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1"/>
  </p:notesMasterIdLst>
  <p:sldIdLst>
    <p:sldId id="256" r:id="rId3"/>
    <p:sldId id="258" r:id="rId4"/>
    <p:sldId id="259" r:id="rId5"/>
    <p:sldId id="263" r:id="rId6"/>
    <p:sldId id="261" r:id="rId7"/>
    <p:sldId id="262" r:id="rId8"/>
    <p:sldId id="257" r:id="rId9"/>
    <p:sldId id="270" r:id="rId10"/>
    <p:sldId id="264" r:id="rId11"/>
    <p:sldId id="271" r:id="rId12"/>
    <p:sldId id="272" r:id="rId13"/>
    <p:sldId id="273" r:id="rId14"/>
    <p:sldId id="274" r:id="rId15"/>
    <p:sldId id="265" r:id="rId16"/>
    <p:sldId id="275" r:id="rId17"/>
    <p:sldId id="276" r:id="rId18"/>
    <p:sldId id="277" r:id="rId19"/>
    <p:sldId id="278" r:id="rId20"/>
    <p:sldId id="279" r:id="rId21"/>
    <p:sldId id="266" r:id="rId22"/>
    <p:sldId id="282" r:id="rId23"/>
    <p:sldId id="280" r:id="rId24"/>
    <p:sldId id="281" r:id="rId25"/>
    <p:sldId id="283" r:id="rId26"/>
    <p:sldId id="267" r:id="rId27"/>
    <p:sldId id="284" r:id="rId28"/>
    <p:sldId id="285" r:id="rId29"/>
    <p:sldId id="286" r:id="rId30"/>
    <p:sldId id="268" r:id="rId31"/>
    <p:sldId id="287" r:id="rId32"/>
    <p:sldId id="288" r:id="rId33"/>
    <p:sldId id="289" r:id="rId34"/>
    <p:sldId id="290" r:id="rId35"/>
    <p:sldId id="291" r:id="rId36"/>
    <p:sldId id="292" r:id="rId37"/>
    <p:sldId id="293" r:id="rId38"/>
    <p:sldId id="260" r:id="rId39"/>
    <p:sldId id="294"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654" userDrawn="1">
          <p15:clr>
            <a:srgbClr val="A4A3A4"/>
          </p15:clr>
        </p15:guide>
        <p15:guide id="2" pos="5292" userDrawn="1">
          <p15:clr>
            <a:srgbClr val="A4A3A4"/>
          </p15:clr>
        </p15:guide>
        <p15:guide id="3" orient="horz" pos="913" userDrawn="1">
          <p15:clr>
            <a:srgbClr val="A4A3A4"/>
          </p15:clr>
        </p15:guide>
        <p15:guide id="4" orient="horz" pos="329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 文杰" initials="刘" lastIdx="0" clrIdx="0">
    <p:extLst>
      <p:ext uri="{19B8F6BF-5375-455C-9EA6-DF929625EA0E}">
        <p15:presenceInfo xmlns:p15="http://schemas.microsoft.com/office/powerpoint/2012/main" userId="ec0e78dabb8a41b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6ECB5"/>
    <a:srgbClr val="09E6F1"/>
    <a:srgbClr val="16EBF6"/>
    <a:srgbClr val="31EEF7"/>
    <a:srgbClr val="2EFAC9"/>
    <a:srgbClr val="005CA2"/>
    <a:srgbClr val="939D25"/>
    <a:srgbClr val="56F0F8"/>
    <a:srgbClr val="02A4EC"/>
    <a:srgbClr val="56EF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94" autoAdjust="0"/>
    <p:restoredTop sz="96196" autoAdjust="0"/>
  </p:normalViewPr>
  <p:slideViewPr>
    <p:cSldViewPr snapToGrid="0" showGuides="1">
      <p:cViewPr varScale="1">
        <p:scale>
          <a:sx n="113" d="100"/>
          <a:sy n="113" d="100"/>
        </p:scale>
        <p:origin x="192" y="96"/>
      </p:cViewPr>
      <p:guideLst>
        <p:guide pos="5654"/>
        <p:guide pos="5292"/>
        <p:guide orient="horz" pos="913"/>
        <p:guide orient="horz" pos="329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4C7-4B34-814A-88F84AE6AE68}"/>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4C7-4B34-814A-88F84AE6AE68}"/>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4C7-4B34-814A-88F84AE6AE68}"/>
            </c:ext>
          </c:extLst>
        </c:ser>
        <c:dLbls>
          <c:dLblPos val="outEnd"/>
          <c:showLegendKey val="0"/>
          <c:showVal val="1"/>
          <c:showCatName val="0"/>
          <c:showSerName val="0"/>
          <c:showPercent val="0"/>
          <c:showBubbleSize val="0"/>
        </c:dLbls>
        <c:gapWidth val="219"/>
        <c:overlap val="-27"/>
        <c:axId val="-273775040"/>
        <c:axId val="-273778304"/>
      </c:barChart>
      <c:catAx>
        <c:axId val="-27377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3778304"/>
        <c:crosses val="autoZero"/>
        <c:auto val="1"/>
        <c:lblAlgn val="ctr"/>
        <c:lblOffset val="100"/>
        <c:noMultiLvlLbl val="0"/>
      </c:catAx>
      <c:valAx>
        <c:axId val="-273778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737750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E86B27-8F20-4657-8EAB-2C64E89A4D54}" type="datetimeFigureOut">
              <a:rPr lang="zh-CN" altLang="en-US" smtClean="0"/>
              <a:t>2019/2/24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020B4-C4F0-47FB-9EF6-DA1D8CA35CE4}" type="slidenum">
              <a:rPr lang="zh-CN" altLang="en-US" smtClean="0"/>
              <a:t>‹#›</a:t>
            </a:fld>
            <a:endParaRPr lang="zh-CN" altLang="en-US"/>
          </a:p>
        </p:txBody>
      </p:sp>
    </p:spTree>
    <p:extLst>
      <p:ext uri="{BB962C8B-B14F-4D97-AF65-F5344CB8AC3E}">
        <p14:creationId xmlns:p14="http://schemas.microsoft.com/office/powerpoint/2010/main" val="3846080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3020B4-C4F0-47FB-9EF6-DA1D8CA35CE4}" type="slidenum">
              <a:rPr lang="zh-CN" altLang="en-US" smtClean="0"/>
              <a:t>4</a:t>
            </a:fld>
            <a:endParaRPr lang="zh-CN" altLang="en-US"/>
          </a:p>
        </p:txBody>
      </p:sp>
    </p:spTree>
    <p:extLst>
      <p:ext uri="{BB962C8B-B14F-4D97-AF65-F5344CB8AC3E}">
        <p14:creationId xmlns:p14="http://schemas.microsoft.com/office/powerpoint/2010/main" val="1176277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54A14B-8233-4288-A8FA-1EEC63869A1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dirty="0"/>
              <a:t>单击此处编辑母版标题样式</a:t>
            </a:r>
          </a:p>
        </p:txBody>
      </p:sp>
      <p:sp>
        <p:nvSpPr>
          <p:cNvPr id="3" name="副标题 2">
            <a:extLst>
              <a:ext uri="{FF2B5EF4-FFF2-40B4-BE49-F238E27FC236}">
                <a16:creationId xmlns:a16="http://schemas.microsoft.com/office/drawing/2014/main" xmlns="" id="{B287FB6A-7A79-42B1-8B48-A30E687FAE1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939A577-AC4F-4752-8FC9-D940B4614371}"/>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0D713123-F382-4AE3-B0E6-C4F78851AEC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71606CC2-AB97-4744-880B-AA1B9D1703AB}"/>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3023117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4A2FBD-8285-4195-84B8-9000F9C32873}"/>
              </a:ext>
            </a:extLst>
          </p:cNvPr>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p>
        </p:txBody>
      </p:sp>
      <p:sp>
        <p:nvSpPr>
          <p:cNvPr id="3" name="竖排文字占位符 2">
            <a:extLst>
              <a:ext uri="{FF2B5EF4-FFF2-40B4-BE49-F238E27FC236}">
                <a16:creationId xmlns:a16="http://schemas.microsoft.com/office/drawing/2014/main" xmlns="" id="{2C011DDB-A91B-436C-AC9A-EB2EA6F6E817}"/>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FEAC227-FC2A-448E-95E7-1BE1B1CDE486}"/>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E6E0C10A-7700-41C6-A47E-BCE537B887A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20D8A041-F15D-4922-B6C6-B25D6D3AF929}"/>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792608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A0E51F77-3490-4BD7-9614-4143441E1294}"/>
              </a:ext>
            </a:extLst>
          </p:cNvPr>
          <p:cNvSpPr>
            <a:spLocks noGrp="1"/>
          </p:cNvSpPr>
          <p:nvPr>
            <p:ph type="title" orient="vert"/>
          </p:nvPr>
        </p:nvSpPr>
        <p:spPr>
          <a:xfrm>
            <a:off x="8724900" y="365125"/>
            <a:ext cx="2628900" cy="5811838"/>
          </a:xfrm>
          <a:prstGeom prst="rect">
            <a:avLst/>
          </a:prstGeom>
        </p:spPr>
        <p:txBody>
          <a:bodyPr vert="eaVert"/>
          <a:lstStyle/>
          <a:p>
            <a:r>
              <a:rPr lang="zh-CN" altLang="en-US" dirty="0"/>
              <a:t>单击此处编辑母版标题样式</a:t>
            </a:r>
          </a:p>
        </p:txBody>
      </p:sp>
      <p:sp>
        <p:nvSpPr>
          <p:cNvPr id="3" name="竖排文字占位符 2">
            <a:extLst>
              <a:ext uri="{FF2B5EF4-FFF2-40B4-BE49-F238E27FC236}">
                <a16:creationId xmlns:a16="http://schemas.microsoft.com/office/drawing/2014/main" xmlns="" id="{A3CA8E31-1DC0-4E11-AF65-A618BC7A1E18}"/>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61974DA-B358-450F-9A08-E790669AE7B1}"/>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98F83AD2-17F8-4088-8548-5154C628424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D7BFD5A9-EBC5-4E1C-9475-D9A45418183A}"/>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3782746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F67C965-DFFB-40E3-BD80-56C43FBE0BE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B2542E1-701D-4D5A-8A5D-5489C9BD67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CFEE05F-2EFC-4A39-99D3-8D0ECDCEC6E9}"/>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EBB63588-DD14-40A5-8141-EDF0445EB8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74F6F04-A648-408E-9C02-B1DBE7B81406}"/>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2599491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4EF38C-2B43-4FAD-9F0A-E45C1ADE52E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4FAE84F-300A-4679-B551-DDCC23152D0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6B25065-C7CF-45FF-BE01-97D3002F4B29}"/>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560C032F-AF8C-4AB3-9674-F3C517FA125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462A16A-6FBF-41CE-9D76-8052EB91439D}"/>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1980175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C13C54-5FBA-4B57-873D-588A15FE1D9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AA1C74FC-80E7-40E3-8E13-2EF3315E9E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4A492915-1A89-4F80-91EE-45E3EF15C734}"/>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886E4B9A-B4DC-4770-BEA9-4EC91E7043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5F20BAC-2420-4837-82A6-B5E21213637A}"/>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4139245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C74789-A307-4619-9544-D2CCECB3AB1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06EAF04-E444-4F92-9AE7-5D5B2A1BEDC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E638B68-3850-4E03-87D3-1622FC5FBFC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6B348881-55AC-457D-BABC-23E4BE8A8E74}"/>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6" name="页脚占位符 5">
            <a:extLst>
              <a:ext uri="{FF2B5EF4-FFF2-40B4-BE49-F238E27FC236}">
                <a16:creationId xmlns:a16="http://schemas.microsoft.com/office/drawing/2014/main" xmlns="" id="{A8181F52-651A-4308-892C-A9D7553A2F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1A6AEE7-8EB3-49A8-B6D9-ED24904E85C6}"/>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851760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6E4461-73CA-4FB1-BDD7-7B5BE5D69A8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696E0F5-0C16-405E-A360-FB584CB2E2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AFF183B-31F5-44F1-BED8-71AF60E9378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C8533E1-61F5-4DE9-B2DF-5D5D9DB338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00915D6B-07E0-409C-80B1-D4D9280AA14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5DFAB0A-204E-48E4-8C47-3C6D7A8DC6BE}"/>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8" name="页脚占位符 7">
            <a:extLst>
              <a:ext uri="{FF2B5EF4-FFF2-40B4-BE49-F238E27FC236}">
                <a16:creationId xmlns:a16="http://schemas.microsoft.com/office/drawing/2014/main" xmlns="" id="{3648501E-4966-4C54-951E-B270B334438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8C28296-8A47-4E4D-8C38-F49A7103737E}"/>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12199147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1A63AA-86DB-4839-97B9-8AA3FE4E61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91946C0-2DDF-4405-A2D7-FB4144409813}"/>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4" name="页脚占位符 3">
            <a:extLst>
              <a:ext uri="{FF2B5EF4-FFF2-40B4-BE49-F238E27FC236}">
                <a16:creationId xmlns:a16="http://schemas.microsoft.com/office/drawing/2014/main" xmlns="" id="{93C26DAF-B797-42C1-9CED-EC5184D519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DF92D99-3ACF-4E5F-9700-707F21959C36}"/>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5851233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6BB26A0-994A-4839-96B1-451221D1301A}"/>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3" name="页脚占位符 2">
            <a:extLst>
              <a:ext uri="{FF2B5EF4-FFF2-40B4-BE49-F238E27FC236}">
                <a16:creationId xmlns:a16="http://schemas.microsoft.com/office/drawing/2014/main" xmlns="" id="{3B675C1C-DDD4-4220-9F5B-4A64592B36C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C2BA03E-868F-4CFF-960B-0DD99E3302F2}"/>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14894446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3C857B-DF15-4F05-89A2-5C935537BA2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148F4B3-BDD8-4020-AAC8-F0CC18C607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55291FF-4183-4976-ADB5-D408719F21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B0DF144-A601-459D-B2B8-2CD15B73707D}"/>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6" name="页脚占位符 5">
            <a:extLst>
              <a:ext uri="{FF2B5EF4-FFF2-40B4-BE49-F238E27FC236}">
                <a16:creationId xmlns:a16="http://schemas.microsoft.com/office/drawing/2014/main" xmlns="" id="{66D676F9-B0D6-4C95-92B3-FB05B94049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5CD9CA5-C1B9-4FA5-952A-29D788F09B45}"/>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2776031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075406-FFB8-4364-BB2B-6DEE5A76ED02}"/>
              </a:ext>
            </a:extLst>
          </p:cNvPr>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8174AC30-7F68-4133-8E02-04A5A4030E6C}"/>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126BF1D-1D0C-444C-8BAB-3176E0983174}"/>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68852BC0-7EC8-46BA-938D-CF5FDB97735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92E13C52-116A-48DF-9551-E2DEB62D3D1D}"/>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40189005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6AE2B2-DFAD-43CE-A2FC-9C9125D03B2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54770C8-5D23-4BD7-8A82-0B96C43E94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FD101C4-34A6-43CA-A775-CF9649B34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907B36C-F28E-44B7-8E5F-BF1368511F82}"/>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6" name="页脚占位符 5">
            <a:extLst>
              <a:ext uri="{FF2B5EF4-FFF2-40B4-BE49-F238E27FC236}">
                <a16:creationId xmlns:a16="http://schemas.microsoft.com/office/drawing/2014/main" xmlns="" id="{60C56601-2F0B-47E7-972B-04BFB1A7D6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B7C4567-18F9-44B1-9031-13538FADFB72}"/>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1764552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0695F0A-AAF6-4C35-AB47-E5F31F04907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E24827C-6B93-4907-BFC5-5F09644A0BD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F03363B-31CE-4F23-B0C9-DF64C0A13999}"/>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B1595947-B3E0-44F8-B522-CCD0F08D3E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9C16BFB-2E2F-428D-A7A4-CE8030E8FCED}"/>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10989639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5264186-ECF0-49BE-9F61-7DC096B8B51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F2D1511-BF9B-4B3A-86CF-F6C5D726510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278A975-4699-4B27-8C9B-7588C5AD997C}"/>
              </a:ext>
            </a:extLst>
          </p:cNvPr>
          <p:cNvSpPr>
            <a:spLocks noGrp="1"/>
          </p:cNvSpPr>
          <p:nvPr>
            <p:ph type="dt" sz="half" idx="10"/>
          </p:nvPr>
        </p:nvSpPr>
        <p:spPr/>
        <p:txBody>
          <a:bodyPr/>
          <a:lstStyle/>
          <a:p>
            <a:fld id="{E2D369DA-A981-4422-AED3-64D8B2C39A92}"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1D97E282-5806-4A5E-B819-D8CC2330B4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EE2BA26-B1B3-42FA-BF63-8B6E59FCC9EF}"/>
              </a:ext>
            </a:extLst>
          </p:cNvPr>
          <p:cNvSpPr>
            <a:spLocks noGrp="1"/>
          </p:cNvSpPr>
          <p:nvPr>
            <p:ph type="sldNum" sz="quarter" idx="12"/>
          </p:nvPr>
        </p:nvSpPr>
        <p:spPr/>
        <p:txBody>
          <a:body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463921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E171A79-7AEE-436A-AF72-EE2E4313CE5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723BE5F6-5E7B-4AFC-A912-21EB0D43DEE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1D53E127-F531-4D1C-83F0-4851EE9406F1}"/>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98A54A98-4D9C-4CEA-9E50-0AAFE27FD6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A8839258-445F-4B6F-BAFC-9865247B6337}"/>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3552282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0D571B-A208-41BD-AD66-ED2F5B8D56CB}"/>
              </a:ext>
            </a:extLst>
          </p:cNvPr>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58A46E87-C694-46D3-870C-806BD740A226}"/>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DD2DA7E4-AE99-4B58-9F44-5C28AF35B238}"/>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B9EE848-7378-46C8-BB43-1FF99E4D7A50}"/>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6" name="页脚占位符 5">
            <a:extLst>
              <a:ext uri="{FF2B5EF4-FFF2-40B4-BE49-F238E27FC236}">
                <a16:creationId xmlns:a16="http://schemas.microsoft.com/office/drawing/2014/main" xmlns="" id="{CD0AB17D-5A0B-4696-936F-A0DFE8914F3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D96F684D-1F65-49EE-A2D6-F13DD1F0A779}"/>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3561090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9E03F7-E166-422E-8CAF-A62B2B403D76}"/>
              </a:ext>
            </a:extLst>
          </p:cNvPr>
          <p:cNvSpPr>
            <a:spLocks noGrp="1"/>
          </p:cNvSpPr>
          <p:nvPr>
            <p:ph type="title"/>
          </p:nvPr>
        </p:nvSpPr>
        <p:spPr>
          <a:xfrm>
            <a:off x="839788" y="365125"/>
            <a:ext cx="10515600" cy="1325563"/>
          </a:xfrm>
          <a:prstGeom prst="rect">
            <a:avLst/>
          </a:prstGeom>
        </p:spPr>
        <p:txBody>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CC4972E-FE2B-48AA-A845-F18553A8D2B6}"/>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4A870A0E-0902-4521-B63F-D4151639E38B}"/>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D3878AE-5842-42F3-99F6-F02E880995ED}"/>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D591315-B61E-41E0-8C41-00D4E7999AF6}"/>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6D094C1-B34E-4AB8-BFED-4D84DB20C227}"/>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8" name="页脚占位符 7">
            <a:extLst>
              <a:ext uri="{FF2B5EF4-FFF2-40B4-BE49-F238E27FC236}">
                <a16:creationId xmlns:a16="http://schemas.microsoft.com/office/drawing/2014/main" xmlns="" id="{F3270F73-CE2F-4A5E-B1DC-3346423C0A6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F3D9C91F-D370-4F6B-902B-5C70B550055B}"/>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59673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A652BD-6EEB-427F-A23D-362F853E69BE}"/>
              </a:ext>
            </a:extLst>
          </p:cNvPr>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p>
        </p:txBody>
      </p:sp>
      <p:sp>
        <p:nvSpPr>
          <p:cNvPr id="3" name="日期占位符 2">
            <a:extLst>
              <a:ext uri="{FF2B5EF4-FFF2-40B4-BE49-F238E27FC236}">
                <a16:creationId xmlns:a16="http://schemas.microsoft.com/office/drawing/2014/main" xmlns="" id="{4E37448C-F165-4784-A12F-1B2683CBC444}"/>
              </a:ext>
            </a:extLst>
          </p:cNvPr>
          <p:cNvSpPr>
            <a:spLocks noGrp="1"/>
          </p:cNvSpPr>
          <p:nvPr>
            <p:ph type="dt" sz="half" idx="10"/>
          </p:nvPr>
        </p:nvSpPr>
        <p:spPr>
          <a:xfrm>
            <a:off x="838200" y="6356350"/>
            <a:ext cx="2743200" cy="365125"/>
          </a:xfrm>
          <a:prstGeom prst="rect">
            <a:avLst/>
          </a:prstGeom>
        </p:spPr>
        <p:txBody>
          <a:bodyPr/>
          <a:lstStyle/>
          <a:p>
            <a:fld id="{79924AB2-EB68-4F4B-897C-3F9F4D3A81B6}" type="datetimeFigureOut">
              <a:rPr lang="zh-CN" altLang="en-US" smtClean="0"/>
              <a:t>2019/2/24</a:t>
            </a:fld>
            <a:endParaRPr lang="zh-CN" altLang="en-US"/>
          </a:p>
        </p:txBody>
      </p:sp>
      <p:sp>
        <p:nvSpPr>
          <p:cNvPr id="4" name="页脚占位符 3">
            <a:extLst>
              <a:ext uri="{FF2B5EF4-FFF2-40B4-BE49-F238E27FC236}">
                <a16:creationId xmlns:a16="http://schemas.microsoft.com/office/drawing/2014/main" xmlns="" id="{6C7252C3-758C-48F9-BA44-06DD1B1843F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7782B6D8-E571-4BA6-AA84-0CCE28EDC77D}"/>
              </a:ext>
            </a:extLst>
          </p:cNvPr>
          <p:cNvSpPr>
            <a:spLocks noGrp="1"/>
          </p:cNvSpPr>
          <p:nvPr>
            <p:ph type="sldNum" sz="quarter" idx="12"/>
          </p:nvPr>
        </p:nvSpPr>
        <p:spPr>
          <a:xfrm>
            <a:off x="8610600" y="6356350"/>
            <a:ext cx="2743200" cy="365125"/>
          </a:xfrm>
          <a:prstGeom prst="rect">
            <a:avLst/>
          </a:prstGeom>
        </p:spPr>
        <p:txBody>
          <a:bodyPr/>
          <a:lstStyle/>
          <a:p>
            <a:fld id="{E006FFEA-9711-4201-B5F6-6A519BC34ED3}" type="slidenum">
              <a:rPr lang="zh-CN" altLang="en-US" smtClean="0"/>
              <a:t>‹#›</a:t>
            </a:fld>
            <a:endParaRPr lang="zh-CN" altLang="en-US"/>
          </a:p>
        </p:txBody>
      </p:sp>
    </p:spTree>
    <p:extLst>
      <p:ext uri="{BB962C8B-B14F-4D97-AF65-F5344CB8AC3E}">
        <p14:creationId xmlns:p14="http://schemas.microsoft.com/office/powerpoint/2010/main" val="2012586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EEFDFB9-4935-481B-A011-7768C153BC57}"/>
              </a:ext>
            </a:extLst>
          </p:cNvPr>
          <p:cNvGrpSpPr/>
          <p:nvPr userDrawn="1"/>
        </p:nvGrpSpPr>
        <p:grpSpPr>
          <a:xfrm flipV="1">
            <a:off x="0" y="6487888"/>
            <a:ext cx="12192000" cy="370112"/>
            <a:chOff x="0" y="-40730"/>
            <a:chExt cx="12192000" cy="370112"/>
          </a:xfrm>
        </p:grpSpPr>
        <p:sp>
          <p:nvSpPr>
            <p:cNvPr id="6" name="矩形 5">
              <a:extLst>
                <a:ext uri="{FF2B5EF4-FFF2-40B4-BE49-F238E27FC236}">
                  <a16:creationId xmlns:a16="http://schemas.microsoft.com/office/drawing/2014/main" xmlns="" id="{DEF01BA0-75EC-4537-81D5-D65B0E3BA01E}"/>
                </a:ext>
              </a:extLst>
            </p:cNvPr>
            <p:cNvSpPr/>
            <p:nvPr userDrawn="1"/>
          </p:nvSpPr>
          <p:spPr>
            <a:xfrm>
              <a:off x="0" y="-40730"/>
              <a:ext cx="12192000" cy="370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10F60CBB-830A-40A2-9B83-6C013E0DDF12}"/>
                </a:ext>
              </a:extLst>
            </p:cNvPr>
            <p:cNvSpPr/>
            <p:nvPr userDrawn="1"/>
          </p:nvSpPr>
          <p:spPr>
            <a:xfrm>
              <a:off x="0" y="-40730"/>
              <a:ext cx="12192000" cy="2856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406D9916-800D-44F8-8C84-39C38598D05E}"/>
              </a:ext>
            </a:extLst>
          </p:cNvPr>
          <p:cNvGrpSpPr/>
          <p:nvPr userDrawn="1"/>
        </p:nvGrpSpPr>
        <p:grpSpPr>
          <a:xfrm>
            <a:off x="10179638" y="159187"/>
            <a:ext cx="1748890" cy="450556"/>
            <a:chOff x="4283021" y="2279405"/>
            <a:chExt cx="7227351" cy="1861939"/>
          </a:xfrm>
        </p:grpSpPr>
        <p:sp>
          <p:nvSpPr>
            <p:cNvPr id="9" name="Freeform 9">
              <a:extLst>
                <a:ext uri="{FF2B5EF4-FFF2-40B4-BE49-F238E27FC236}">
                  <a16:creationId xmlns:a16="http://schemas.microsoft.com/office/drawing/2014/main" xmlns="" id="{5CDCB154-BBBB-412A-AF91-A92CEE945CBF}"/>
                </a:ext>
              </a:extLst>
            </p:cNvPr>
            <p:cNvSpPr>
              <a:spLocks noEditPoints="1"/>
            </p:cNvSpPr>
            <p:nvPr/>
          </p:nvSpPr>
          <p:spPr bwMode="auto">
            <a:xfrm>
              <a:off x="4500018" y="2484397"/>
              <a:ext cx="906027" cy="913415"/>
            </a:xfrm>
            <a:custGeom>
              <a:avLst/>
              <a:gdLst>
                <a:gd name="T0" fmla="*/ 824 w 1038"/>
                <a:gd name="T1" fmla="*/ 586 h 1046"/>
                <a:gd name="T2" fmla="*/ 997 w 1038"/>
                <a:gd name="T3" fmla="*/ 460 h 1046"/>
                <a:gd name="T4" fmla="*/ 1015 w 1038"/>
                <a:gd name="T5" fmla="*/ 510 h 1046"/>
                <a:gd name="T6" fmla="*/ 697 w 1038"/>
                <a:gd name="T7" fmla="*/ 843 h 1046"/>
                <a:gd name="T8" fmla="*/ 652 w 1038"/>
                <a:gd name="T9" fmla="*/ 906 h 1046"/>
                <a:gd name="T10" fmla="*/ 586 w 1038"/>
                <a:gd name="T11" fmla="*/ 885 h 1046"/>
                <a:gd name="T12" fmla="*/ 648 w 1038"/>
                <a:gd name="T13" fmla="*/ 509 h 1046"/>
                <a:gd name="T14" fmla="*/ 545 w 1038"/>
                <a:gd name="T15" fmla="*/ 562 h 1046"/>
                <a:gd name="T16" fmla="*/ 448 w 1038"/>
                <a:gd name="T17" fmla="*/ 659 h 1046"/>
                <a:gd name="T18" fmla="*/ 345 w 1038"/>
                <a:gd name="T19" fmla="*/ 962 h 1046"/>
                <a:gd name="T20" fmla="*/ 211 w 1038"/>
                <a:gd name="T21" fmla="*/ 941 h 1046"/>
                <a:gd name="T22" fmla="*/ 103 w 1038"/>
                <a:gd name="T23" fmla="*/ 1028 h 1046"/>
                <a:gd name="T24" fmla="*/ 4 w 1038"/>
                <a:gd name="T25" fmla="*/ 1030 h 1046"/>
                <a:gd name="T26" fmla="*/ 9 w 1038"/>
                <a:gd name="T27" fmla="*/ 931 h 1046"/>
                <a:gd name="T28" fmla="*/ 340 w 1038"/>
                <a:gd name="T29" fmla="*/ 616 h 1046"/>
                <a:gd name="T30" fmla="*/ 334 w 1038"/>
                <a:gd name="T31" fmla="*/ 432 h 1046"/>
                <a:gd name="T32" fmla="*/ 167 w 1038"/>
                <a:gd name="T33" fmla="*/ 559 h 1046"/>
                <a:gd name="T34" fmla="*/ 74 w 1038"/>
                <a:gd name="T35" fmla="*/ 509 h 1046"/>
                <a:gd name="T36" fmla="*/ 210 w 1038"/>
                <a:gd name="T37" fmla="*/ 392 h 1046"/>
                <a:gd name="T38" fmla="*/ 339 w 1038"/>
                <a:gd name="T39" fmla="*/ 275 h 1046"/>
                <a:gd name="T40" fmla="*/ 321 w 1038"/>
                <a:gd name="T41" fmla="*/ 31 h 1046"/>
                <a:gd name="T42" fmla="*/ 396 w 1038"/>
                <a:gd name="T43" fmla="*/ 16 h 1046"/>
                <a:gd name="T44" fmla="*/ 582 w 1038"/>
                <a:gd name="T45" fmla="*/ 139 h 1046"/>
                <a:gd name="T46" fmla="*/ 572 w 1038"/>
                <a:gd name="T47" fmla="*/ 238 h 1046"/>
                <a:gd name="T48" fmla="*/ 437 w 1038"/>
                <a:gd name="T49" fmla="*/ 385 h 1046"/>
                <a:gd name="T50" fmla="*/ 486 w 1038"/>
                <a:gd name="T51" fmla="*/ 535 h 1046"/>
                <a:gd name="T52" fmla="*/ 728 w 1038"/>
                <a:gd name="T53" fmla="*/ 333 h 1046"/>
                <a:gd name="T54" fmla="*/ 990 w 1038"/>
                <a:gd name="T55" fmla="*/ 203 h 1046"/>
                <a:gd name="T56" fmla="*/ 741 w 1038"/>
                <a:gd name="T57" fmla="*/ 488 h 1046"/>
                <a:gd name="T58" fmla="*/ 703 w 1038"/>
                <a:gd name="T59" fmla="*/ 716 h 1046"/>
                <a:gd name="T60" fmla="*/ 326 w 1038"/>
                <a:gd name="T61" fmla="*/ 769 h 1046"/>
                <a:gd name="T62" fmla="*/ 251 w 1038"/>
                <a:gd name="T63" fmla="*/ 892 h 1046"/>
                <a:gd name="T64" fmla="*/ 312 w 1038"/>
                <a:gd name="T65" fmla="*/ 889 h 1046"/>
                <a:gd name="T66" fmla="*/ 522 w 1038"/>
                <a:gd name="T67" fmla="*/ 176 h 1046"/>
                <a:gd name="T68" fmla="*/ 451 w 1038"/>
                <a:gd name="T69" fmla="*/ 98 h 1046"/>
                <a:gd name="T70" fmla="*/ 522 w 1038"/>
                <a:gd name="T71" fmla="*/ 176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8" h="1046">
                  <a:moveTo>
                    <a:pt x="703" y="716"/>
                  </a:moveTo>
                  <a:cubicBezTo>
                    <a:pt x="746" y="670"/>
                    <a:pt x="783" y="626"/>
                    <a:pt x="824" y="586"/>
                  </a:cubicBezTo>
                  <a:cubicBezTo>
                    <a:pt x="859" y="551"/>
                    <a:pt x="897" y="518"/>
                    <a:pt x="936" y="487"/>
                  </a:cubicBezTo>
                  <a:cubicBezTo>
                    <a:pt x="953" y="474"/>
                    <a:pt x="976" y="467"/>
                    <a:pt x="997" y="460"/>
                  </a:cubicBezTo>
                  <a:cubicBezTo>
                    <a:pt x="1011" y="455"/>
                    <a:pt x="1026" y="457"/>
                    <a:pt x="1032" y="474"/>
                  </a:cubicBezTo>
                  <a:cubicBezTo>
                    <a:pt x="1038" y="491"/>
                    <a:pt x="1033" y="504"/>
                    <a:pt x="1015" y="510"/>
                  </a:cubicBezTo>
                  <a:cubicBezTo>
                    <a:pt x="939" y="536"/>
                    <a:pt x="883" y="589"/>
                    <a:pt x="836" y="650"/>
                  </a:cubicBezTo>
                  <a:cubicBezTo>
                    <a:pt x="788" y="713"/>
                    <a:pt x="742" y="778"/>
                    <a:pt x="697" y="843"/>
                  </a:cubicBezTo>
                  <a:cubicBezTo>
                    <a:pt x="686" y="858"/>
                    <a:pt x="681" y="877"/>
                    <a:pt x="672" y="892"/>
                  </a:cubicBezTo>
                  <a:cubicBezTo>
                    <a:pt x="668" y="899"/>
                    <a:pt x="659" y="905"/>
                    <a:pt x="652" y="906"/>
                  </a:cubicBezTo>
                  <a:cubicBezTo>
                    <a:pt x="639" y="908"/>
                    <a:pt x="626" y="905"/>
                    <a:pt x="613" y="906"/>
                  </a:cubicBezTo>
                  <a:cubicBezTo>
                    <a:pt x="598" y="907"/>
                    <a:pt x="590" y="899"/>
                    <a:pt x="586" y="885"/>
                  </a:cubicBezTo>
                  <a:cubicBezTo>
                    <a:pt x="575" y="848"/>
                    <a:pt x="576" y="810"/>
                    <a:pt x="585" y="773"/>
                  </a:cubicBezTo>
                  <a:cubicBezTo>
                    <a:pt x="604" y="685"/>
                    <a:pt x="626" y="597"/>
                    <a:pt x="648" y="509"/>
                  </a:cubicBezTo>
                  <a:cubicBezTo>
                    <a:pt x="650" y="500"/>
                    <a:pt x="652" y="491"/>
                    <a:pt x="651" y="480"/>
                  </a:cubicBezTo>
                  <a:cubicBezTo>
                    <a:pt x="615" y="507"/>
                    <a:pt x="580" y="534"/>
                    <a:pt x="545" y="562"/>
                  </a:cubicBezTo>
                  <a:cubicBezTo>
                    <a:pt x="516" y="586"/>
                    <a:pt x="487" y="610"/>
                    <a:pt x="459" y="635"/>
                  </a:cubicBezTo>
                  <a:cubicBezTo>
                    <a:pt x="453" y="640"/>
                    <a:pt x="449" y="651"/>
                    <a:pt x="448" y="659"/>
                  </a:cubicBezTo>
                  <a:cubicBezTo>
                    <a:pt x="446" y="730"/>
                    <a:pt x="447" y="800"/>
                    <a:pt x="443" y="870"/>
                  </a:cubicBezTo>
                  <a:cubicBezTo>
                    <a:pt x="440" y="927"/>
                    <a:pt x="401" y="961"/>
                    <a:pt x="345" y="962"/>
                  </a:cubicBezTo>
                  <a:cubicBezTo>
                    <a:pt x="340" y="962"/>
                    <a:pt x="333" y="962"/>
                    <a:pt x="329" y="959"/>
                  </a:cubicBezTo>
                  <a:cubicBezTo>
                    <a:pt x="292" y="938"/>
                    <a:pt x="251" y="938"/>
                    <a:pt x="211" y="941"/>
                  </a:cubicBezTo>
                  <a:cubicBezTo>
                    <a:pt x="202" y="941"/>
                    <a:pt x="193" y="946"/>
                    <a:pt x="186" y="952"/>
                  </a:cubicBezTo>
                  <a:cubicBezTo>
                    <a:pt x="158" y="976"/>
                    <a:pt x="130" y="1001"/>
                    <a:pt x="103" y="1028"/>
                  </a:cubicBezTo>
                  <a:cubicBezTo>
                    <a:pt x="89" y="1041"/>
                    <a:pt x="77" y="1046"/>
                    <a:pt x="58" y="1039"/>
                  </a:cubicBezTo>
                  <a:cubicBezTo>
                    <a:pt x="42" y="1033"/>
                    <a:pt x="24" y="1033"/>
                    <a:pt x="4" y="1030"/>
                  </a:cubicBezTo>
                  <a:cubicBezTo>
                    <a:pt x="2" y="1003"/>
                    <a:pt x="1" y="974"/>
                    <a:pt x="0" y="944"/>
                  </a:cubicBezTo>
                  <a:cubicBezTo>
                    <a:pt x="0" y="940"/>
                    <a:pt x="5" y="935"/>
                    <a:pt x="9" y="931"/>
                  </a:cubicBezTo>
                  <a:cubicBezTo>
                    <a:pt x="121" y="841"/>
                    <a:pt x="226" y="744"/>
                    <a:pt x="326" y="641"/>
                  </a:cubicBezTo>
                  <a:cubicBezTo>
                    <a:pt x="332" y="634"/>
                    <a:pt x="340" y="624"/>
                    <a:pt x="340" y="616"/>
                  </a:cubicBezTo>
                  <a:cubicBezTo>
                    <a:pt x="341" y="561"/>
                    <a:pt x="340" y="507"/>
                    <a:pt x="340" y="452"/>
                  </a:cubicBezTo>
                  <a:cubicBezTo>
                    <a:pt x="340" y="448"/>
                    <a:pt x="337" y="443"/>
                    <a:pt x="334" y="432"/>
                  </a:cubicBezTo>
                  <a:cubicBezTo>
                    <a:pt x="298" y="459"/>
                    <a:pt x="264" y="484"/>
                    <a:pt x="231" y="510"/>
                  </a:cubicBezTo>
                  <a:cubicBezTo>
                    <a:pt x="209" y="526"/>
                    <a:pt x="188" y="543"/>
                    <a:pt x="167" y="559"/>
                  </a:cubicBezTo>
                  <a:cubicBezTo>
                    <a:pt x="157" y="568"/>
                    <a:pt x="147" y="568"/>
                    <a:pt x="137" y="559"/>
                  </a:cubicBezTo>
                  <a:cubicBezTo>
                    <a:pt x="116" y="543"/>
                    <a:pt x="93" y="528"/>
                    <a:pt x="74" y="509"/>
                  </a:cubicBezTo>
                  <a:cubicBezTo>
                    <a:pt x="52" y="485"/>
                    <a:pt x="59" y="467"/>
                    <a:pt x="89" y="459"/>
                  </a:cubicBezTo>
                  <a:cubicBezTo>
                    <a:pt x="135" y="446"/>
                    <a:pt x="172" y="419"/>
                    <a:pt x="210" y="392"/>
                  </a:cubicBezTo>
                  <a:cubicBezTo>
                    <a:pt x="248" y="364"/>
                    <a:pt x="287" y="337"/>
                    <a:pt x="324" y="307"/>
                  </a:cubicBezTo>
                  <a:cubicBezTo>
                    <a:pt x="332" y="300"/>
                    <a:pt x="339" y="285"/>
                    <a:pt x="339" y="275"/>
                  </a:cubicBezTo>
                  <a:cubicBezTo>
                    <a:pt x="336" y="212"/>
                    <a:pt x="332" y="149"/>
                    <a:pt x="328" y="86"/>
                  </a:cubicBezTo>
                  <a:cubicBezTo>
                    <a:pt x="327" y="67"/>
                    <a:pt x="324" y="49"/>
                    <a:pt x="321" y="31"/>
                  </a:cubicBezTo>
                  <a:cubicBezTo>
                    <a:pt x="319" y="15"/>
                    <a:pt x="327" y="6"/>
                    <a:pt x="341" y="3"/>
                  </a:cubicBezTo>
                  <a:cubicBezTo>
                    <a:pt x="361" y="0"/>
                    <a:pt x="379" y="1"/>
                    <a:pt x="396" y="16"/>
                  </a:cubicBezTo>
                  <a:cubicBezTo>
                    <a:pt x="440" y="52"/>
                    <a:pt x="486" y="85"/>
                    <a:pt x="532" y="118"/>
                  </a:cubicBezTo>
                  <a:cubicBezTo>
                    <a:pt x="547" y="128"/>
                    <a:pt x="565" y="133"/>
                    <a:pt x="582" y="139"/>
                  </a:cubicBezTo>
                  <a:cubicBezTo>
                    <a:pt x="603" y="146"/>
                    <a:pt x="614" y="168"/>
                    <a:pt x="604" y="191"/>
                  </a:cubicBezTo>
                  <a:cubicBezTo>
                    <a:pt x="596" y="208"/>
                    <a:pt x="585" y="225"/>
                    <a:pt x="572" y="238"/>
                  </a:cubicBezTo>
                  <a:cubicBezTo>
                    <a:pt x="534" y="276"/>
                    <a:pt x="495" y="313"/>
                    <a:pt x="454" y="349"/>
                  </a:cubicBezTo>
                  <a:cubicBezTo>
                    <a:pt x="443" y="360"/>
                    <a:pt x="436" y="369"/>
                    <a:pt x="437" y="385"/>
                  </a:cubicBezTo>
                  <a:cubicBezTo>
                    <a:pt x="440" y="441"/>
                    <a:pt x="441" y="497"/>
                    <a:pt x="443" y="559"/>
                  </a:cubicBezTo>
                  <a:cubicBezTo>
                    <a:pt x="461" y="549"/>
                    <a:pt x="474" y="543"/>
                    <a:pt x="486" y="535"/>
                  </a:cubicBezTo>
                  <a:cubicBezTo>
                    <a:pt x="542" y="492"/>
                    <a:pt x="597" y="449"/>
                    <a:pt x="653" y="407"/>
                  </a:cubicBezTo>
                  <a:cubicBezTo>
                    <a:pt x="681" y="385"/>
                    <a:pt x="706" y="362"/>
                    <a:pt x="728" y="333"/>
                  </a:cubicBezTo>
                  <a:cubicBezTo>
                    <a:pt x="779" y="265"/>
                    <a:pt x="850" y="219"/>
                    <a:pt x="926" y="182"/>
                  </a:cubicBezTo>
                  <a:cubicBezTo>
                    <a:pt x="960" y="166"/>
                    <a:pt x="981" y="175"/>
                    <a:pt x="990" y="203"/>
                  </a:cubicBezTo>
                  <a:cubicBezTo>
                    <a:pt x="937" y="249"/>
                    <a:pt x="883" y="294"/>
                    <a:pt x="830" y="339"/>
                  </a:cubicBezTo>
                  <a:cubicBezTo>
                    <a:pt x="762" y="399"/>
                    <a:pt x="760" y="398"/>
                    <a:pt x="741" y="488"/>
                  </a:cubicBezTo>
                  <a:cubicBezTo>
                    <a:pt x="726" y="554"/>
                    <a:pt x="716" y="622"/>
                    <a:pt x="704" y="689"/>
                  </a:cubicBezTo>
                  <a:cubicBezTo>
                    <a:pt x="702" y="696"/>
                    <a:pt x="703" y="704"/>
                    <a:pt x="703" y="716"/>
                  </a:cubicBezTo>
                  <a:close/>
                  <a:moveTo>
                    <a:pt x="338" y="764"/>
                  </a:moveTo>
                  <a:cubicBezTo>
                    <a:pt x="332" y="766"/>
                    <a:pt x="328" y="767"/>
                    <a:pt x="326" y="769"/>
                  </a:cubicBezTo>
                  <a:cubicBezTo>
                    <a:pt x="297" y="804"/>
                    <a:pt x="268" y="840"/>
                    <a:pt x="241" y="876"/>
                  </a:cubicBezTo>
                  <a:cubicBezTo>
                    <a:pt x="239" y="878"/>
                    <a:pt x="247" y="892"/>
                    <a:pt x="251" y="892"/>
                  </a:cubicBezTo>
                  <a:cubicBezTo>
                    <a:pt x="267" y="895"/>
                    <a:pt x="284" y="896"/>
                    <a:pt x="300" y="896"/>
                  </a:cubicBezTo>
                  <a:cubicBezTo>
                    <a:pt x="304" y="896"/>
                    <a:pt x="310" y="892"/>
                    <a:pt x="312" y="889"/>
                  </a:cubicBezTo>
                  <a:cubicBezTo>
                    <a:pt x="326" y="850"/>
                    <a:pt x="345" y="811"/>
                    <a:pt x="338" y="764"/>
                  </a:cubicBezTo>
                  <a:close/>
                  <a:moveTo>
                    <a:pt x="522" y="176"/>
                  </a:moveTo>
                  <a:cubicBezTo>
                    <a:pt x="527" y="154"/>
                    <a:pt x="531" y="138"/>
                    <a:pt x="502" y="130"/>
                  </a:cubicBezTo>
                  <a:cubicBezTo>
                    <a:pt x="484" y="125"/>
                    <a:pt x="468" y="109"/>
                    <a:pt x="451" y="98"/>
                  </a:cubicBezTo>
                  <a:cubicBezTo>
                    <a:pt x="451" y="135"/>
                    <a:pt x="451" y="171"/>
                    <a:pt x="451" y="205"/>
                  </a:cubicBezTo>
                  <a:cubicBezTo>
                    <a:pt x="487" y="218"/>
                    <a:pt x="491" y="169"/>
                    <a:pt x="522" y="17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0" name="Freeform 10">
              <a:extLst>
                <a:ext uri="{FF2B5EF4-FFF2-40B4-BE49-F238E27FC236}">
                  <a16:creationId xmlns:a16="http://schemas.microsoft.com/office/drawing/2014/main" xmlns="" id="{E5988183-20E2-4AEC-84B9-A46401B346B2}"/>
                </a:ext>
              </a:extLst>
            </p:cNvPr>
            <p:cNvSpPr>
              <a:spLocks/>
            </p:cNvSpPr>
            <p:nvPr/>
          </p:nvSpPr>
          <p:spPr bwMode="auto">
            <a:xfrm>
              <a:off x="8171035" y="2506558"/>
              <a:ext cx="816644" cy="973251"/>
            </a:xfrm>
            <a:custGeom>
              <a:avLst/>
              <a:gdLst>
                <a:gd name="T0" fmla="*/ 648 w 936"/>
                <a:gd name="T1" fmla="*/ 285 h 1115"/>
                <a:gd name="T2" fmla="*/ 692 w 936"/>
                <a:gd name="T3" fmla="*/ 275 h 1115"/>
                <a:gd name="T4" fmla="*/ 765 w 936"/>
                <a:gd name="T5" fmla="*/ 256 h 1115"/>
                <a:gd name="T6" fmla="*/ 819 w 936"/>
                <a:gd name="T7" fmla="*/ 296 h 1115"/>
                <a:gd name="T8" fmla="*/ 811 w 936"/>
                <a:gd name="T9" fmla="*/ 322 h 1115"/>
                <a:gd name="T10" fmla="*/ 788 w 936"/>
                <a:gd name="T11" fmla="*/ 355 h 1115"/>
                <a:gd name="T12" fmla="*/ 785 w 936"/>
                <a:gd name="T13" fmla="*/ 375 h 1115"/>
                <a:gd name="T14" fmla="*/ 805 w 936"/>
                <a:gd name="T15" fmla="*/ 375 h 1115"/>
                <a:gd name="T16" fmla="*/ 856 w 936"/>
                <a:gd name="T17" fmla="*/ 365 h 1115"/>
                <a:gd name="T18" fmla="*/ 917 w 936"/>
                <a:gd name="T19" fmla="*/ 390 h 1115"/>
                <a:gd name="T20" fmla="*/ 931 w 936"/>
                <a:gd name="T21" fmla="*/ 438 h 1115"/>
                <a:gd name="T22" fmla="*/ 917 w 936"/>
                <a:gd name="T23" fmla="*/ 569 h 1115"/>
                <a:gd name="T24" fmla="*/ 912 w 936"/>
                <a:gd name="T25" fmla="*/ 1029 h 1115"/>
                <a:gd name="T26" fmla="*/ 821 w 936"/>
                <a:gd name="T27" fmla="*/ 1098 h 1115"/>
                <a:gd name="T28" fmla="*/ 668 w 936"/>
                <a:gd name="T29" fmla="*/ 1016 h 1115"/>
                <a:gd name="T30" fmla="*/ 618 w 936"/>
                <a:gd name="T31" fmla="*/ 974 h 1115"/>
                <a:gd name="T32" fmla="*/ 610 w 936"/>
                <a:gd name="T33" fmla="*/ 958 h 1115"/>
                <a:gd name="T34" fmla="*/ 790 w 936"/>
                <a:gd name="T35" fmla="*/ 1008 h 1115"/>
                <a:gd name="T36" fmla="*/ 815 w 936"/>
                <a:gd name="T37" fmla="*/ 835 h 1115"/>
                <a:gd name="T38" fmla="*/ 831 w 936"/>
                <a:gd name="T39" fmla="*/ 468 h 1115"/>
                <a:gd name="T40" fmla="*/ 794 w 936"/>
                <a:gd name="T41" fmla="*/ 433 h 1115"/>
                <a:gd name="T42" fmla="*/ 741 w 936"/>
                <a:gd name="T43" fmla="*/ 448 h 1115"/>
                <a:gd name="T44" fmla="*/ 631 w 936"/>
                <a:gd name="T45" fmla="*/ 513 h 1115"/>
                <a:gd name="T46" fmla="*/ 386 w 936"/>
                <a:gd name="T47" fmla="*/ 671 h 1115"/>
                <a:gd name="T48" fmla="*/ 305 w 936"/>
                <a:gd name="T49" fmla="*/ 689 h 1115"/>
                <a:gd name="T50" fmla="*/ 273 w 936"/>
                <a:gd name="T51" fmla="*/ 670 h 1115"/>
                <a:gd name="T52" fmla="*/ 295 w 936"/>
                <a:gd name="T53" fmla="*/ 632 h 1115"/>
                <a:gd name="T54" fmla="*/ 393 w 936"/>
                <a:gd name="T55" fmla="*/ 587 h 1115"/>
                <a:gd name="T56" fmla="*/ 634 w 936"/>
                <a:gd name="T57" fmla="*/ 443 h 1115"/>
                <a:gd name="T58" fmla="*/ 717 w 936"/>
                <a:gd name="T59" fmla="*/ 340 h 1115"/>
                <a:gd name="T60" fmla="*/ 637 w 936"/>
                <a:gd name="T61" fmla="*/ 362 h 1115"/>
                <a:gd name="T62" fmla="*/ 459 w 936"/>
                <a:gd name="T63" fmla="*/ 457 h 1115"/>
                <a:gd name="T64" fmla="*/ 414 w 936"/>
                <a:gd name="T65" fmla="*/ 467 h 1115"/>
                <a:gd name="T66" fmla="*/ 402 w 936"/>
                <a:gd name="T67" fmla="*/ 439 h 1115"/>
                <a:gd name="T68" fmla="*/ 471 w 936"/>
                <a:gd name="T69" fmla="*/ 367 h 1115"/>
                <a:gd name="T70" fmla="*/ 785 w 936"/>
                <a:gd name="T71" fmla="*/ 119 h 1115"/>
                <a:gd name="T72" fmla="*/ 809 w 936"/>
                <a:gd name="T73" fmla="*/ 100 h 1115"/>
                <a:gd name="T74" fmla="*/ 807 w 936"/>
                <a:gd name="T75" fmla="*/ 95 h 1115"/>
                <a:gd name="T76" fmla="*/ 753 w 936"/>
                <a:gd name="T77" fmla="*/ 117 h 1115"/>
                <a:gd name="T78" fmla="*/ 427 w 936"/>
                <a:gd name="T79" fmla="*/ 302 h 1115"/>
                <a:gd name="T80" fmla="*/ 102 w 936"/>
                <a:gd name="T81" fmla="*/ 460 h 1115"/>
                <a:gd name="T82" fmla="*/ 74 w 936"/>
                <a:gd name="T83" fmla="*/ 469 h 1115"/>
                <a:gd name="T84" fmla="*/ 22 w 936"/>
                <a:gd name="T85" fmla="*/ 451 h 1115"/>
                <a:gd name="T86" fmla="*/ 0 w 936"/>
                <a:gd name="T87" fmla="*/ 392 h 1115"/>
                <a:gd name="T88" fmla="*/ 463 w 936"/>
                <a:gd name="T89" fmla="*/ 205 h 1115"/>
                <a:gd name="T90" fmla="*/ 784 w 936"/>
                <a:gd name="T91" fmla="*/ 54 h 1115"/>
                <a:gd name="T92" fmla="*/ 840 w 936"/>
                <a:gd name="T93" fmla="*/ 23 h 1115"/>
                <a:gd name="T94" fmla="*/ 887 w 936"/>
                <a:gd name="T95" fmla="*/ 4 h 1115"/>
                <a:gd name="T96" fmla="*/ 925 w 936"/>
                <a:gd name="T97" fmla="*/ 18 h 1115"/>
                <a:gd name="T98" fmla="*/ 910 w 936"/>
                <a:gd name="T99" fmla="*/ 65 h 1115"/>
                <a:gd name="T100" fmla="*/ 907 w 936"/>
                <a:gd name="T101" fmla="*/ 67 h 1115"/>
                <a:gd name="T102" fmla="*/ 663 w 936"/>
                <a:gd name="T103" fmla="*/ 255 h 1115"/>
                <a:gd name="T104" fmla="*/ 644 w 936"/>
                <a:gd name="T105" fmla="*/ 277 h 1115"/>
                <a:gd name="T106" fmla="*/ 648 w 936"/>
                <a:gd name="T107" fmla="*/ 285 h 1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36" h="1115">
                  <a:moveTo>
                    <a:pt x="648" y="285"/>
                  </a:moveTo>
                  <a:cubicBezTo>
                    <a:pt x="663" y="282"/>
                    <a:pt x="677" y="278"/>
                    <a:pt x="692" y="275"/>
                  </a:cubicBezTo>
                  <a:cubicBezTo>
                    <a:pt x="716" y="268"/>
                    <a:pt x="740" y="259"/>
                    <a:pt x="765" y="256"/>
                  </a:cubicBezTo>
                  <a:cubicBezTo>
                    <a:pt x="797" y="251"/>
                    <a:pt x="817" y="267"/>
                    <a:pt x="819" y="296"/>
                  </a:cubicBezTo>
                  <a:cubicBezTo>
                    <a:pt x="820" y="304"/>
                    <a:pt x="816" y="314"/>
                    <a:pt x="811" y="322"/>
                  </a:cubicBezTo>
                  <a:cubicBezTo>
                    <a:pt x="804" y="334"/>
                    <a:pt x="794" y="344"/>
                    <a:pt x="788" y="355"/>
                  </a:cubicBezTo>
                  <a:cubicBezTo>
                    <a:pt x="785" y="360"/>
                    <a:pt x="786" y="368"/>
                    <a:pt x="785" y="375"/>
                  </a:cubicBezTo>
                  <a:cubicBezTo>
                    <a:pt x="792" y="375"/>
                    <a:pt x="798" y="376"/>
                    <a:pt x="805" y="375"/>
                  </a:cubicBezTo>
                  <a:cubicBezTo>
                    <a:pt x="822" y="372"/>
                    <a:pt x="839" y="366"/>
                    <a:pt x="856" y="365"/>
                  </a:cubicBezTo>
                  <a:cubicBezTo>
                    <a:pt x="880" y="363"/>
                    <a:pt x="901" y="373"/>
                    <a:pt x="917" y="390"/>
                  </a:cubicBezTo>
                  <a:cubicBezTo>
                    <a:pt x="930" y="403"/>
                    <a:pt x="936" y="415"/>
                    <a:pt x="931" y="438"/>
                  </a:cubicBezTo>
                  <a:cubicBezTo>
                    <a:pt x="921" y="480"/>
                    <a:pt x="918" y="525"/>
                    <a:pt x="917" y="569"/>
                  </a:cubicBezTo>
                  <a:cubicBezTo>
                    <a:pt x="914" y="722"/>
                    <a:pt x="914" y="875"/>
                    <a:pt x="912" y="1029"/>
                  </a:cubicBezTo>
                  <a:cubicBezTo>
                    <a:pt x="912" y="1089"/>
                    <a:pt x="880" y="1115"/>
                    <a:pt x="821" y="1098"/>
                  </a:cubicBezTo>
                  <a:cubicBezTo>
                    <a:pt x="764" y="1083"/>
                    <a:pt x="716" y="1050"/>
                    <a:pt x="668" y="1016"/>
                  </a:cubicBezTo>
                  <a:cubicBezTo>
                    <a:pt x="651" y="1003"/>
                    <a:pt x="634" y="988"/>
                    <a:pt x="618" y="974"/>
                  </a:cubicBezTo>
                  <a:cubicBezTo>
                    <a:pt x="615" y="972"/>
                    <a:pt x="615" y="968"/>
                    <a:pt x="610" y="958"/>
                  </a:cubicBezTo>
                  <a:cubicBezTo>
                    <a:pt x="674" y="976"/>
                    <a:pt x="733" y="992"/>
                    <a:pt x="790" y="1008"/>
                  </a:cubicBezTo>
                  <a:cubicBezTo>
                    <a:pt x="799" y="947"/>
                    <a:pt x="802" y="890"/>
                    <a:pt x="815" y="835"/>
                  </a:cubicBezTo>
                  <a:cubicBezTo>
                    <a:pt x="842" y="713"/>
                    <a:pt x="834" y="591"/>
                    <a:pt x="831" y="468"/>
                  </a:cubicBezTo>
                  <a:cubicBezTo>
                    <a:pt x="830" y="442"/>
                    <a:pt x="819" y="431"/>
                    <a:pt x="794" y="433"/>
                  </a:cubicBezTo>
                  <a:cubicBezTo>
                    <a:pt x="776" y="435"/>
                    <a:pt x="757" y="440"/>
                    <a:pt x="741" y="448"/>
                  </a:cubicBezTo>
                  <a:cubicBezTo>
                    <a:pt x="704" y="468"/>
                    <a:pt x="667" y="490"/>
                    <a:pt x="631" y="513"/>
                  </a:cubicBezTo>
                  <a:cubicBezTo>
                    <a:pt x="549" y="565"/>
                    <a:pt x="467" y="617"/>
                    <a:pt x="386" y="671"/>
                  </a:cubicBezTo>
                  <a:cubicBezTo>
                    <a:pt x="360" y="687"/>
                    <a:pt x="333" y="690"/>
                    <a:pt x="305" y="689"/>
                  </a:cubicBezTo>
                  <a:cubicBezTo>
                    <a:pt x="292" y="688"/>
                    <a:pt x="275" y="687"/>
                    <a:pt x="273" y="670"/>
                  </a:cubicBezTo>
                  <a:cubicBezTo>
                    <a:pt x="271" y="654"/>
                    <a:pt x="278" y="640"/>
                    <a:pt x="295" y="632"/>
                  </a:cubicBezTo>
                  <a:cubicBezTo>
                    <a:pt x="328" y="617"/>
                    <a:pt x="361" y="603"/>
                    <a:pt x="393" y="587"/>
                  </a:cubicBezTo>
                  <a:cubicBezTo>
                    <a:pt x="478" y="548"/>
                    <a:pt x="560" y="502"/>
                    <a:pt x="634" y="443"/>
                  </a:cubicBezTo>
                  <a:cubicBezTo>
                    <a:pt x="675" y="410"/>
                    <a:pt x="703" y="376"/>
                    <a:pt x="717" y="340"/>
                  </a:cubicBezTo>
                  <a:cubicBezTo>
                    <a:pt x="688" y="348"/>
                    <a:pt x="660" y="350"/>
                    <a:pt x="637" y="362"/>
                  </a:cubicBezTo>
                  <a:cubicBezTo>
                    <a:pt x="577" y="392"/>
                    <a:pt x="519" y="426"/>
                    <a:pt x="459" y="457"/>
                  </a:cubicBezTo>
                  <a:cubicBezTo>
                    <a:pt x="446" y="464"/>
                    <a:pt x="429" y="468"/>
                    <a:pt x="414" y="467"/>
                  </a:cubicBezTo>
                  <a:cubicBezTo>
                    <a:pt x="395" y="466"/>
                    <a:pt x="390" y="453"/>
                    <a:pt x="402" y="439"/>
                  </a:cubicBezTo>
                  <a:cubicBezTo>
                    <a:pt x="423" y="413"/>
                    <a:pt x="445" y="388"/>
                    <a:pt x="471" y="367"/>
                  </a:cubicBezTo>
                  <a:cubicBezTo>
                    <a:pt x="575" y="284"/>
                    <a:pt x="680" y="202"/>
                    <a:pt x="785" y="119"/>
                  </a:cubicBezTo>
                  <a:cubicBezTo>
                    <a:pt x="793" y="113"/>
                    <a:pt x="801" y="106"/>
                    <a:pt x="809" y="100"/>
                  </a:cubicBezTo>
                  <a:cubicBezTo>
                    <a:pt x="809" y="98"/>
                    <a:pt x="808" y="96"/>
                    <a:pt x="807" y="95"/>
                  </a:cubicBezTo>
                  <a:cubicBezTo>
                    <a:pt x="789" y="102"/>
                    <a:pt x="770" y="108"/>
                    <a:pt x="753" y="117"/>
                  </a:cubicBezTo>
                  <a:cubicBezTo>
                    <a:pt x="644" y="179"/>
                    <a:pt x="536" y="241"/>
                    <a:pt x="427" y="302"/>
                  </a:cubicBezTo>
                  <a:cubicBezTo>
                    <a:pt x="322" y="362"/>
                    <a:pt x="216" y="418"/>
                    <a:pt x="102" y="460"/>
                  </a:cubicBezTo>
                  <a:cubicBezTo>
                    <a:pt x="93" y="463"/>
                    <a:pt x="83" y="466"/>
                    <a:pt x="74" y="469"/>
                  </a:cubicBezTo>
                  <a:cubicBezTo>
                    <a:pt x="52" y="478"/>
                    <a:pt x="33" y="469"/>
                    <a:pt x="22" y="451"/>
                  </a:cubicBezTo>
                  <a:cubicBezTo>
                    <a:pt x="12" y="433"/>
                    <a:pt x="7" y="412"/>
                    <a:pt x="0" y="392"/>
                  </a:cubicBezTo>
                  <a:cubicBezTo>
                    <a:pt x="164" y="342"/>
                    <a:pt x="313" y="272"/>
                    <a:pt x="463" y="205"/>
                  </a:cubicBezTo>
                  <a:cubicBezTo>
                    <a:pt x="571" y="157"/>
                    <a:pt x="677" y="105"/>
                    <a:pt x="784" y="54"/>
                  </a:cubicBezTo>
                  <a:cubicBezTo>
                    <a:pt x="803" y="45"/>
                    <a:pt x="821" y="33"/>
                    <a:pt x="840" y="23"/>
                  </a:cubicBezTo>
                  <a:cubicBezTo>
                    <a:pt x="855" y="16"/>
                    <a:pt x="871" y="8"/>
                    <a:pt x="887" y="4"/>
                  </a:cubicBezTo>
                  <a:cubicBezTo>
                    <a:pt x="901" y="0"/>
                    <a:pt x="917" y="0"/>
                    <a:pt x="925" y="18"/>
                  </a:cubicBezTo>
                  <a:cubicBezTo>
                    <a:pt x="932" y="35"/>
                    <a:pt x="925" y="56"/>
                    <a:pt x="910" y="65"/>
                  </a:cubicBezTo>
                  <a:cubicBezTo>
                    <a:pt x="909" y="66"/>
                    <a:pt x="908" y="67"/>
                    <a:pt x="907" y="67"/>
                  </a:cubicBezTo>
                  <a:cubicBezTo>
                    <a:pt x="825" y="130"/>
                    <a:pt x="744" y="192"/>
                    <a:pt x="663" y="255"/>
                  </a:cubicBezTo>
                  <a:cubicBezTo>
                    <a:pt x="656" y="261"/>
                    <a:pt x="650" y="269"/>
                    <a:pt x="644" y="277"/>
                  </a:cubicBezTo>
                  <a:cubicBezTo>
                    <a:pt x="646" y="280"/>
                    <a:pt x="647" y="283"/>
                    <a:pt x="648" y="285"/>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1" name="Freeform 11">
              <a:extLst>
                <a:ext uri="{FF2B5EF4-FFF2-40B4-BE49-F238E27FC236}">
                  <a16:creationId xmlns:a16="http://schemas.microsoft.com/office/drawing/2014/main" xmlns="" id="{1CA47E2D-75E6-41C1-A5C0-A7CAFAF6576E}"/>
                </a:ext>
              </a:extLst>
            </p:cNvPr>
            <p:cNvSpPr>
              <a:spLocks/>
            </p:cNvSpPr>
            <p:nvPr/>
          </p:nvSpPr>
          <p:spPr bwMode="auto">
            <a:xfrm>
              <a:off x="9413914" y="2493262"/>
              <a:ext cx="784510" cy="820707"/>
            </a:xfrm>
            <a:custGeom>
              <a:avLst/>
              <a:gdLst>
                <a:gd name="T0" fmla="*/ 199 w 899"/>
                <a:gd name="T1" fmla="*/ 923 h 940"/>
                <a:gd name="T2" fmla="*/ 416 w 899"/>
                <a:gd name="T3" fmla="*/ 779 h 940"/>
                <a:gd name="T4" fmla="*/ 502 w 899"/>
                <a:gd name="T5" fmla="*/ 660 h 940"/>
                <a:gd name="T6" fmla="*/ 498 w 899"/>
                <a:gd name="T7" fmla="*/ 655 h 940"/>
                <a:gd name="T8" fmla="*/ 460 w 899"/>
                <a:gd name="T9" fmla="*/ 666 h 940"/>
                <a:gd name="T10" fmla="*/ 208 w 899"/>
                <a:gd name="T11" fmla="*/ 778 h 940"/>
                <a:gd name="T12" fmla="*/ 145 w 899"/>
                <a:gd name="T13" fmla="*/ 780 h 940"/>
                <a:gd name="T14" fmla="*/ 15 w 899"/>
                <a:gd name="T15" fmla="*/ 704 h 940"/>
                <a:gd name="T16" fmla="*/ 9 w 899"/>
                <a:gd name="T17" fmla="*/ 642 h 940"/>
                <a:gd name="T18" fmla="*/ 51 w 899"/>
                <a:gd name="T19" fmla="*/ 630 h 940"/>
                <a:gd name="T20" fmla="*/ 329 w 899"/>
                <a:gd name="T21" fmla="*/ 611 h 940"/>
                <a:gd name="T22" fmla="*/ 543 w 899"/>
                <a:gd name="T23" fmla="*/ 520 h 940"/>
                <a:gd name="T24" fmla="*/ 564 w 899"/>
                <a:gd name="T25" fmla="*/ 494 h 940"/>
                <a:gd name="T26" fmla="*/ 589 w 899"/>
                <a:gd name="T27" fmla="*/ 163 h 940"/>
                <a:gd name="T28" fmla="*/ 601 w 899"/>
                <a:gd name="T29" fmla="*/ 58 h 940"/>
                <a:gd name="T30" fmla="*/ 623 w 899"/>
                <a:gd name="T31" fmla="*/ 25 h 940"/>
                <a:gd name="T32" fmla="*/ 684 w 899"/>
                <a:gd name="T33" fmla="*/ 25 h 940"/>
                <a:gd name="T34" fmla="*/ 776 w 899"/>
                <a:gd name="T35" fmla="*/ 199 h 940"/>
                <a:gd name="T36" fmla="*/ 747 w 899"/>
                <a:gd name="T37" fmla="*/ 268 h 940"/>
                <a:gd name="T38" fmla="*/ 740 w 899"/>
                <a:gd name="T39" fmla="*/ 276 h 940"/>
                <a:gd name="T40" fmla="*/ 676 w 899"/>
                <a:gd name="T41" fmla="*/ 448 h 940"/>
                <a:gd name="T42" fmla="*/ 676 w 899"/>
                <a:gd name="T43" fmla="*/ 463 h 940"/>
                <a:gd name="T44" fmla="*/ 697 w 899"/>
                <a:gd name="T45" fmla="*/ 475 h 940"/>
                <a:gd name="T46" fmla="*/ 761 w 899"/>
                <a:gd name="T47" fmla="*/ 442 h 940"/>
                <a:gd name="T48" fmla="*/ 844 w 899"/>
                <a:gd name="T49" fmla="*/ 399 h 940"/>
                <a:gd name="T50" fmla="*/ 885 w 899"/>
                <a:gd name="T51" fmla="*/ 399 h 940"/>
                <a:gd name="T52" fmla="*/ 888 w 899"/>
                <a:gd name="T53" fmla="*/ 446 h 940"/>
                <a:gd name="T54" fmla="*/ 824 w 899"/>
                <a:gd name="T55" fmla="*/ 500 h 940"/>
                <a:gd name="T56" fmla="*/ 661 w 899"/>
                <a:gd name="T57" fmla="*/ 572 h 940"/>
                <a:gd name="T58" fmla="*/ 643 w 899"/>
                <a:gd name="T59" fmla="*/ 591 h 940"/>
                <a:gd name="T60" fmla="*/ 537 w 899"/>
                <a:gd name="T61" fmla="*/ 763 h 940"/>
                <a:gd name="T62" fmla="*/ 445 w 899"/>
                <a:gd name="T63" fmla="*/ 874 h 940"/>
                <a:gd name="T64" fmla="*/ 292 w 899"/>
                <a:gd name="T65" fmla="*/ 939 h 940"/>
                <a:gd name="T66" fmla="*/ 222 w 899"/>
                <a:gd name="T67" fmla="*/ 939 h 940"/>
                <a:gd name="T68" fmla="*/ 199 w 899"/>
                <a:gd name="T69" fmla="*/ 930 h 940"/>
                <a:gd name="T70" fmla="*/ 199 w 899"/>
                <a:gd name="T71" fmla="*/ 923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9" h="940">
                  <a:moveTo>
                    <a:pt x="199" y="923"/>
                  </a:moveTo>
                  <a:cubicBezTo>
                    <a:pt x="280" y="888"/>
                    <a:pt x="361" y="852"/>
                    <a:pt x="416" y="779"/>
                  </a:cubicBezTo>
                  <a:cubicBezTo>
                    <a:pt x="445" y="739"/>
                    <a:pt x="473" y="700"/>
                    <a:pt x="502" y="660"/>
                  </a:cubicBezTo>
                  <a:cubicBezTo>
                    <a:pt x="500" y="659"/>
                    <a:pt x="499" y="657"/>
                    <a:pt x="498" y="655"/>
                  </a:cubicBezTo>
                  <a:cubicBezTo>
                    <a:pt x="485" y="659"/>
                    <a:pt x="472" y="661"/>
                    <a:pt x="460" y="666"/>
                  </a:cubicBezTo>
                  <a:cubicBezTo>
                    <a:pt x="376" y="702"/>
                    <a:pt x="291" y="739"/>
                    <a:pt x="208" y="778"/>
                  </a:cubicBezTo>
                  <a:cubicBezTo>
                    <a:pt x="186" y="788"/>
                    <a:pt x="165" y="791"/>
                    <a:pt x="145" y="780"/>
                  </a:cubicBezTo>
                  <a:cubicBezTo>
                    <a:pt x="101" y="756"/>
                    <a:pt x="58" y="730"/>
                    <a:pt x="15" y="704"/>
                  </a:cubicBezTo>
                  <a:cubicBezTo>
                    <a:pt x="3" y="696"/>
                    <a:pt x="0" y="657"/>
                    <a:pt x="9" y="642"/>
                  </a:cubicBezTo>
                  <a:cubicBezTo>
                    <a:pt x="19" y="623"/>
                    <a:pt x="35" y="627"/>
                    <a:pt x="51" y="630"/>
                  </a:cubicBezTo>
                  <a:cubicBezTo>
                    <a:pt x="146" y="651"/>
                    <a:pt x="237" y="637"/>
                    <a:pt x="329" y="611"/>
                  </a:cubicBezTo>
                  <a:cubicBezTo>
                    <a:pt x="404" y="590"/>
                    <a:pt x="476" y="560"/>
                    <a:pt x="543" y="520"/>
                  </a:cubicBezTo>
                  <a:cubicBezTo>
                    <a:pt x="553" y="515"/>
                    <a:pt x="562" y="504"/>
                    <a:pt x="564" y="494"/>
                  </a:cubicBezTo>
                  <a:cubicBezTo>
                    <a:pt x="593" y="385"/>
                    <a:pt x="599" y="275"/>
                    <a:pt x="589" y="163"/>
                  </a:cubicBezTo>
                  <a:cubicBezTo>
                    <a:pt x="586" y="128"/>
                    <a:pt x="586" y="92"/>
                    <a:pt x="601" y="58"/>
                  </a:cubicBezTo>
                  <a:cubicBezTo>
                    <a:pt x="607" y="46"/>
                    <a:pt x="614" y="34"/>
                    <a:pt x="623" y="25"/>
                  </a:cubicBezTo>
                  <a:cubicBezTo>
                    <a:pt x="647" y="0"/>
                    <a:pt x="660" y="0"/>
                    <a:pt x="684" y="25"/>
                  </a:cubicBezTo>
                  <a:cubicBezTo>
                    <a:pt x="730" y="75"/>
                    <a:pt x="762" y="133"/>
                    <a:pt x="776" y="199"/>
                  </a:cubicBezTo>
                  <a:cubicBezTo>
                    <a:pt x="783" y="227"/>
                    <a:pt x="775" y="253"/>
                    <a:pt x="747" y="268"/>
                  </a:cubicBezTo>
                  <a:cubicBezTo>
                    <a:pt x="744" y="270"/>
                    <a:pt x="741" y="273"/>
                    <a:pt x="740" y="276"/>
                  </a:cubicBezTo>
                  <a:cubicBezTo>
                    <a:pt x="714" y="331"/>
                    <a:pt x="685" y="386"/>
                    <a:pt x="676" y="448"/>
                  </a:cubicBezTo>
                  <a:cubicBezTo>
                    <a:pt x="675" y="453"/>
                    <a:pt x="675" y="458"/>
                    <a:pt x="676" y="463"/>
                  </a:cubicBezTo>
                  <a:cubicBezTo>
                    <a:pt x="677" y="477"/>
                    <a:pt x="683" y="482"/>
                    <a:pt x="697" y="475"/>
                  </a:cubicBezTo>
                  <a:cubicBezTo>
                    <a:pt x="718" y="464"/>
                    <a:pt x="740" y="453"/>
                    <a:pt x="761" y="442"/>
                  </a:cubicBezTo>
                  <a:cubicBezTo>
                    <a:pt x="789" y="428"/>
                    <a:pt x="816" y="413"/>
                    <a:pt x="844" y="399"/>
                  </a:cubicBezTo>
                  <a:cubicBezTo>
                    <a:pt x="857" y="393"/>
                    <a:pt x="873" y="386"/>
                    <a:pt x="885" y="399"/>
                  </a:cubicBezTo>
                  <a:cubicBezTo>
                    <a:pt x="899" y="413"/>
                    <a:pt x="897" y="430"/>
                    <a:pt x="888" y="446"/>
                  </a:cubicBezTo>
                  <a:cubicBezTo>
                    <a:pt x="873" y="472"/>
                    <a:pt x="851" y="488"/>
                    <a:pt x="824" y="500"/>
                  </a:cubicBezTo>
                  <a:cubicBezTo>
                    <a:pt x="769" y="523"/>
                    <a:pt x="715" y="547"/>
                    <a:pt x="661" y="572"/>
                  </a:cubicBezTo>
                  <a:cubicBezTo>
                    <a:pt x="653" y="575"/>
                    <a:pt x="647" y="584"/>
                    <a:pt x="643" y="591"/>
                  </a:cubicBezTo>
                  <a:cubicBezTo>
                    <a:pt x="607" y="648"/>
                    <a:pt x="575" y="708"/>
                    <a:pt x="537" y="763"/>
                  </a:cubicBezTo>
                  <a:cubicBezTo>
                    <a:pt x="510" y="803"/>
                    <a:pt x="478" y="839"/>
                    <a:pt x="445" y="874"/>
                  </a:cubicBezTo>
                  <a:cubicBezTo>
                    <a:pt x="404" y="918"/>
                    <a:pt x="350" y="934"/>
                    <a:pt x="292" y="939"/>
                  </a:cubicBezTo>
                  <a:cubicBezTo>
                    <a:pt x="268" y="940"/>
                    <a:pt x="245" y="940"/>
                    <a:pt x="222" y="939"/>
                  </a:cubicBezTo>
                  <a:cubicBezTo>
                    <a:pt x="214" y="939"/>
                    <a:pt x="207" y="933"/>
                    <a:pt x="199" y="930"/>
                  </a:cubicBezTo>
                  <a:cubicBezTo>
                    <a:pt x="199" y="928"/>
                    <a:pt x="199" y="925"/>
                    <a:pt x="199" y="923"/>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2" name="Freeform 12">
              <a:extLst>
                <a:ext uri="{FF2B5EF4-FFF2-40B4-BE49-F238E27FC236}">
                  <a16:creationId xmlns:a16="http://schemas.microsoft.com/office/drawing/2014/main" xmlns="" id="{83F04FCE-52F0-44D6-AF6A-620D25CA5874}"/>
                </a:ext>
              </a:extLst>
            </p:cNvPr>
            <p:cNvSpPr>
              <a:spLocks/>
            </p:cNvSpPr>
            <p:nvPr/>
          </p:nvSpPr>
          <p:spPr bwMode="auto">
            <a:xfrm>
              <a:off x="7084393" y="2656517"/>
              <a:ext cx="664100" cy="614607"/>
            </a:xfrm>
            <a:custGeom>
              <a:avLst/>
              <a:gdLst>
                <a:gd name="T0" fmla="*/ 503 w 761"/>
                <a:gd name="T1" fmla="*/ 158 h 704"/>
                <a:gd name="T2" fmla="*/ 221 w 761"/>
                <a:gd name="T3" fmla="*/ 194 h 704"/>
                <a:gd name="T4" fmla="*/ 169 w 761"/>
                <a:gd name="T5" fmla="*/ 177 h 704"/>
                <a:gd name="T6" fmla="*/ 153 w 761"/>
                <a:gd name="T7" fmla="*/ 148 h 704"/>
                <a:gd name="T8" fmla="*/ 175 w 761"/>
                <a:gd name="T9" fmla="*/ 134 h 704"/>
                <a:gd name="T10" fmla="*/ 384 w 761"/>
                <a:gd name="T11" fmla="*/ 96 h 704"/>
                <a:gd name="T12" fmla="*/ 586 w 761"/>
                <a:gd name="T13" fmla="*/ 12 h 704"/>
                <a:gd name="T14" fmla="*/ 629 w 761"/>
                <a:gd name="T15" fmla="*/ 10 h 704"/>
                <a:gd name="T16" fmla="*/ 715 w 761"/>
                <a:gd name="T17" fmla="*/ 82 h 704"/>
                <a:gd name="T18" fmla="*/ 714 w 761"/>
                <a:gd name="T19" fmla="*/ 124 h 704"/>
                <a:gd name="T20" fmla="*/ 647 w 761"/>
                <a:gd name="T21" fmla="*/ 200 h 704"/>
                <a:gd name="T22" fmla="*/ 533 w 761"/>
                <a:gd name="T23" fmla="*/ 327 h 704"/>
                <a:gd name="T24" fmla="*/ 472 w 761"/>
                <a:gd name="T25" fmla="*/ 439 h 704"/>
                <a:gd name="T26" fmla="*/ 462 w 761"/>
                <a:gd name="T27" fmla="*/ 463 h 704"/>
                <a:gd name="T28" fmla="*/ 461 w 761"/>
                <a:gd name="T29" fmla="*/ 511 h 704"/>
                <a:gd name="T30" fmla="*/ 503 w 761"/>
                <a:gd name="T31" fmla="*/ 504 h 704"/>
                <a:gd name="T32" fmla="*/ 690 w 761"/>
                <a:gd name="T33" fmla="*/ 455 h 704"/>
                <a:gd name="T34" fmla="*/ 711 w 761"/>
                <a:gd name="T35" fmla="*/ 454 h 704"/>
                <a:gd name="T36" fmla="*/ 742 w 761"/>
                <a:gd name="T37" fmla="*/ 481 h 704"/>
                <a:gd name="T38" fmla="*/ 746 w 761"/>
                <a:gd name="T39" fmla="*/ 502 h 704"/>
                <a:gd name="T40" fmla="*/ 709 w 761"/>
                <a:gd name="T41" fmla="*/ 590 h 704"/>
                <a:gd name="T42" fmla="*/ 690 w 761"/>
                <a:gd name="T43" fmla="*/ 593 h 704"/>
                <a:gd name="T44" fmla="*/ 674 w 761"/>
                <a:gd name="T45" fmla="*/ 588 h 704"/>
                <a:gd name="T46" fmla="*/ 587 w 761"/>
                <a:gd name="T47" fmla="*/ 592 h 704"/>
                <a:gd name="T48" fmla="*/ 220 w 761"/>
                <a:gd name="T49" fmla="*/ 695 h 704"/>
                <a:gd name="T50" fmla="*/ 30 w 761"/>
                <a:gd name="T51" fmla="*/ 655 h 704"/>
                <a:gd name="T52" fmla="*/ 4 w 761"/>
                <a:gd name="T53" fmla="*/ 618 h 704"/>
                <a:gd name="T54" fmla="*/ 39 w 761"/>
                <a:gd name="T55" fmla="*/ 592 h 704"/>
                <a:gd name="T56" fmla="*/ 267 w 761"/>
                <a:gd name="T57" fmla="*/ 543 h 704"/>
                <a:gd name="T58" fmla="*/ 292 w 761"/>
                <a:gd name="T59" fmla="*/ 529 h 704"/>
                <a:gd name="T60" fmla="*/ 494 w 761"/>
                <a:gd name="T61" fmla="*/ 191 h 704"/>
                <a:gd name="T62" fmla="*/ 503 w 761"/>
                <a:gd name="T63" fmla="*/ 158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1" h="704">
                  <a:moveTo>
                    <a:pt x="503" y="158"/>
                  </a:moveTo>
                  <a:cubicBezTo>
                    <a:pt x="409" y="190"/>
                    <a:pt x="316" y="203"/>
                    <a:pt x="221" y="194"/>
                  </a:cubicBezTo>
                  <a:cubicBezTo>
                    <a:pt x="203" y="192"/>
                    <a:pt x="184" y="186"/>
                    <a:pt x="169" y="177"/>
                  </a:cubicBezTo>
                  <a:cubicBezTo>
                    <a:pt x="160" y="173"/>
                    <a:pt x="155" y="159"/>
                    <a:pt x="153" y="148"/>
                  </a:cubicBezTo>
                  <a:cubicBezTo>
                    <a:pt x="153" y="144"/>
                    <a:pt x="167" y="135"/>
                    <a:pt x="175" y="134"/>
                  </a:cubicBezTo>
                  <a:cubicBezTo>
                    <a:pt x="244" y="120"/>
                    <a:pt x="314" y="108"/>
                    <a:pt x="384" y="96"/>
                  </a:cubicBezTo>
                  <a:cubicBezTo>
                    <a:pt x="457" y="83"/>
                    <a:pt x="526" y="59"/>
                    <a:pt x="586" y="12"/>
                  </a:cubicBezTo>
                  <a:cubicBezTo>
                    <a:pt x="600" y="1"/>
                    <a:pt x="617" y="0"/>
                    <a:pt x="629" y="10"/>
                  </a:cubicBezTo>
                  <a:cubicBezTo>
                    <a:pt x="659" y="32"/>
                    <a:pt x="689" y="55"/>
                    <a:pt x="715" y="82"/>
                  </a:cubicBezTo>
                  <a:cubicBezTo>
                    <a:pt x="722" y="89"/>
                    <a:pt x="721" y="114"/>
                    <a:pt x="714" y="124"/>
                  </a:cubicBezTo>
                  <a:cubicBezTo>
                    <a:pt x="695" y="152"/>
                    <a:pt x="674" y="181"/>
                    <a:pt x="647" y="200"/>
                  </a:cubicBezTo>
                  <a:cubicBezTo>
                    <a:pt x="599" y="234"/>
                    <a:pt x="563" y="278"/>
                    <a:pt x="533" y="327"/>
                  </a:cubicBezTo>
                  <a:cubicBezTo>
                    <a:pt x="511" y="364"/>
                    <a:pt x="492" y="402"/>
                    <a:pt x="472" y="439"/>
                  </a:cubicBezTo>
                  <a:cubicBezTo>
                    <a:pt x="468" y="446"/>
                    <a:pt x="463" y="454"/>
                    <a:pt x="462" y="463"/>
                  </a:cubicBezTo>
                  <a:cubicBezTo>
                    <a:pt x="461" y="479"/>
                    <a:pt x="462" y="495"/>
                    <a:pt x="461" y="511"/>
                  </a:cubicBezTo>
                  <a:cubicBezTo>
                    <a:pt x="475" y="509"/>
                    <a:pt x="490" y="508"/>
                    <a:pt x="503" y="504"/>
                  </a:cubicBezTo>
                  <a:cubicBezTo>
                    <a:pt x="566" y="488"/>
                    <a:pt x="628" y="471"/>
                    <a:pt x="690" y="455"/>
                  </a:cubicBezTo>
                  <a:cubicBezTo>
                    <a:pt x="697" y="454"/>
                    <a:pt x="704" y="454"/>
                    <a:pt x="711" y="454"/>
                  </a:cubicBezTo>
                  <a:cubicBezTo>
                    <a:pt x="729" y="454"/>
                    <a:pt x="744" y="458"/>
                    <a:pt x="742" y="481"/>
                  </a:cubicBezTo>
                  <a:cubicBezTo>
                    <a:pt x="742" y="488"/>
                    <a:pt x="743" y="495"/>
                    <a:pt x="746" y="502"/>
                  </a:cubicBezTo>
                  <a:cubicBezTo>
                    <a:pt x="761" y="543"/>
                    <a:pt x="742" y="570"/>
                    <a:pt x="709" y="590"/>
                  </a:cubicBezTo>
                  <a:cubicBezTo>
                    <a:pt x="704" y="593"/>
                    <a:pt x="696" y="594"/>
                    <a:pt x="690" y="593"/>
                  </a:cubicBezTo>
                  <a:cubicBezTo>
                    <a:pt x="685" y="593"/>
                    <a:pt x="679" y="590"/>
                    <a:pt x="674" y="588"/>
                  </a:cubicBezTo>
                  <a:cubicBezTo>
                    <a:pt x="644" y="579"/>
                    <a:pt x="618" y="578"/>
                    <a:pt x="587" y="592"/>
                  </a:cubicBezTo>
                  <a:cubicBezTo>
                    <a:pt x="469" y="643"/>
                    <a:pt x="347" y="679"/>
                    <a:pt x="220" y="695"/>
                  </a:cubicBezTo>
                  <a:cubicBezTo>
                    <a:pt x="152" y="704"/>
                    <a:pt x="89" y="685"/>
                    <a:pt x="30" y="655"/>
                  </a:cubicBezTo>
                  <a:cubicBezTo>
                    <a:pt x="15" y="648"/>
                    <a:pt x="0" y="638"/>
                    <a:pt x="4" y="618"/>
                  </a:cubicBezTo>
                  <a:cubicBezTo>
                    <a:pt x="8" y="600"/>
                    <a:pt x="23" y="596"/>
                    <a:pt x="39" y="592"/>
                  </a:cubicBezTo>
                  <a:cubicBezTo>
                    <a:pt x="115" y="577"/>
                    <a:pt x="191" y="560"/>
                    <a:pt x="267" y="543"/>
                  </a:cubicBezTo>
                  <a:cubicBezTo>
                    <a:pt x="276" y="541"/>
                    <a:pt x="286" y="536"/>
                    <a:pt x="292" y="529"/>
                  </a:cubicBezTo>
                  <a:cubicBezTo>
                    <a:pt x="379" y="428"/>
                    <a:pt x="450" y="317"/>
                    <a:pt x="494" y="191"/>
                  </a:cubicBezTo>
                  <a:cubicBezTo>
                    <a:pt x="497" y="181"/>
                    <a:pt x="500" y="171"/>
                    <a:pt x="503" y="15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3" name="Freeform 13">
              <a:extLst>
                <a:ext uri="{FF2B5EF4-FFF2-40B4-BE49-F238E27FC236}">
                  <a16:creationId xmlns:a16="http://schemas.microsoft.com/office/drawing/2014/main" xmlns="" id="{7C33FBFC-5C46-4AD0-BD01-0039E3F2A8E1}"/>
                </a:ext>
              </a:extLst>
            </p:cNvPr>
            <p:cNvSpPr>
              <a:spLocks/>
            </p:cNvSpPr>
            <p:nvPr/>
          </p:nvSpPr>
          <p:spPr bwMode="auto">
            <a:xfrm>
              <a:off x="6030624" y="2677570"/>
              <a:ext cx="676658" cy="601310"/>
            </a:xfrm>
            <a:custGeom>
              <a:avLst/>
              <a:gdLst>
                <a:gd name="T0" fmla="*/ 775 w 775"/>
                <a:gd name="T1" fmla="*/ 59 h 689"/>
                <a:gd name="T2" fmla="*/ 491 w 775"/>
                <a:gd name="T3" fmla="*/ 423 h 689"/>
                <a:gd name="T4" fmla="*/ 600 w 775"/>
                <a:gd name="T5" fmla="*/ 367 h 689"/>
                <a:gd name="T6" fmla="*/ 638 w 775"/>
                <a:gd name="T7" fmla="*/ 373 h 689"/>
                <a:gd name="T8" fmla="*/ 647 w 775"/>
                <a:gd name="T9" fmla="*/ 410 h 689"/>
                <a:gd name="T10" fmla="*/ 613 w 775"/>
                <a:gd name="T11" fmla="*/ 444 h 689"/>
                <a:gd name="T12" fmla="*/ 247 w 775"/>
                <a:gd name="T13" fmla="*/ 649 h 689"/>
                <a:gd name="T14" fmla="*/ 164 w 775"/>
                <a:gd name="T15" fmla="*/ 675 h 689"/>
                <a:gd name="T16" fmla="*/ 27 w 775"/>
                <a:gd name="T17" fmla="*/ 637 h 689"/>
                <a:gd name="T18" fmla="*/ 8 w 775"/>
                <a:gd name="T19" fmla="*/ 599 h 689"/>
                <a:gd name="T20" fmla="*/ 51 w 775"/>
                <a:gd name="T21" fmla="*/ 569 h 689"/>
                <a:gd name="T22" fmla="*/ 209 w 775"/>
                <a:gd name="T23" fmla="*/ 544 h 689"/>
                <a:gd name="T24" fmla="*/ 229 w 775"/>
                <a:gd name="T25" fmla="*/ 533 h 689"/>
                <a:gd name="T26" fmla="*/ 375 w 775"/>
                <a:gd name="T27" fmla="*/ 379 h 689"/>
                <a:gd name="T28" fmla="*/ 543 w 775"/>
                <a:gd name="T29" fmla="*/ 212 h 689"/>
                <a:gd name="T30" fmla="*/ 588 w 775"/>
                <a:gd name="T31" fmla="*/ 155 h 689"/>
                <a:gd name="T32" fmla="*/ 584 w 775"/>
                <a:gd name="T33" fmla="*/ 147 h 689"/>
                <a:gd name="T34" fmla="*/ 506 w 775"/>
                <a:gd name="T35" fmla="*/ 160 h 689"/>
                <a:gd name="T36" fmla="*/ 366 w 775"/>
                <a:gd name="T37" fmla="*/ 245 h 689"/>
                <a:gd name="T38" fmla="*/ 330 w 775"/>
                <a:gd name="T39" fmla="*/ 254 h 689"/>
                <a:gd name="T40" fmla="*/ 239 w 775"/>
                <a:gd name="T41" fmla="*/ 132 h 689"/>
                <a:gd name="T42" fmla="*/ 239 w 775"/>
                <a:gd name="T43" fmla="*/ 97 h 689"/>
                <a:gd name="T44" fmla="*/ 253 w 775"/>
                <a:gd name="T45" fmla="*/ 97 h 689"/>
                <a:gd name="T46" fmla="*/ 357 w 775"/>
                <a:gd name="T47" fmla="*/ 88 h 689"/>
                <a:gd name="T48" fmla="*/ 643 w 775"/>
                <a:gd name="T49" fmla="*/ 8 h 689"/>
                <a:gd name="T50" fmla="*/ 692 w 775"/>
                <a:gd name="T51" fmla="*/ 4 h 689"/>
                <a:gd name="T52" fmla="*/ 775 w 775"/>
                <a:gd name="T53" fmla="*/ 5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5" h="689">
                  <a:moveTo>
                    <a:pt x="775" y="59"/>
                  </a:moveTo>
                  <a:cubicBezTo>
                    <a:pt x="655" y="159"/>
                    <a:pt x="545" y="265"/>
                    <a:pt x="491" y="423"/>
                  </a:cubicBezTo>
                  <a:cubicBezTo>
                    <a:pt x="522" y="387"/>
                    <a:pt x="561" y="376"/>
                    <a:pt x="600" y="367"/>
                  </a:cubicBezTo>
                  <a:cubicBezTo>
                    <a:pt x="612" y="365"/>
                    <a:pt x="627" y="368"/>
                    <a:pt x="638" y="373"/>
                  </a:cubicBezTo>
                  <a:cubicBezTo>
                    <a:pt x="655" y="380"/>
                    <a:pt x="659" y="395"/>
                    <a:pt x="647" y="410"/>
                  </a:cubicBezTo>
                  <a:cubicBezTo>
                    <a:pt x="638" y="422"/>
                    <a:pt x="626" y="435"/>
                    <a:pt x="613" y="444"/>
                  </a:cubicBezTo>
                  <a:cubicBezTo>
                    <a:pt x="498" y="525"/>
                    <a:pt x="379" y="599"/>
                    <a:pt x="247" y="649"/>
                  </a:cubicBezTo>
                  <a:cubicBezTo>
                    <a:pt x="220" y="660"/>
                    <a:pt x="192" y="667"/>
                    <a:pt x="164" y="675"/>
                  </a:cubicBezTo>
                  <a:cubicBezTo>
                    <a:pt x="111" y="689"/>
                    <a:pt x="69" y="661"/>
                    <a:pt x="27" y="637"/>
                  </a:cubicBezTo>
                  <a:cubicBezTo>
                    <a:pt x="15" y="629"/>
                    <a:pt x="0" y="618"/>
                    <a:pt x="8" y="599"/>
                  </a:cubicBezTo>
                  <a:cubicBezTo>
                    <a:pt x="15" y="580"/>
                    <a:pt x="31" y="569"/>
                    <a:pt x="51" y="569"/>
                  </a:cubicBezTo>
                  <a:cubicBezTo>
                    <a:pt x="105" y="571"/>
                    <a:pt x="158" y="560"/>
                    <a:pt x="209" y="544"/>
                  </a:cubicBezTo>
                  <a:cubicBezTo>
                    <a:pt x="216" y="542"/>
                    <a:pt x="224" y="538"/>
                    <a:pt x="229" y="533"/>
                  </a:cubicBezTo>
                  <a:cubicBezTo>
                    <a:pt x="278" y="481"/>
                    <a:pt x="325" y="429"/>
                    <a:pt x="375" y="379"/>
                  </a:cubicBezTo>
                  <a:cubicBezTo>
                    <a:pt x="430" y="322"/>
                    <a:pt x="488" y="268"/>
                    <a:pt x="543" y="212"/>
                  </a:cubicBezTo>
                  <a:cubicBezTo>
                    <a:pt x="560" y="195"/>
                    <a:pt x="573" y="174"/>
                    <a:pt x="588" y="155"/>
                  </a:cubicBezTo>
                  <a:cubicBezTo>
                    <a:pt x="587" y="152"/>
                    <a:pt x="585" y="150"/>
                    <a:pt x="584" y="147"/>
                  </a:cubicBezTo>
                  <a:cubicBezTo>
                    <a:pt x="558" y="151"/>
                    <a:pt x="531" y="153"/>
                    <a:pt x="506" y="160"/>
                  </a:cubicBezTo>
                  <a:cubicBezTo>
                    <a:pt x="452" y="175"/>
                    <a:pt x="405" y="206"/>
                    <a:pt x="366" y="245"/>
                  </a:cubicBezTo>
                  <a:cubicBezTo>
                    <a:pt x="354" y="257"/>
                    <a:pt x="345" y="258"/>
                    <a:pt x="330" y="254"/>
                  </a:cubicBezTo>
                  <a:cubicBezTo>
                    <a:pt x="276" y="239"/>
                    <a:pt x="242" y="194"/>
                    <a:pt x="239" y="132"/>
                  </a:cubicBezTo>
                  <a:cubicBezTo>
                    <a:pt x="238" y="121"/>
                    <a:pt x="239" y="109"/>
                    <a:pt x="239" y="97"/>
                  </a:cubicBezTo>
                  <a:cubicBezTo>
                    <a:pt x="245" y="97"/>
                    <a:pt x="249" y="96"/>
                    <a:pt x="253" y="97"/>
                  </a:cubicBezTo>
                  <a:cubicBezTo>
                    <a:pt x="289" y="113"/>
                    <a:pt x="323" y="101"/>
                    <a:pt x="357" y="88"/>
                  </a:cubicBezTo>
                  <a:cubicBezTo>
                    <a:pt x="450" y="52"/>
                    <a:pt x="545" y="25"/>
                    <a:pt x="643" y="8"/>
                  </a:cubicBezTo>
                  <a:cubicBezTo>
                    <a:pt x="659" y="6"/>
                    <a:pt x="676" y="5"/>
                    <a:pt x="692" y="4"/>
                  </a:cubicBezTo>
                  <a:cubicBezTo>
                    <a:pt x="733" y="0"/>
                    <a:pt x="758" y="23"/>
                    <a:pt x="775" y="5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4" name="Freeform 14">
              <a:extLst>
                <a:ext uri="{FF2B5EF4-FFF2-40B4-BE49-F238E27FC236}">
                  <a16:creationId xmlns:a16="http://schemas.microsoft.com/office/drawing/2014/main" xmlns="" id="{868D011F-46FE-4CD9-AEE5-ABFB668E24C2}"/>
                </a:ext>
              </a:extLst>
            </p:cNvPr>
            <p:cNvSpPr>
              <a:spLocks/>
            </p:cNvSpPr>
            <p:nvPr/>
          </p:nvSpPr>
          <p:spPr bwMode="auto">
            <a:xfrm>
              <a:off x="10854767" y="2279405"/>
              <a:ext cx="655605" cy="639723"/>
            </a:xfrm>
            <a:custGeom>
              <a:avLst/>
              <a:gdLst>
                <a:gd name="T0" fmla="*/ 497 w 751"/>
                <a:gd name="T1" fmla="*/ 286 h 733"/>
                <a:gd name="T2" fmla="*/ 632 w 751"/>
                <a:gd name="T3" fmla="*/ 224 h 733"/>
                <a:gd name="T4" fmla="*/ 705 w 751"/>
                <a:gd name="T5" fmla="*/ 208 h 733"/>
                <a:gd name="T6" fmla="*/ 739 w 751"/>
                <a:gd name="T7" fmla="*/ 253 h 733"/>
                <a:gd name="T8" fmla="*/ 683 w 751"/>
                <a:gd name="T9" fmla="*/ 364 h 733"/>
                <a:gd name="T10" fmla="*/ 563 w 751"/>
                <a:gd name="T11" fmla="*/ 520 h 733"/>
                <a:gd name="T12" fmla="*/ 470 w 751"/>
                <a:gd name="T13" fmla="*/ 561 h 733"/>
                <a:gd name="T14" fmla="*/ 449 w 751"/>
                <a:gd name="T15" fmla="*/ 554 h 733"/>
                <a:gd name="T16" fmla="*/ 506 w 751"/>
                <a:gd name="T17" fmla="*/ 479 h 733"/>
                <a:gd name="T18" fmla="*/ 529 w 751"/>
                <a:gd name="T19" fmla="*/ 412 h 733"/>
                <a:gd name="T20" fmla="*/ 529 w 751"/>
                <a:gd name="T21" fmla="*/ 385 h 733"/>
                <a:gd name="T22" fmla="*/ 572 w 751"/>
                <a:gd name="T23" fmla="*/ 400 h 733"/>
                <a:gd name="T24" fmla="*/ 642 w 751"/>
                <a:gd name="T25" fmla="*/ 276 h 733"/>
                <a:gd name="T26" fmla="*/ 611 w 751"/>
                <a:gd name="T27" fmla="*/ 285 h 733"/>
                <a:gd name="T28" fmla="*/ 542 w 751"/>
                <a:gd name="T29" fmla="*/ 313 h 733"/>
                <a:gd name="T30" fmla="*/ 365 w 751"/>
                <a:gd name="T31" fmla="*/ 483 h 733"/>
                <a:gd name="T32" fmla="*/ 403 w 751"/>
                <a:gd name="T33" fmla="*/ 514 h 733"/>
                <a:gd name="T34" fmla="*/ 430 w 751"/>
                <a:gd name="T35" fmla="*/ 584 h 733"/>
                <a:gd name="T36" fmla="*/ 411 w 751"/>
                <a:gd name="T37" fmla="*/ 601 h 733"/>
                <a:gd name="T38" fmla="*/ 371 w 751"/>
                <a:gd name="T39" fmla="*/ 584 h 733"/>
                <a:gd name="T40" fmla="*/ 349 w 751"/>
                <a:gd name="T41" fmla="*/ 556 h 733"/>
                <a:gd name="T42" fmla="*/ 304 w 751"/>
                <a:gd name="T43" fmla="*/ 555 h 733"/>
                <a:gd name="T44" fmla="*/ 220 w 751"/>
                <a:gd name="T45" fmla="*/ 635 h 733"/>
                <a:gd name="T46" fmla="*/ 189 w 751"/>
                <a:gd name="T47" fmla="*/ 644 h 733"/>
                <a:gd name="T48" fmla="*/ 188 w 751"/>
                <a:gd name="T49" fmla="*/ 639 h 733"/>
                <a:gd name="T50" fmla="*/ 282 w 751"/>
                <a:gd name="T51" fmla="*/ 507 h 733"/>
                <a:gd name="T52" fmla="*/ 288 w 751"/>
                <a:gd name="T53" fmla="*/ 487 h 733"/>
                <a:gd name="T54" fmla="*/ 269 w 751"/>
                <a:gd name="T55" fmla="*/ 489 h 733"/>
                <a:gd name="T56" fmla="*/ 108 w 751"/>
                <a:gd name="T57" fmla="*/ 619 h 733"/>
                <a:gd name="T58" fmla="*/ 97 w 751"/>
                <a:gd name="T59" fmla="*/ 667 h 733"/>
                <a:gd name="T60" fmla="*/ 85 w 751"/>
                <a:gd name="T61" fmla="*/ 714 h 733"/>
                <a:gd name="T62" fmla="*/ 52 w 751"/>
                <a:gd name="T63" fmla="*/ 723 h 733"/>
                <a:gd name="T64" fmla="*/ 27 w 751"/>
                <a:gd name="T65" fmla="*/ 691 h 733"/>
                <a:gd name="T66" fmla="*/ 3 w 751"/>
                <a:gd name="T67" fmla="*/ 499 h 733"/>
                <a:gd name="T68" fmla="*/ 31 w 751"/>
                <a:gd name="T69" fmla="*/ 457 h 733"/>
                <a:gd name="T70" fmla="*/ 87 w 751"/>
                <a:gd name="T71" fmla="*/ 478 h 733"/>
                <a:gd name="T72" fmla="*/ 92 w 751"/>
                <a:gd name="T73" fmla="*/ 557 h 733"/>
                <a:gd name="T74" fmla="*/ 191 w 751"/>
                <a:gd name="T75" fmla="*/ 495 h 733"/>
                <a:gd name="T76" fmla="*/ 156 w 751"/>
                <a:gd name="T77" fmla="*/ 464 h 733"/>
                <a:gd name="T78" fmla="*/ 154 w 751"/>
                <a:gd name="T79" fmla="*/ 437 h 733"/>
                <a:gd name="T80" fmla="*/ 156 w 751"/>
                <a:gd name="T81" fmla="*/ 420 h 733"/>
                <a:gd name="T82" fmla="*/ 136 w 751"/>
                <a:gd name="T83" fmla="*/ 338 h 733"/>
                <a:gd name="T84" fmla="*/ 137 w 751"/>
                <a:gd name="T85" fmla="*/ 309 h 733"/>
                <a:gd name="T86" fmla="*/ 165 w 751"/>
                <a:gd name="T87" fmla="*/ 313 h 733"/>
                <a:gd name="T88" fmla="*/ 200 w 751"/>
                <a:gd name="T89" fmla="*/ 344 h 733"/>
                <a:gd name="T90" fmla="*/ 244 w 751"/>
                <a:gd name="T91" fmla="*/ 440 h 733"/>
                <a:gd name="T92" fmla="*/ 394 w 751"/>
                <a:gd name="T93" fmla="*/ 310 h 733"/>
                <a:gd name="T94" fmla="*/ 341 w 751"/>
                <a:gd name="T95" fmla="*/ 330 h 733"/>
                <a:gd name="T96" fmla="*/ 304 w 751"/>
                <a:gd name="T97" fmla="*/ 368 h 733"/>
                <a:gd name="T98" fmla="*/ 277 w 751"/>
                <a:gd name="T99" fmla="*/ 380 h 733"/>
                <a:gd name="T100" fmla="*/ 272 w 751"/>
                <a:gd name="T101" fmla="*/ 375 h 733"/>
                <a:gd name="T102" fmla="*/ 307 w 751"/>
                <a:gd name="T103" fmla="*/ 309 h 733"/>
                <a:gd name="T104" fmla="*/ 220 w 751"/>
                <a:gd name="T105" fmla="*/ 281 h 733"/>
                <a:gd name="T106" fmla="*/ 221 w 751"/>
                <a:gd name="T107" fmla="*/ 274 h 733"/>
                <a:gd name="T108" fmla="*/ 347 w 751"/>
                <a:gd name="T109" fmla="*/ 246 h 733"/>
                <a:gd name="T110" fmla="*/ 389 w 751"/>
                <a:gd name="T111" fmla="*/ 221 h 733"/>
                <a:gd name="T112" fmla="*/ 497 w 751"/>
                <a:gd name="T113" fmla="*/ 28 h 733"/>
                <a:gd name="T114" fmla="*/ 554 w 751"/>
                <a:gd name="T115" fmla="*/ 11 h 733"/>
                <a:gd name="T116" fmla="*/ 559 w 751"/>
                <a:gd name="T117" fmla="*/ 70 h 733"/>
                <a:gd name="T118" fmla="*/ 450 w 751"/>
                <a:gd name="T119" fmla="*/ 215 h 733"/>
                <a:gd name="T120" fmla="*/ 461 w 751"/>
                <a:gd name="T121" fmla="*/ 258 h 733"/>
                <a:gd name="T122" fmla="*/ 497 w 751"/>
                <a:gd name="T123" fmla="*/ 28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1" h="733">
                  <a:moveTo>
                    <a:pt x="497" y="286"/>
                  </a:moveTo>
                  <a:cubicBezTo>
                    <a:pt x="541" y="266"/>
                    <a:pt x="586" y="243"/>
                    <a:pt x="632" y="224"/>
                  </a:cubicBezTo>
                  <a:cubicBezTo>
                    <a:pt x="655" y="215"/>
                    <a:pt x="680" y="210"/>
                    <a:pt x="705" y="208"/>
                  </a:cubicBezTo>
                  <a:cubicBezTo>
                    <a:pt x="737" y="206"/>
                    <a:pt x="751" y="224"/>
                    <a:pt x="739" y="253"/>
                  </a:cubicBezTo>
                  <a:cubicBezTo>
                    <a:pt x="724" y="292"/>
                    <a:pt x="706" y="330"/>
                    <a:pt x="683" y="364"/>
                  </a:cubicBezTo>
                  <a:cubicBezTo>
                    <a:pt x="646" y="418"/>
                    <a:pt x="605" y="469"/>
                    <a:pt x="563" y="520"/>
                  </a:cubicBezTo>
                  <a:cubicBezTo>
                    <a:pt x="540" y="547"/>
                    <a:pt x="505" y="556"/>
                    <a:pt x="470" y="561"/>
                  </a:cubicBezTo>
                  <a:cubicBezTo>
                    <a:pt x="464" y="561"/>
                    <a:pt x="458" y="557"/>
                    <a:pt x="449" y="554"/>
                  </a:cubicBezTo>
                  <a:cubicBezTo>
                    <a:pt x="469" y="527"/>
                    <a:pt x="486" y="503"/>
                    <a:pt x="506" y="479"/>
                  </a:cubicBezTo>
                  <a:cubicBezTo>
                    <a:pt x="523" y="459"/>
                    <a:pt x="532" y="438"/>
                    <a:pt x="529" y="412"/>
                  </a:cubicBezTo>
                  <a:cubicBezTo>
                    <a:pt x="528" y="404"/>
                    <a:pt x="529" y="396"/>
                    <a:pt x="529" y="385"/>
                  </a:cubicBezTo>
                  <a:cubicBezTo>
                    <a:pt x="544" y="390"/>
                    <a:pt x="557" y="395"/>
                    <a:pt x="572" y="400"/>
                  </a:cubicBezTo>
                  <a:cubicBezTo>
                    <a:pt x="595" y="361"/>
                    <a:pt x="617" y="321"/>
                    <a:pt x="642" y="276"/>
                  </a:cubicBezTo>
                  <a:cubicBezTo>
                    <a:pt x="627" y="280"/>
                    <a:pt x="619" y="282"/>
                    <a:pt x="611" y="285"/>
                  </a:cubicBezTo>
                  <a:cubicBezTo>
                    <a:pt x="588" y="294"/>
                    <a:pt x="566" y="307"/>
                    <a:pt x="542" y="313"/>
                  </a:cubicBezTo>
                  <a:cubicBezTo>
                    <a:pt x="452" y="337"/>
                    <a:pt x="408" y="409"/>
                    <a:pt x="365" y="483"/>
                  </a:cubicBezTo>
                  <a:cubicBezTo>
                    <a:pt x="377" y="493"/>
                    <a:pt x="391" y="502"/>
                    <a:pt x="403" y="514"/>
                  </a:cubicBezTo>
                  <a:cubicBezTo>
                    <a:pt x="423" y="533"/>
                    <a:pt x="434" y="555"/>
                    <a:pt x="430" y="584"/>
                  </a:cubicBezTo>
                  <a:cubicBezTo>
                    <a:pt x="428" y="597"/>
                    <a:pt x="422" y="603"/>
                    <a:pt x="411" y="601"/>
                  </a:cubicBezTo>
                  <a:cubicBezTo>
                    <a:pt x="397" y="597"/>
                    <a:pt x="382" y="592"/>
                    <a:pt x="371" y="584"/>
                  </a:cubicBezTo>
                  <a:cubicBezTo>
                    <a:pt x="361" y="578"/>
                    <a:pt x="355" y="566"/>
                    <a:pt x="349" y="556"/>
                  </a:cubicBezTo>
                  <a:cubicBezTo>
                    <a:pt x="329" y="525"/>
                    <a:pt x="326" y="523"/>
                    <a:pt x="304" y="555"/>
                  </a:cubicBezTo>
                  <a:cubicBezTo>
                    <a:pt x="281" y="588"/>
                    <a:pt x="253" y="614"/>
                    <a:pt x="220" y="635"/>
                  </a:cubicBezTo>
                  <a:cubicBezTo>
                    <a:pt x="211" y="641"/>
                    <a:pt x="199" y="641"/>
                    <a:pt x="189" y="644"/>
                  </a:cubicBezTo>
                  <a:cubicBezTo>
                    <a:pt x="189" y="642"/>
                    <a:pt x="188" y="641"/>
                    <a:pt x="188" y="639"/>
                  </a:cubicBezTo>
                  <a:cubicBezTo>
                    <a:pt x="219" y="595"/>
                    <a:pt x="251" y="551"/>
                    <a:pt x="282" y="507"/>
                  </a:cubicBezTo>
                  <a:cubicBezTo>
                    <a:pt x="286" y="501"/>
                    <a:pt x="286" y="494"/>
                    <a:pt x="288" y="487"/>
                  </a:cubicBezTo>
                  <a:cubicBezTo>
                    <a:pt x="282" y="487"/>
                    <a:pt x="274" y="486"/>
                    <a:pt x="269" y="489"/>
                  </a:cubicBezTo>
                  <a:cubicBezTo>
                    <a:pt x="205" y="520"/>
                    <a:pt x="152" y="564"/>
                    <a:pt x="108" y="619"/>
                  </a:cubicBezTo>
                  <a:cubicBezTo>
                    <a:pt x="98" y="630"/>
                    <a:pt x="100" y="651"/>
                    <a:pt x="97" y="667"/>
                  </a:cubicBezTo>
                  <a:cubicBezTo>
                    <a:pt x="93" y="683"/>
                    <a:pt x="91" y="699"/>
                    <a:pt x="85" y="714"/>
                  </a:cubicBezTo>
                  <a:cubicBezTo>
                    <a:pt x="79" y="730"/>
                    <a:pt x="65" y="733"/>
                    <a:pt x="52" y="723"/>
                  </a:cubicBezTo>
                  <a:cubicBezTo>
                    <a:pt x="42" y="714"/>
                    <a:pt x="31" y="703"/>
                    <a:pt x="27" y="691"/>
                  </a:cubicBezTo>
                  <a:cubicBezTo>
                    <a:pt x="5" y="629"/>
                    <a:pt x="0" y="564"/>
                    <a:pt x="3" y="499"/>
                  </a:cubicBezTo>
                  <a:cubicBezTo>
                    <a:pt x="4" y="479"/>
                    <a:pt x="10" y="457"/>
                    <a:pt x="31" y="457"/>
                  </a:cubicBezTo>
                  <a:cubicBezTo>
                    <a:pt x="50" y="456"/>
                    <a:pt x="78" y="464"/>
                    <a:pt x="87" y="478"/>
                  </a:cubicBezTo>
                  <a:cubicBezTo>
                    <a:pt x="100" y="498"/>
                    <a:pt x="102" y="527"/>
                    <a:pt x="92" y="557"/>
                  </a:cubicBezTo>
                  <a:cubicBezTo>
                    <a:pt x="125" y="537"/>
                    <a:pt x="158" y="516"/>
                    <a:pt x="191" y="495"/>
                  </a:cubicBezTo>
                  <a:cubicBezTo>
                    <a:pt x="178" y="484"/>
                    <a:pt x="166" y="475"/>
                    <a:pt x="156" y="464"/>
                  </a:cubicBezTo>
                  <a:cubicBezTo>
                    <a:pt x="149" y="457"/>
                    <a:pt x="142" y="448"/>
                    <a:pt x="154" y="437"/>
                  </a:cubicBezTo>
                  <a:cubicBezTo>
                    <a:pt x="157" y="434"/>
                    <a:pt x="157" y="425"/>
                    <a:pt x="156" y="420"/>
                  </a:cubicBezTo>
                  <a:cubicBezTo>
                    <a:pt x="149" y="392"/>
                    <a:pt x="141" y="365"/>
                    <a:pt x="136" y="338"/>
                  </a:cubicBezTo>
                  <a:cubicBezTo>
                    <a:pt x="134" y="329"/>
                    <a:pt x="137" y="319"/>
                    <a:pt x="137" y="309"/>
                  </a:cubicBezTo>
                  <a:cubicBezTo>
                    <a:pt x="147" y="310"/>
                    <a:pt x="158" y="308"/>
                    <a:pt x="165" y="313"/>
                  </a:cubicBezTo>
                  <a:cubicBezTo>
                    <a:pt x="178" y="321"/>
                    <a:pt x="192" y="331"/>
                    <a:pt x="200" y="344"/>
                  </a:cubicBezTo>
                  <a:cubicBezTo>
                    <a:pt x="216" y="374"/>
                    <a:pt x="229" y="406"/>
                    <a:pt x="244" y="440"/>
                  </a:cubicBezTo>
                  <a:cubicBezTo>
                    <a:pt x="292" y="445"/>
                    <a:pt x="394" y="361"/>
                    <a:pt x="394" y="310"/>
                  </a:cubicBezTo>
                  <a:cubicBezTo>
                    <a:pt x="373" y="309"/>
                    <a:pt x="355" y="315"/>
                    <a:pt x="341" y="330"/>
                  </a:cubicBezTo>
                  <a:cubicBezTo>
                    <a:pt x="329" y="343"/>
                    <a:pt x="317" y="357"/>
                    <a:pt x="304" y="368"/>
                  </a:cubicBezTo>
                  <a:cubicBezTo>
                    <a:pt x="296" y="374"/>
                    <a:pt x="286" y="377"/>
                    <a:pt x="277" y="380"/>
                  </a:cubicBezTo>
                  <a:cubicBezTo>
                    <a:pt x="275" y="379"/>
                    <a:pt x="273" y="377"/>
                    <a:pt x="272" y="375"/>
                  </a:cubicBezTo>
                  <a:cubicBezTo>
                    <a:pt x="283" y="353"/>
                    <a:pt x="295" y="331"/>
                    <a:pt x="307" y="309"/>
                  </a:cubicBezTo>
                  <a:cubicBezTo>
                    <a:pt x="279" y="300"/>
                    <a:pt x="249" y="291"/>
                    <a:pt x="220" y="281"/>
                  </a:cubicBezTo>
                  <a:cubicBezTo>
                    <a:pt x="220" y="279"/>
                    <a:pt x="220" y="277"/>
                    <a:pt x="221" y="274"/>
                  </a:cubicBezTo>
                  <a:cubicBezTo>
                    <a:pt x="261" y="255"/>
                    <a:pt x="303" y="246"/>
                    <a:pt x="347" y="246"/>
                  </a:cubicBezTo>
                  <a:cubicBezTo>
                    <a:pt x="369" y="247"/>
                    <a:pt x="379" y="240"/>
                    <a:pt x="389" y="221"/>
                  </a:cubicBezTo>
                  <a:cubicBezTo>
                    <a:pt x="424" y="156"/>
                    <a:pt x="460" y="92"/>
                    <a:pt x="497" y="28"/>
                  </a:cubicBezTo>
                  <a:cubicBezTo>
                    <a:pt x="508" y="8"/>
                    <a:pt x="537" y="0"/>
                    <a:pt x="554" y="11"/>
                  </a:cubicBezTo>
                  <a:cubicBezTo>
                    <a:pt x="570" y="21"/>
                    <a:pt x="573" y="50"/>
                    <a:pt x="559" y="70"/>
                  </a:cubicBezTo>
                  <a:cubicBezTo>
                    <a:pt x="523" y="119"/>
                    <a:pt x="487" y="167"/>
                    <a:pt x="450" y="215"/>
                  </a:cubicBezTo>
                  <a:cubicBezTo>
                    <a:pt x="435" y="236"/>
                    <a:pt x="437" y="245"/>
                    <a:pt x="461" y="258"/>
                  </a:cubicBezTo>
                  <a:cubicBezTo>
                    <a:pt x="474" y="265"/>
                    <a:pt x="485" y="276"/>
                    <a:pt x="497" y="28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5" name="Freeform 15">
              <a:extLst>
                <a:ext uri="{FF2B5EF4-FFF2-40B4-BE49-F238E27FC236}">
                  <a16:creationId xmlns:a16="http://schemas.microsoft.com/office/drawing/2014/main" xmlns="" id="{001515B3-3889-45B7-8F47-377650AA9FE2}"/>
                </a:ext>
              </a:extLst>
            </p:cNvPr>
            <p:cNvSpPr>
              <a:spLocks/>
            </p:cNvSpPr>
            <p:nvPr/>
          </p:nvSpPr>
          <p:spPr bwMode="auto">
            <a:xfrm>
              <a:off x="10856614" y="2949785"/>
              <a:ext cx="607219" cy="595401"/>
            </a:xfrm>
            <a:custGeom>
              <a:avLst/>
              <a:gdLst>
                <a:gd name="T0" fmla="*/ 0 w 696"/>
                <a:gd name="T1" fmla="*/ 479 h 682"/>
                <a:gd name="T2" fmla="*/ 270 w 696"/>
                <a:gd name="T3" fmla="*/ 523 h 682"/>
                <a:gd name="T4" fmla="*/ 300 w 696"/>
                <a:gd name="T5" fmla="*/ 274 h 682"/>
                <a:gd name="T6" fmla="*/ 94 w 696"/>
                <a:gd name="T7" fmla="*/ 235 h 682"/>
                <a:gd name="T8" fmla="*/ 203 w 696"/>
                <a:gd name="T9" fmla="*/ 172 h 682"/>
                <a:gd name="T10" fmla="*/ 301 w 696"/>
                <a:gd name="T11" fmla="*/ 126 h 682"/>
                <a:gd name="T12" fmla="*/ 318 w 696"/>
                <a:gd name="T13" fmla="*/ 105 h 682"/>
                <a:gd name="T14" fmla="*/ 329 w 696"/>
                <a:gd name="T15" fmla="*/ 61 h 682"/>
                <a:gd name="T16" fmla="*/ 361 w 696"/>
                <a:gd name="T17" fmla="*/ 54 h 682"/>
                <a:gd name="T18" fmla="*/ 390 w 696"/>
                <a:gd name="T19" fmla="*/ 92 h 682"/>
                <a:gd name="T20" fmla="*/ 587 w 696"/>
                <a:gd name="T21" fmla="*/ 14 h 682"/>
                <a:gd name="T22" fmla="*/ 623 w 696"/>
                <a:gd name="T23" fmla="*/ 3 h 682"/>
                <a:gd name="T24" fmla="*/ 694 w 696"/>
                <a:gd name="T25" fmla="*/ 64 h 682"/>
                <a:gd name="T26" fmla="*/ 394 w 696"/>
                <a:gd name="T27" fmla="*/ 243 h 682"/>
                <a:gd name="T28" fmla="*/ 381 w 696"/>
                <a:gd name="T29" fmla="*/ 266 h 682"/>
                <a:gd name="T30" fmla="*/ 372 w 696"/>
                <a:gd name="T31" fmla="*/ 579 h 682"/>
                <a:gd name="T32" fmla="*/ 319 w 696"/>
                <a:gd name="T33" fmla="*/ 678 h 682"/>
                <a:gd name="T34" fmla="*/ 293 w 696"/>
                <a:gd name="T35" fmla="*/ 677 h 682"/>
                <a:gd name="T36" fmla="*/ 41 w 696"/>
                <a:gd name="T37" fmla="*/ 522 h 682"/>
                <a:gd name="T38" fmla="*/ 0 w 696"/>
                <a:gd name="T39" fmla="*/ 47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6" h="682">
                  <a:moveTo>
                    <a:pt x="0" y="479"/>
                  </a:moveTo>
                  <a:cubicBezTo>
                    <a:pt x="87" y="517"/>
                    <a:pt x="177" y="519"/>
                    <a:pt x="270" y="523"/>
                  </a:cubicBezTo>
                  <a:cubicBezTo>
                    <a:pt x="280" y="440"/>
                    <a:pt x="290" y="358"/>
                    <a:pt x="300" y="274"/>
                  </a:cubicBezTo>
                  <a:cubicBezTo>
                    <a:pt x="228" y="282"/>
                    <a:pt x="159" y="289"/>
                    <a:pt x="94" y="235"/>
                  </a:cubicBezTo>
                  <a:cubicBezTo>
                    <a:pt x="132" y="212"/>
                    <a:pt x="167" y="191"/>
                    <a:pt x="203" y="172"/>
                  </a:cubicBezTo>
                  <a:cubicBezTo>
                    <a:pt x="235" y="155"/>
                    <a:pt x="269" y="142"/>
                    <a:pt x="301" y="126"/>
                  </a:cubicBezTo>
                  <a:cubicBezTo>
                    <a:pt x="309" y="123"/>
                    <a:pt x="315" y="113"/>
                    <a:pt x="318" y="105"/>
                  </a:cubicBezTo>
                  <a:cubicBezTo>
                    <a:pt x="323" y="91"/>
                    <a:pt x="324" y="75"/>
                    <a:pt x="329" y="61"/>
                  </a:cubicBezTo>
                  <a:cubicBezTo>
                    <a:pt x="336" y="42"/>
                    <a:pt x="348" y="40"/>
                    <a:pt x="361" y="54"/>
                  </a:cubicBezTo>
                  <a:cubicBezTo>
                    <a:pt x="372" y="65"/>
                    <a:pt x="380" y="79"/>
                    <a:pt x="390" y="92"/>
                  </a:cubicBezTo>
                  <a:cubicBezTo>
                    <a:pt x="455" y="66"/>
                    <a:pt x="521" y="40"/>
                    <a:pt x="587" y="14"/>
                  </a:cubicBezTo>
                  <a:cubicBezTo>
                    <a:pt x="599" y="9"/>
                    <a:pt x="611" y="3"/>
                    <a:pt x="623" y="3"/>
                  </a:cubicBezTo>
                  <a:cubicBezTo>
                    <a:pt x="660" y="0"/>
                    <a:pt x="696" y="23"/>
                    <a:pt x="694" y="64"/>
                  </a:cubicBezTo>
                  <a:cubicBezTo>
                    <a:pt x="599" y="136"/>
                    <a:pt x="501" y="197"/>
                    <a:pt x="394" y="243"/>
                  </a:cubicBezTo>
                  <a:cubicBezTo>
                    <a:pt x="382" y="247"/>
                    <a:pt x="381" y="255"/>
                    <a:pt x="381" y="266"/>
                  </a:cubicBezTo>
                  <a:cubicBezTo>
                    <a:pt x="378" y="370"/>
                    <a:pt x="375" y="475"/>
                    <a:pt x="372" y="579"/>
                  </a:cubicBezTo>
                  <a:cubicBezTo>
                    <a:pt x="370" y="620"/>
                    <a:pt x="354" y="655"/>
                    <a:pt x="319" y="678"/>
                  </a:cubicBezTo>
                  <a:cubicBezTo>
                    <a:pt x="313" y="682"/>
                    <a:pt x="299" y="682"/>
                    <a:pt x="293" y="677"/>
                  </a:cubicBezTo>
                  <a:cubicBezTo>
                    <a:pt x="218" y="611"/>
                    <a:pt x="131" y="563"/>
                    <a:pt x="41" y="522"/>
                  </a:cubicBezTo>
                  <a:cubicBezTo>
                    <a:pt x="23" y="513"/>
                    <a:pt x="7" y="502"/>
                    <a:pt x="0" y="47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6" name="Freeform 16">
              <a:extLst>
                <a:ext uri="{FF2B5EF4-FFF2-40B4-BE49-F238E27FC236}">
                  <a16:creationId xmlns:a16="http://schemas.microsoft.com/office/drawing/2014/main" xmlns="" id="{9A3ED687-86F8-46CA-9543-5481BC00F3F1}"/>
                </a:ext>
              </a:extLst>
            </p:cNvPr>
            <p:cNvSpPr>
              <a:spLocks/>
            </p:cNvSpPr>
            <p:nvPr/>
          </p:nvSpPr>
          <p:spPr bwMode="auto">
            <a:xfrm>
              <a:off x="5793498" y="2695668"/>
              <a:ext cx="306195" cy="850256"/>
            </a:xfrm>
            <a:custGeom>
              <a:avLst/>
              <a:gdLst>
                <a:gd name="T0" fmla="*/ 322 w 351"/>
                <a:gd name="T1" fmla="*/ 286 h 974"/>
                <a:gd name="T2" fmla="*/ 351 w 351"/>
                <a:gd name="T3" fmla="*/ 290 h 974"/>
                <a:gd name="T4" fmla="*/ 330 w 351"/>
                <a:gd name="T5" fmla="*/ 338 h 974"/>
                <a:gd name="T6" fmla="*/ 222 w 351"/>
                <a:gd name="T7" fmla="*/ 609 h 974"/>
                <a:gd name="T8" fmla="*/ 156 w 351"/>
                <a:gd name="T9" fmla="*/ 844 h 974"/>
                <a:gd name="T10" fmla="*/ 94 w 351"/>
                <a:gd name="T11" fmla="*/ 947 h 974"/>
                <a:gd name="T12" fmla="*/ 35 w 351"/>
                <a:gd name="T13" fmla="*/ 948 h 974"/>
                <a:gd name="T14" fmla="*/ 10 w 351"/>
                <a:gd name="T15" fmla="*/ 853 h 974"/>
                <a:gd name="T16" fmla="*/ 25 w 351"/>
                <a:gd name="T17" fmla="*/ 816 h 974"/>
                <a:gd name="T18" fmla="*/ 58 w 351"/>
                <a:gd name="T19" fmla="*/ 704 h 974"/>
                <a:gd name="T20" fmla="*/ 89 w 351"/>
                <a:gd name="T21" fmla="*/ 513 h 974"/>
                <a:gd name="T22" fmla="*/ 111 w 351"/>
                <a:gd name="T23" fmla="*/ 331 h 974"/>
                <a:gd name="T24" fmla="*/ 145 w 351"/>
                <a:gd name="T25" fmla="*/ 227 h 974"/>
                <a:gd name="T26" fmla="*/ 170 w 351"/>
                <a:gd name="T27" fmla="*/ 118 h 974"/>
                <a:gd name="T28" fmla="*/ 130 w 351"/>
                <a:gd name="T29" fmla="*/ 45 h 974"/>
                <a:gd name="T30" fmla="*/ 119 w 351"/>
                <a:gd name="T31" fmla="*/ 13 h 974"/>
                <a:gd name="T32" fmla="*/ 139 w 351"/>
                <a:gd name="T33" fmla="*/ 0 h 974"/>
                <a:gd name="T34" fmla="*/ 177 w 351"/>
                <a:gd name="T35" fmla="*/ 11 h 974"/>
                <a:gd name="T36" fmla="*/ 253 w 351"/>
                <a:gd name="T37" fmla="*/ 90 h 974"/>
                <a:gd name="T38" fmla="*/ 256 w 351"/>
                <a:gd name="T39" fmla="*/ 137 h 974"/>
                <a:gd name="T40" fmla="*/ 230 w 351"/>
                <a:gd name="T41" fmla="*/ 170 h 974"/>
                <a:gd name="T42" fmla="*/ 145 w 351"/>
                <a:gd name="T43" fmla="*/ 295 h 974"/>
                <a:gd name="T44" fmla="*/ 133 w 351"/>
                <a:gd name="T45" fmla="*/ 375 h 974"/>
                <a:gd name="T46" fmla="*/ 145 w 351"/>
                <a:gd name="T47" fmla="*/ 460 h 974"/>
                <a:gd name="T48" fmla="*/ 145 w 351"/>
                <a:gd name="T49" fmla="*/ 600 h 974"/>
                <a:gd name="T50" fmla="*/ 135 w 351"/>
                <a:gd name="T51" fmla="*/ 630 h 974"/>
                <a:gd name="T52" fmla="*/ 79 w 351"/>
                <a:gd name="T53" fmla="*/ 772 h 974"/>
                <a:gd name="T54" fmla="*/ 78 w 351"/>
                <a:gd name="T55" fmla="*/ 812 h 974"/>
                <a:gd name="T56" fmla="*/ 84 w 351"/>
                <a:gd name="T57" fmla="*/ 812 h 974"/>
                <a:gd name="T58" fmla="*/ 322 w 351"/>
                <a:gd name="T59" fmla="*/ 28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1" h="974">
                  <a:moveTo>
                    <a:pt x="322" y="286"/>
                  </a:moveTo>
                  <a:cubicBezTo>
                    <a:pt x="333" y="287"/>
                    <a:pt x="341" y="289"/>
                    <a:pt x="351" y="290"/>
                  </a:cubicBezTo>
                  <a:cubicBezTo>
                    <a:pt x="344" y="307"/>
                    <a:pt x="339" y="324"/>
                    <a:pt x="330" y="338"/>
                  </a:cubicBezTo>
                  <a:cubicBezTo>
                    <a:pt x="274" y="420"/>
                    <a:pt x="244" y="513"/>
                    <a:pt x="222" y="609"/>
                  </a:cubicBezTo>
                  <a:cubicBezTo>
                    <a:pt x="204" y="688"/>
                    <a:pt x="192" y="769"/>
                    <a:pt x="156" y="844"/>
                  </a:cubicBezTo>
                  <a:cubicBezTo>
                    <a:pt x="139" y="880"/>
                    <a:pt x="118" y="915"/>
                    <a:pt x="94" y="947"/>
                  </a:cubicBezTo>
                  <a:cubicBezTo>
                    <a:pt x="74" y="974"/>
                    <a:pt x="60" y="972"/>
                    <a:pt x="35" y="948"/>
                  </a:cubicBezTo>
                  <a:cubicBezTo>
                    <a:pt x="6" y="922"/>
                    <a:pt x="0" y="889"/>
                    <a:pt x="10" y="853"/>
                  </a:cubicBezTo>
                  <a:cubicBezTo>
                    <a:pt x="13" y="840"/>
                    <a:pt x="17" y="826"/>
                    <a:pt x="25" y="816"/>
                  </a:cubicBezTo>
                  <a:cubicBezTo>
                    <a:pt x="51" y="783"/>
                    <a:pt x="52" y="743"/>
                    <a:pt x="58" y="704"/>
                  </a:cubicBezTo>
                  <a:cubicBezTo>
                    <a:pt x="68" y="640"/>
                    <a:pt x="80" y="577"/>
                    <a:pt x="89" y="513"/>
                  </a:cubicBezTo>
                  <a:cubicBezTo>
                    <a:pt x="97" y="453"/>
                    <a:pt x="101" y="391"/>
                    <a:pt x="111" y="331"/>
                  </a:cubicBezTo>
                  <a:cubicBezTo>
                    <a:pt x="117" y="296"/>
                    <a:pt x="131" y="261"/>
                    <a:pt x="145" y="227"/>
                  </a:cubicBezTo>
                  <a:cubicBezTo>
                    <a:pt x="160" y="192"/>
                    <a:pt x="172" y="157"/>
                    <a:pt x="170" y="118"/>
                  </a:cubicBezTo>
                  <a:cubicBezTo>
                    <a:pt x="169" y="88"/>
                    <a:pt x="147" y="68"/>
                    <a:pt x="130" y="45"/>
                  </a:cubicBezTo>
                  <a:cubicBezTo>
                    <a:pt x="122" y="36"/>
                    <a:pt x="109" y="28"/>
                    <a:pt x="119" y="13"/>
                  </a:cubicBezTo>
                  <a:cubicBezTo>
                    <a:pt x="124" y="7"/>
                    <a:pt x="133" y="0"/>
                    <a:pt x="139" y="0"/>
                  </a:cubicBezTo>
                  <a:cubicBezTo>
                    <a:pt x="152" y="1"/>
                    <a:pt x="168" y="3"/>
                    <a:pt x="177" y="11"/>
                  </a:cubicBezTo>
                  <a:cubicBezTo>
                    <a:pt x="204" y="36"/>
                    <a:pt x="231" y="61"/>
                    <a:pt x="253" y="90"/>
                  </a:cubicBezTo>
                  <a:cubicBezTo>
                    <a:pt x="261" y="100"/>
                    <a:pt x="254" y="121"/>
                    <a:pt x="256" y="137"/>
                  </a:cubicBezTo>
                  <a:cubicBezTo>
                    <a:pt x="257" y="156"/>
                    <a:pt x="246" y="164"/>
                    <a:pt x="230" y="170"/>
                  </a:cubicBezTo>
                  <a:cubicBezTo>
                    <a:pt x="176" y="194"/>
                    <a:pt x="156" y="242"/>
                    <a:pt x="145" y="295"/>
                  </a:cubicBezTo>
                  <a:cubicBezTo>
                    <a:pt x="140" y="321"/>
                    <a:pt x="133" y="348"/>
                    <a:pt x="133" y="375"/>
                  </a:cubicBezTo>
                  <a:cubicBezTo>
                    <a:pt x="134" y="403"/>
                    <a:pt x="144" y="431"/>
                    <a:pt x="145" y="460"/>
                  </a:cubicBezTo>
                  <a:cubicBezTo>
                    <a:pt x="147" y="507"/>
                    <a:pt x="146" y="553"/>
                    <a:pt x="145" y="600"/>
                  </a:cubicBezTo>
                  <a:cubicBezTo>
                    <a:pt x="145" y="610"/>
                    <a:pt x="139" y="620"/>
                    <a:pt x="135" y="630"/>
                  </a:cubicBezTo>
                  <a:cubicBezTo>
                    <a:pt x="116" y="677"/>
                    <a:pt x="96" y="724"/>
                    <a:pt x="79" y="772"/>
                  </a:cubicBezTo>
                  <a:cubicBezTo>
                    <a:pt x="75" y="784"/>
                    <a:pt x="78" y="799"/>
                    <a:pt x="78" y="812"/>
                  </a:cubicBezTo>
                  <a:cubicBezTo>
                    <a:pt x="80" y="812"/>
                    <a:pt x="82" y="812"/>
                    <a:pt x="84" y="812"/>
                  </a:cubicBezTo>
                  <a:cubicBezTo>
                    <a:pt x="163" y="637"/>
                    <a:pt x="242" y="462"/>
                    <a:pt x="322" y="28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7" name="Freeform 21">
              <a:extLst>
                <a:ext uri="{FF2B5EF4-FFF2-40B4-BE49-F238E27FC236}">
                  <a16:creationId xmlns:a16="http://schemas.microsoft.com/office/drawing/2014/main" xmlns="" id="{3507BA9C-17A4-4CB0-AA77-6A8626BC4E84}"/>
                </a:ext>
              </a:extLst>
            </p:cNvPr>
            <p:cNvSpPr>
              <a:spLocks/>
            </p:cNvSpPr>
            <p:nvPr/>
          </p:nvSpPr>
          <p:spPr bwMode="auto">
            <a:xfrm>
              <a:off x="4307953" y="2888841"/>
              <a:ext cx="185786" cy="690325"/>
            </a:xfrm>
            <a:custGeom>
              <a:avLst/>
              <a:gdLst>
                <a:gd name="T0" fmla="*/ 87 w 213"/>
                <a:gd name="T1" fmla="*/ 0 h 791"/>
                <a:gd name="T2" fmla="*/ 114 w 213"/>
                <a:gd name="T3" fmla="*/ 13 h 791"/>
                <a:gd name="T4" fmla="*/ 191 w 213"/>
                <a:gd name="T5" fmla="*/ 83 h 791"/>
                <a:gd name="T6" fmla="*/ 195 w 213"/>
                <a:gd name="T7" fmla="*/ 116 h 791"/>
                <a:gd name="T8" fmla="*/ 148 w 213"/>
                <a:gd name="T9" fmla="*/ 273 h 791"/>
                <a:gd name="T10" fmla="*/ 117 w 213"/>
                <a:gd name="T11" fmla="*/ 500 h 791"/>
                <a:gd name="T12" fmla="*/ 121 w 213"/>
                <a:gd name="T13" fmla="*/ 540 h 791"/>
                <a:gd name="T14" fmla="*/ 197 w 213"/>
                <a:gd name="T15" fmla="*/ 332 h 791"/>
                <a:gd name="T16" fmla="*/ 196 w 213"/>
                <a:gd name="T17" fmla="*/ 368 h 791"/>
                <a:gd name="T18" fmla="*/ 188 w 213"/>
                <a:gd name="T19" fmla="*/ 391 h 791"/>
                <a:gd name="T20" fmla="*/ 177 w 213"/>
                <a:gd name="T21" fmla="*/ 556 h 791"/>
                <a:gd name="T22" fmla="*/ 172 w 213"/>
                <a:gd name="T23" fmla="*/ 576 h 791"/>
                <a:gd name="T24" fmla="*/ 157 w 213"/>
                <a:gd name="T25" fmla="*/ 643 h 791"/>
                <a:gd name="T26" fmla="*/ 105 w 213"/>
                <a:gd name="T27" fmla="*/ 791 h 791"/>
                <a:gd name="T28" fmla="*/ 33 w 213"/>
                <a:gd name="T29" fmla="*/ 735 h 791"/>
                <a:gd name="T30" fmla="*/ 17 w 213"/>
                <a:gd name="T31" fmla="*/ 626 h 791"/>
                <a:gd name="T32" fmla="*/ 107 w 213"/>
                <a:gd name="T33" fmla="*/ 286 h 791"/>
                <a:gd name="T34" fmla="*/ 105 w 213"/>
                <a:gd name="T35" fmla="*/ 246 h 791"/>
                <a:gd name="T36" fmla="*/ 85 w 213"/>
                <a:gd name="T37" fmla="*/ 20 h 791"/>
                <a:gd name="T38" fmla="*/ 87 w 213"/>
                <a:gd name="T39" fmla="*/ 0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791">
                  <a:moveTo>
                    <a:pt x="87" y="0"/>
                  </a:moveTo>
                  <a:cubicBezTo>
                    <a:pt x="98" y="5"/>
                    <a:pt x="107" y="8"/>
                    <a:pt x="114" y="13"/>
                  </a:cubicBezTo>
                  <a:cubicBezTo>
                    <a:pt x="140" y="36"/>
                    <a:pt x="166" y="59"/>
                    <a:pt x="191" y="83"/>
                  </a:cubicBezTo>
                  <a:cubicBezTo>
                    <a:pt x="201" y="92"/>
                    <a:pt x="200" y="102"/>
                    <a:pt x="195" y="116"/>
                  </a:cubicBezTo>
                  <a:cubicBezTo>
                    <a:pt x="177" y="168"/>
                    <a:pt x="162" y="220"/>
                    <a:pt x="148" y="273"/>
                  </a:cubicBezTo>
                  <a:cubicBezTo>
                    <a:pt x="128" y="347"/>
                    <a:pt x="120" y="423"/>
                    <a:pt x="117" y="500"/>
                  </a:cubicBezTo>
                  <a:cubicBezTo>
                    <a:pt x="117" y="513"/>
                    <a:pt x="119" y="526"/>
                    <a:pt x="121" y="540"/>
                  </a:cubicBezTo>
                  <a:cubicBezTo>
                    <a:pt x="145" y="470"/>
                    <a:pt x="153" y="394"/>
                    <a:pt x="197" y="332"/>
                  </a:cubicBezTo>
                  <a:cubicBezTo>
                    <a:pt x="203" y="344"/>
                    <a:pt x="213" y="356"/>
                    <a:pt x="196" y="368"/>
                  </a:cubicBezTo>
                  <a:cubicBezTo>
                    <a:pt x="190" y="371"/>
                    <a:pt x="190" y="383"/>
                    <a:pt x="188" y="391"/>
                  </a:cubicBezTo>
                  <a:cubicBezTo>
                    <a:pt x="179" y="446"/>
                    <a:pt x="172" y="501"/>
                    <a:pt x="177" y="556"/>
                  </a:cubicBezTo>
                  <a:cubicBezTo>
                    <a:pt x="178" y="563"/>
                    <a:pt x="176" y="571"/>
                    <a:pt x="172" y="576"/>
                  </a:cubicBezTo>
                  <a:cubicBezTo>
                    <a:pt x="158" y="597"/>
                    <a:pt x="157" y="619"/>
                    <a:pt x="157" y="643"/>
                  </a:cubicBezTo>
                  <a:cubicBezTo>
                    <a:pt x="157" y="695"/>
                    <a:pt x="132" y="740"/>
                    <a:pt x="105" y="791"/>
                  </a:cubicBezTo>
                  <a:cubicBezTo>
                    <a:pt x="79" y="771"/>
                    <a:pt x="53" y="756"/>
                    <a:pt x="33" y="735"/>
                  </a:cubicBezTo>
                  <a:cubicBezTo>
                    <a:pt x="3" y="704"/>
                    <a:pt x="0" y="666"/>
                    <a:pt x="17" y="626"/>
                  </a:cubicBezTo>
                  <a:cubicBezTo>
                    <a:pt x="64" y="517"/>
                    <a:pt x="92" y="403"/>
                    <a:pt x="107" y="286"/>
                  </a:cubicBezTo>
                  <a:cubicBezTo>
                    <a:pt x="109" y="273"/>
                    <a:pt x="107" y="259"/>
                    <a:pt x="105" y="246"/>
                  </a:cubicBezTo>
                  <a:cubicBezTo>
                    <a:pt x="92" y="171"/>
                    <a:pt x="81" y="96"/>
                    <a:pt x="85" y="20"/>
                  </a:cubicBezTo>
                  <a:cubicBezTo>
                    <a:pt x="85" y="15"/>
                    <a:pt x="86" y="10"/>
                    <a:pt x="87" y="0"/>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8" name="Freeform 24">
              <a:extLst>
                <a:ext uri="{FF2B5EF4-FFF2-40B4-BE49-F238E27FC236}">
                  <a16:creationId xmlns:a16="http://schemas.microsoft.com/office/drawing/2014/main" xmlns="" id="{7E5E65EC-7A6D-41B6-8630-D90C323F92DC}"/>
                </a:ext>
              </a:extLst>
            </p:cNvPr>
            <p:cNvSpPr>
              <a:spLocks/>
            </p:cNvSpPr>
            <p:nvPr/>
          </p:nvSpPr>
          <p:spPr bwMode="auto">
            <a:xfrm>
              <a:off x="10631307" y="2799826"/>
              <a:ext cx="723566" cy="372679"/>
            </a:xfrm>
            <a:custGeom>
              <a:avLst/>
              <a:gdLst>
                <a:gd name="T0" fmla="*/ 631 w 829"/>
                <a:gd name="T1" fmla="*/ 188 h 427"/>
                <a:gd name="T2" fmla="*/ 720 w 829"/>
                <a:gd name="T3" fmla="*/ 84 h 427"/>
                <a:gd name="T4" fmla="*/ 717 w 829"/>
                <a:gd name="T5" fmla="*/ 79 h 427"/>
                <a:gd name="T6" fmla="*/ 688 w 829"/>
                <a:gd name="T7" fmla="*/ 92 h 427"/>
                <a:gd name="T8" fmla="*/ 402 w 829"/>
                <a:gd name="T9" fmla="*/ 264 h 427"/>
                <a:gd name="T10" fmla="*/ 172 w 829"/>
                <a:gd name="T11" fmla="*/ 392 h 427"/>
                <a:gd name="T12" fmla="*/ 85 w 829"/>
                <a:gd name="T13" fmla="*/ 419 h 427"/>
                <a:gd name="T14" fmla="*/ 28 w 829"/>
                <a:gd name="T15" fmla="*/ 398 h 427"/>
                <a:gd name="T16" fmla="*/ 0 w 829"/>
                <a:gd name="T17" fmla="*/ 351 h 427"/>
                <a:gd name="T18" fmla="*/ 96 w 829"/>
                <a:gd name="T19" fmla="*/ 318 h 427"/>
                <a:gd name="T20" fmla="*/ 649 w 829"/>
                <a:gd name="T21" fmla="*/ 62 h 427"/>
                <a:gd name="T22" fmla="*/ 735 w 829"/>
                <a:gd name="T23" fmla="*/ 15 h 427"/>
                <a:gd name="T24" fmla="*/ 765 w 829"/>
                <a:gd name="T25" fmla="*/ 5 h 427"/>
                <a:gd name="T26" fmla="*/ 818 w 829"/>
                <a:gd name="T27" fmla="*/ 21 h 427"/>
                <a:gd name="T28" fmla="*/ 805 w 829"/>
                <a:gd name="T29" fmla="*/ 80 h 427"/>
                <a:gd name="T30" fmla="*/ 631 w 829"/>
                <a:gd name="T31" fmla="*/ 18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9" h="427">
                  <a:moveTo>
                    <a:pt x="631" y="188"/>
                  </a:moveTo>
                  <a:cubicBezTo>
                    <a:pt x="652" y="141"/>
                    <a:pt x="702" y="127"/>
                    <a:pt x="720" y="84"/>
                  </a:cubicBezTo>
                  <a:cubicBezTo>
                    <a:pt x="719" y="83"/>
                    <a:pt x="718" y="81"/>
                    <a:pt x="717" y="79"/>
                  </a:cubicBezTo>
                  <a:cubicBezTo>
                    <a:pt x="707" y="83"/>
                    <a:pt x="697" y="87"/>
                    <a:pt x="688" y="92"/>
                  </a:cubicBezTo>
                  <a:cubicBezTo>
                    <a:pt x="592" y="149"/>
                    <a:pt x="497" y="206"/>
                    <a:pt x="402" y="264"/>
                  </a:cubicBezTo>
                  <a:cubicBezTo>
                    <a:pt x="327" y="310"/>
                    <a:pt x="256" y="363"/>
                    <a:pt x="172" y="392"/>
                  </a:cubicBezTo>
                  <a:cubicBezTo>
                    <a:pt x="143" y="403"/>
                    <a:pt x="114" y="410"/>
                    <a:pt x="85" y="419"/>
                  </a:cubicBezTo>
                  <a:cubicBezTo>
                    <a:pt x="60" y="427"/>
                    <a:pt x="42" y="419"/>
                    <a:pt x="28" y="398"/>
                  </a:cubicBezTo>
                  <a:cubicBezTo>
                    <a:pt x="19" y="384"/>
                    <a:pt x="11" y="369"/>
                    <a:pt x="0" y="351"/>
                  </a:cubicBezTo>
                  <a:cubicBezTo>
                    <a:pt x="34" y="339"/>
                    <a:pt x="65" y="328"/>
                    <a:pt x="96" y="318"/>
                  </a:cubicBezTo>
                  <a:cubicBezTo>
                    <a:pt x="289" y="250"/>
                    <a:pt x="472" y="161"/>
                    <a:pt x="649" y="62"/>
                  </a:cubicBezTo>
                  <a:cubicBezTo>
                    <a:pt x="678" y="46"/>
                    <a:pt x="707" y="30"/>
                    <a:pt x="735" y="15"/>
                  </a:cubicBezTo>
                  <a:cubicBezTo>
                    <a:pt x="745" y="10"/>
                    <a:pt x="755" y="6"/>
                    <a:pt x="765" y="5"/>
                  </a:cubicBezTo>
                  <a:cubicBezTo>
                    <a:pt x="785" y="2"/>
                    <a:pt x="806" y="0"/>
                    <a:pt x="818" y="21"/>
                  </a:cubicBezTo>
                  <a:cubicBezTo>
                    <a:pt x="829" y="38"/>
                    <a:pt x="823" y="63"/>
                    <a:pt x="805" y="80"/>
                  </a:cubicBezTo>
                  <a:cubicBezTo>
                    <a:pt x="757" y="129"/>
                    <a:pt x="698" y="160"/>
                    <a:pt x="631" y="18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9" name="Freeform 37">
              <a:extLst>
                <a:ext uri="{FF2B5EF4-FFF2-40B4-BE49-F238E27FC236}">
                  <a16:creationId xmlns:a16="http://schemas.microsoft.com/office/drawing/2014/main" xmlns="" id="{FCAE3E94-548B-4352-8D90-8D03F1201D56}"/>
                </a:ext>
              </a:extLst>
            </p:cNvPr>
            <p:cNvSpPr>
              <a:spLocks/>
            </p:cNvSpPr>
            <p:nvPr/>
          </p:nvSpPr>
          <p:spPr bwMode="auto">
            <a:xfrm>
              <a:off x="10018548" y="3100112"/>
              <a:ext cx="237495" cy="274062"/>
            </a:xfrm>
            <a:custGeom>
              <a:avLst/>
              <a:gdLst>
                <a:gd name="T0" fmla="*/ 94 w 272"/>
                <a:gd name="T1" fmla="*/ 308 h 314"/>
                <a:gd name="T2" fmla="*/ 93 w 272"/>
                <a:gd name="T3" fmla="*/ 212 h 314"/>
                <a:gd name="T4" fmla="*/ 5 w 272"/>
                <a:gd name="T5" fmla="*/ 16 h 314"/>
                <a:gd name="T6" fmla="*/ 0 w 272"/>
                <a:gd name="T7" fmla="*/ 0 h 314"/>
                <a:gd name="T8" fmla="*/ 222 w 272"/>
                <a:gd name="T9" fmla="*/ 147 h 314"/>
                <a:gd name="T10" fmla="*/ 186 w 272"/>
                <a:gd name="T11" fmla="*/ 292 h 314"/>
                <a:gd name="T12" fmla="*/ 98 w 272"/>
                <a:gd name="T13" fmla="*/ 314 h 314"/>
                <a:gd name="T14" fmla="*/ 94 w 272"/>
                <a:gd name="T15" fmla="*/ 308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314">
                  <a:moveTo>
                    <a:pt x="94" y="308"/>
                  </a:moveTo>
                  <a:cubicBezTo>
                    <a:pt x="116" y="275"/>
                    <a:pt x="109" y="245"/>
                    <a:pt x="93" y="212"/>
                  </a:cubicBezTo>
                  <a:cubicBezTo>
                    <a:pt x="62" y="147"/>
                    <a:pt x="34" y="81"/>
                    <a:pt x="5" y="16"/>
                  </a:cubicBezTo>
                  <a:cubicBezTo>
                    <a:pt x="4" y="12"/>
                    <a:pt x="3" y="8"/>
                    <a:pt x="0" y="0"/>
                  </a:cubicBezTo>
                  <a:cubicBezTo>
                    <a:pt x="83" y="41"/>
                    <a:pt x="164" y="77"/>
                    <a:pt x="222" y="147"/>
                  </a:cubicBezTo>
                  <a:cubicBezTo>
                    <a:pt x="272" y="205"/>
                    <a:pt x="257" y="264"/>
                    <a:pt x="186" y="292"/>
                  </a:cubicBezTo>
                  <a:cubicBezTo>
                    <a:pt x="158" y="302"/>
                    <a:pt x="128" y="307"/>
                    <a:pt x="98" y="314"/>
                  </a:cubicBezTo>
                  <a:cubicBezTo>
                    <a:pt x="97" y="312"/>
                    <a:pt x="96" y="310"/>
                    <a:pt x="94" y="30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0" name="Freeform 40">
              <a:extLst>
                <a:ext uri="{FF2B5EF4-FFF2-40B4-BE49-F238E27FC236}">
                  <a16:creationId xmlns:a16="http://schemas.microsoft.com/office/drawing/2014/main" xmlns="" id="{29AFCBB9-EE67-41B1-82A8-03419C84D8A5}"/>
                </a:ext>
              </a:extLst>
            </p:cNvPr>
            <p:cNvSpPr>
              <a:spLocks/>
            </p:cNvSpPr>
            <p:nvPr/>
          </p:nvSpPr>
          <p:spPr bwMode="auto">
            <a:xfrm>
              <a:off x="8555903" y="3028457"/>
              <a:ext cx="217919" cy="328357"/>
            </a:xfrm>
            <a:custGeom>
              <a:avLst/>
              <a:gdLst>
                <a:gd name="T0" fmla="*/ 52 w 250"/>
                <a:gd name="T1" fmla="*/ 369 h 376"/>
                <a:gd name="T2" fmla="*/ 155 w 250"/>
                <a:gd name="T3" fmla="*/ 236 h 376"/>
                <a:gd name="T4" fmla="*/ 107 w 250"/>
                <a:gd name="T5" fmla="*/ 236 h 376"/>
                <a:gd name="T6" fmla="*/ 83 w 250"/>
                <a:gd name="T7" fmla="*/ 195 h 376"/>
                <a:gd name="T8" fmla="*/ 128 w 250"/>
                <a:gd name="T9" fmla="*/ 102 h 376"/>
                <a:gd name="T10" fmla="*/ 131 w 250"/>
                <a:gd name="T11" fmla="*/ 80 h 376"/>
                <a:gd name="T12" fmla="*/ 106 w 250"/>
                <a:gd name="T13" fmla="*/ 82 h 376"/>
                <a:gd name="T14" fmla="*/ 68 w 250"/>
                <a:gd name="T15" fmla="*/ 110 h 376"/>
                <a:gd name="T16" fmla="*/ 25 w 250"/>
                <a:gd name="T17" fmla="*/ 116 h 376"/>
                <a:gd name="T18" fmla="*/ 19 w 250"/>
                <a:gd name="T19" fmla="*/ 76 h 376"/>
                <a:gd name="T20" fmla="*/ 184 w 250"/>
                <a:gd name="T21" fmla="*/ 2 h 376"/>
                <a:gd name="T22" fmla="*/ 220 w 250"/>
                <a:gd name="T23" fmla="*/ 12 h 376"/>
                <a:gd name="T24" fmla="*/ 209 w 250"/>
                <a:gd name="T25" fmla="*/ 46 h 376"/>
                <a:gd name="T26" fmla="*/ 141 w 250"/>
                <a:gd name="T27" fmla="*/ 153 h 376"/>
                <a:gd name="T28" fmla="*/ 132 w 250"/>
                <a:gd name="T29" fmla="*/ 176 h 376"/>
                <a:gd name="T30" fmla="*/ 163 w 250"/>
                <a:gd name="T31" fmla="*/ 176 h 376"/>
                <a:gd name="T32" fmla="*/ 219 w 250"/>
                <a:gd name="T33" fmla="*/ 197 h 376"/>
                <a:gd name="T34" fmla="*/ 219 w 250"/>
                <a:gd name="T35" fmla="*/ 268 h 376"/>
                <a:gd name="T36" fmla="*/ 55 w 250"/>
                <a:gd name="T37" fmla="*/ 376 h 376"/>
                <a:gd name="T38" fmla="*/ 52 w 250"/>
                <a:gd name="T39" fmla="*/ 36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0" h="376">
                  <a:moveTo>
                    <a:pt x="52" y="369"/>
                  </a:moveTo>
                  <a:cubicBezTo>
                    <a:pt x="75" y="317"/>
                    <a:pt x="139" y="295"/>
                    <a:pt x="155" y="236"/>
                  </a:cubicBezTo>
                  <a:cubicBezTo>
                    <a:pt x="136" y="236"/>
                    <a:pt x="122" y="237"/>
                    <a:pt x="107" y="236"/>
                  </a:cubicBezTo>
                  <a:cubicBezTo>
                    <a:pt x="81" y="234"/>
                    <a:pt x="72" y="219"/>
                    <a:pt x="83" y="195"/>
                  </a:cubicBezTo>
                  <a:cubicBezTo>
                    <a:pt x="97" y="164"/>
                    <a:pt x="113" y="133"/>
                    <a:pt x="128" y="102"/>
                  </a:cubicBezTo>
                  <a:cubicBezTo>
                    <a:pt x="131" y="95"/>
                    <a:pt x="130" y="87"/>
                    <a:pt x="131" y="80"/>
                  </a:cubicBezTo>
                  <a:cubicBezTo>
                    <a:pt x="123" y="80"/>
                    <a:pt x="113" y="79"/>
                    <a:pt x="106" y="82"/>
                  </a:cubicBezTo>
                  <a:cubicBezTo>
                    <a:pt x="92" y="90"/>
                    <a:pt x="80" y="100"/>
                    <a:pt x="68" y="110"/>
                  </a:cubicBezTo>
                  <a:cubicBezTo>
                    <a:pt x="55" y="123"/>
                    <a:pt x="40" y="122"/>
                    <a:pt x="25" y="116"/>
                  </a:cubicBezTo>
                  <a:cubicBezTo>
                    <a:pt x="3" y="107"/>
                    <a:pt x="0" y="90"/>
                    <a:pt x="19" y="76"/>
                  </a:cubicBezTo>
                  <a:cubicBezTo>
                    <a:pt x="68" y="39"/>
                    <a:pt x="122" y="12"/>
                    <a:pt x="184" y="2"/>
                  </a:cubicBezTo>
                  <a:cubicBezTo>
                    <a:pt x="195" y="0"/>
                    <a:pt x="208" y="8"/>
                    <a:pt x="220" y="12"/>
                  </a:cubicBezTo>
                  <a:cubicBezTo>
                    <a:pt x="216" y="23"/>
                    <a:pt x="215" y="36"/>
                    <a:pt x="209" y="46"/>
                  </a:cubicBezTo>
                  <a:cubicBezTo>
                    <a:pt x="187" y="82"/>
                    <a:pt x="163" y="117"/>
                    <a:pt x="141" y="153"/>
                  </a:cubicBezTo>
                  <a:cubicBezTo>
                    <a:pt x="137" y="159"/>
                    <a:pt x="136" y="166"/>
                    <a:pt x="132" y="176"/>
                  </a:cubicBezTo>
                  <a:cubicBezTo>
                    <a:pt x="144" y="176"/>
                    <a:pt x="154" y="174"/>
                    <a:pt x="163" y="176"/>
                  </a:cubicBezTo>
                  <a:cubicBezTo>
                    <a:pt x="182" y="182"/>
                    <a:pt x="204" y="186"/>
                    <a:pt x="219" y="197"/>
                  </a:cubicBezTo>
                  <a:cubicBezTo>
                    <a:pt x="250" y="220"/>
                    <a:pt x="250" y="246"/>
                    <a:pt x="219" y="268"/>
                  </a:cubicBezTo>
                  <a:cubicBezTo>
                    <a:pt x="166" y="305"/>
                    <a:pt x="110" y="340"/>
                    <a:pt x="55" y="376"/>
                  </a:cubicBezTo>
                  <a:cubicBezTo>
                    <a:pt x="54" y="374"/>
                    <a:pt x="53" y="372"/>
                    <a:pt x="52" y="36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1" name="Freeform 44">
              <a:extLst>
                <a:ext uri="{FF2B5EF4-FFF2-40B4-BE49-F238E27FC236}">
                  <a16:creationId xmlns:a16="http://schemas.microsoft.com/office/drawing/2014/main" xmlns="" id="{6619B849-1040-4195-A287-14D18899D78C}"/>
                </a:ext>
              </a:extLst>
            </p:cNvPr>
            <p:cNvSpPr>
              <a:spLocks/>
            </p:cNvSpPr>
            <p:nvPr/>
          </p:nvSpPr>
          <p:spPr bwMode="auto">
            <a:xfrm>
              <a:off x="8346478" y="3148128"/>
              <a:ext cx="124473" cy="295854"/>
            </a:xfrm>
            <a:custGeom>
              <a:avLst/>
              <a:gdLst>
                <a:gd name="T0" fmla="*/ 143 w 143"/>
                <a:gd name="T1" fmla="*/ 117 h 339"/>
                <a:gd name="T2" fmla="*/ 86 w 143"/>
                <a:gd name="T3" fmla="*/ 298 h 339"/>
                <a:gd name="T4" fmla="*/ 63 w 143"/>
                <a:gd name="T5" fmla="*/ 322 h 339"/>
                <a:gd name="T6" fmla="*/ 9 w 143"/>
                <a:gd name="T7" fmla="*/ 305 h 339"/>
                <a:gd name="T8" fmla="*/ 0 w 143"/>
                <a:gd name="T9" fmla="*/ 251 h 339"/>
                <a:gd name="T10" fmla="*/ 11 w 143"/>
                <a:gd name="T11" fmla="*/ 217 h 339"/>
                <a:gd name="T12" fmla="*/ 21 w 143"/>
                <a:gd name="T13" fmla="*/ 192 h 339"/>
                <a:gd name="T14" fmla="*/ 53 w 143"/>
                <a:gd name="T15" fmla="*/ 45 h 339"/>
                <a:gd name="T16" fmla="*/ 97 w 143"/>
                <a:gd name="T17" fmla="*/ 1 h 339"/>
                <a:gd name="T18" fmla="*/ 135 w 143"/>
                <a:gd name="T19" fmla="*/ 43 h 339"/>
                <a:gd name="T20" fmla="*/ 143 w 143"/>
                <a:gd name="T21" fmla="*/ 11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339">
                  <a:moveTo>
                    <a:pt x="143" y="117"/>
                  </a:moveTo>
                  <a:cubicBezTo>
                    <a:pt x="142" y="183"/>
                    <a:pt x="128" y="245"/>
                    <a:pt x="86" y="298"/>
                  </a:cubicBezTo>
                  <a:cubicBezTo>
                    <a:pt x="79" y="307"/>
                    <a:pt x="72" y="316"/>
                    <a:pt x="63" y="322"/>
                  </a:cubicBezTo>
                  <a:cubicBezTo>
                    <a:pt x="41" y="339"/>
                    <a:pt x="16" y="332"/>
                    <a:pt x="9" y="305"/>
                  </a:cubicBezTo>
                  <a:cubicBezTo>
                    <a:pt x="4" y="288"/>
                    <a:pt x="0" y="269"/>
                    <a:pt x="0" y="251"/>
                  </a:cubicBezTo>
                  <a:cubicBezTo>
                    <a:pt x="0" y="240"/>
                    <a:pt x="7" y="228"/>
                    <a:pt x="11" y="217"/>
                  </a:cubicBezTo>
                  <a:cubicBezTo>
                    <a:pt x="15" y="208"/>
                    <a:pt x="19" y="200"/>
                    <a:pt x="21" y="192"/>
                  </a:cubicBezTo>
                  <a:cubicBezTo>
                    <a:pt x="32" y="143"/>
                    <a:pt x="43" y="94"/>
                    <a:pt x="53" y="45"/>
                  </a:cubicBezTo>
                  <a:cubicBezTo>
                    <a:pt x="57" y="25"/>
                    <a:pt x="80" y="2"/>
                    <a:pt x="97" y="1"/>
                  </a:cubicBezTo>
                  <a:cubicBezTo>
                    <a:pt x="116" y="0"/>
                    <a:pt x="131" y="17"/>
                    <a:pt x="135" y="43"/>
                  </a:cubicBezTo>
                  <a:cubicBezTo>
                    <a:pt x="138" y="67"/>
                    <a:pt x="140" y="92"/>
                    <a:pt x="143" y="117"/>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2" name="Freeform 62">
              <a:extLst>
                <a:ext uri="{FF2B5EF4-FFF2-40B4-BE49-F238E27FC236}">
                  <a16:creationId xmlns:a16="http://schemas.microsoft.com/office/drawing/2014/main" xmlns="" id="{A4AA4E32-18FD-43B4-BE63-7FD721A0B483}"/>
                </a:ext>
              </a:extLst>
            </p:cNvPr>
            <p:cNvSpPr>
              <a:spLocks/>
            </p:cNvSpPr>
            <p:nvPr/>
          </p:nvSpPr>
          <p:spPr bwMode="auto">
            <a:xfrm>
              <a:off x="5211395" y="3056528"/>
              <a:ext cx="87906" cy="335744"/>
            </a:xfrm>
            <a:custGeom>
              <a:avLst/>
              <a:gdLst>
                <a:gd name="T0" fmla="*/ 2 w 101"/>
                <a:gd name="T1" fmla="*/ 385 h 385"/>
                <a:gd name="T2" fmla="*/ 2 w 101"/>
                <a:gd name="T3" fmla="*/ 274 h 385"/>
                <a:gd name="T4" fmla="*/ 19 w 101"/>
                <a:gd name="T5" fmla="*/ 54 h 385"/>
                <a:gd name="T6" fmla="*/ 50 w 101"/>
                <a:gd name="T7" fmla="*/ 4 h 385"/>
                <a:gd name="T8" fmla="*/ 78 w 101"/>
                <a:gd name="T9" fmla="*/ 8 h 385"/>
                <a:gd name="T10" fmla="*/ 99 w 101"/>
                <a:gd name="T11" fmla="*/ 60 h 385"/>
                <a:gd name="T12" fmla="*/ 84 w 101"/>
                <a:gd name="T13" fmla="*/ 261 h 385"/>
                <a:gd name="T14" fmla="*/ 2 w 101"/>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85">
                  <a:moveTo>
                    <a:pt x="2" y="385"/>
                  </a:moveTo>
                  <a:cubicBezTo>
                    <a:pt x="2" y="347"/>
                    <a:pt x="0" y="311"/>
                    <a:pt x="2" y="274"/>
                  </a:cubicBezTo>
                  <a:cubicBezTo>
                    <a:pt x="6" y="201"/>
                    <a:pt x="11" y="127"/>
                    <a:pt x="19" y="54"/>
                  </a:cubicBezTo>
                  <a:cubicBezTo>
                    <a:pt x="21" y="36"/>
                    <a:pt x="37" y="19"/>
                    <a:pt x="50" y="4"/>
                  </a:cubicBezTo>
                  <a:cubicBezTo>
                    <a:pt x="54" y="0"/>
                    <a:pt x="71" y="3"/>
                    <a:pt x="78" y="8"/>
                  </a:cubicBezTo>
                  <a:cubicBezTo>
                    <a:pt x="93" y="21"/>
                    <a:pt x="101" y="38"/>
                    <a:pt x="99" y="60"/>
                  </a:cubicBezTo>
                  <a:cubicBezTo>
                    <a:pt x="93" y="127"/>
                    <a:pt x="87" y="194"/>
                    <a:pt x="84" y="261"/>
                  </a:cubicBezTo>
                  <a:cubicBezTo>
                    <a:pt x="81" y="327"/>
                    <a:pt x="59" y="363"/>
                    <a:pt x="2" y="385"/>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3" name="Freeform 67">
              <a:extLst>
                <a:ext uri="{FF2B5EF4-FFF2-40B4-BE49-F238E27FC236}">
                  <a16:creationId xmlns:a16="http://schemas.microsoft.com/office/drawing/2014/main" xmlns="" id="{2867150C-5CA7-46F5-9E15-800A20FB3734}"/>
                </a:ext>
              </a:extLst>
            </p:cNvPr>
            <p:cNvSpPr>
              <a:spLocks/>
            </p:cNvSpPr>
            <p:nvPr/>
          </p:nvSpPr>
          <p:spPr bwMode="auto">
            <a:xfrm>
              <a:off x="8561074" y="2400923"/>
              <a:ext cx="166579" cy="214595"/>
            </a:xfrm>
            <a:custGeom>
              <a:avLst/>
              <a:gdLst>
                <a:gd name="T0" fmla="*/ 60 w 191"/>
                <a:gd name="T1" fmla="*/ 246 h 246"/>
                <a:gd name="T2" fmla="*/ 40 w 191"/>
                <a:gd name="T3" fmla="*/ 242 h 246"/>
                <a:gd name="T4" fmla="*/ 62 w 191"/>
                <a:gd name="T5" fmla="*/ 160 h 246"/>
                <a:gd name="T6" fmla="*/ 22 w 191"/>
                <a:gd name="T7" fmla="*/ 80 h 246"/>
                <a:gd name="T8" fmla="*/ 9 w 191"/>
                <a:gd name="T9" fmla="*/ 31 h 246"/>
                <a:gd name="T10" fmla="*/ 42 w 191"/>
                <a:gd name="T11" fmla="*/ 1 h 246"/>
                <a:gd name="T12" fmla="*/ 100 w 191"/>
                <a:gd name="T13" fmla="*/ 13 h 246"/>
                <a:gd name="T14" fmla="*/ 154 w 191"/>
                <a:gd name="T15" fmla="*/ 37 h 246"/>
                <a:gd name="T16" fmla="*/ 171 w 191"/>
                <a:gd name="T17" fmla="*/ 118 h 246"/>
                <a:gd name="T18" fmla="*/ 109 w 191"/>
                <a:gd name="T19" fmla="*/ 201 h 246"/>
                <a:gd name="T20" fmla="*/ 101 w 191"/>
                <a:gd name="T21" fmla="*/ 209 h 246"/>
                <a:gd name="T22" fmla="*/ 57 w 191"/>
                <a:gd name="T23" fmla="*/ 242 h 246"/>
                <a:gd name="T24" fmla="*/ 60 w 191"/>
                <a:gd name="T25"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46">
                  <a:moveTo>
                    <a:pt x="60" y="246"/>
                  </a:moveTo>
                  <a:cubicBezTo>
                    <a:pt x="53" y="245"/>
                    <a:pt x="46" y="243"/>
                    <a:pt x="40" y="242"/>
                  </a:cubicBezTo>
                  <a:cubicBezTo>
                    <a:pt x="48" y="214"/>
                    <a:pt x="56" y="187"/>
                    <a:pt x="62" y="160"/>
                  </a:cubicBezTo>
                  <a:cubicBezTo>
                    <a:pt x="69" y="122"/>
                    <a:pt x="56" y="98"/>
                    <a:pt x="22" y="80"/>
                  </a:cubicBezTo>
                  <a:cubicBezTo>
                    <a:pt x="0" y="69"/>
                    <a:pt x="8" y="48"/>
                    <a:pt x="9" y="31"/>
                  </a:cubicBezTo>
                  <a:cubicBezTo>
                    <a:pt x="10" y="12"/>
                    <a:pt x="24" y="0"/>
                    <a:pt x="42" y="1"/>
                  </a:cubicBezTo>
                  <a:cubicBezTo>
                    <a:pt x="61" y="2"/>
                    <a:pt x="81" y="7"/>
                    <a:pt x="100" y="13"/>
                  </a:cubicBezTo>
                  <a:cubicBezTo>
                    <a:pt x="118" y="19"/>
                    <a:pt x="136" y="28"/>
                    <a:pt x="154" y="37"/>
                  </a:cubicBezTo>
                  <a:cubicBezTo>
                    <a:pt x="184" y="52"/>
                    <a:pt x="191" y="92"/>
                    <a:pt x="171" y="118"/>
                  </a:cubicBezTo>
                  <a:cubicBezTo>
                    <a:pt x="150" y="146"/>
                    <a:pt x="129" y="174"/>
                    <a:pt x="109" y="201"/>
                  </a:cubicBezTo>
                  <a:cubicBezTo>
                    <a:pt x="107" y="204"/>
                    <a:pt x="104" y="207"/>
                    <a:pt x="101" y="209"/>
                  </a:cubicBezTo>
                  <a:cubicBezTo>
                    <a:pt x="86" y="220"/>
                    <a:pt x="72" y="231"/>
                    <a:pt x="57" y="242"/>
                  </a:cubicBezTo>
                  <a:cubicBezTo>
                    <a:pt x="58" y="243"/>
                    <a:pt x="59" y="245"/>
                    <a:pt x="60" y="24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4" name="Freeform 68">
              <a:extLst>
                <a:ext uri="{FF2B5EF4-FFF2-40B4-BE49-F238E27FC236}">
                  <a16:creationId xmlns:a16="http://schemas.microsoft.com/office/drawing/2014/main" xmlns="" id="{D6718AFF-F722-47C1-AF89-079753E9052A}"/>
                </a:ext>
              </a:extLst>
            </p:cNvPr>
            <p:cNvSpPr>
              <a:spLocks/>
            </p:cNvSpPr>
            <p:nvPr/>
          </p:nvSpPr>
          <p:spPr bwMode="auto">
            <a:xfrm>
              <a:off x="4360401" y="2512468"/>
              <a:ext cx="162147" cy="220136"/>
            </a:xfrm>
            <a:custGeom>
              <a:avLst/>
              <a:gdLst>
                <a:gd name="T0" fmla="*/ 60 w 186"/>
                <a:gd name="T1" fmla="*/ 252 h 252"/>
                <a:gd name="T2" fmla="*/ 64 w 186"/>
                <a:gd name="T3" fmla="*/ 155 h 252"/>
                <a:gd name="T4" fmla="*/ 63 w 186"/>
                <a:gd name="T5" fmla="*/ 139 h 252"/>
                <a:gd name="T6" fmla="*/ 0 w 186"/>
                <a:gd name="T7" fmla="*/ 10 h 252"/>
                <a:gd name="T8" fmla="*/ 184 w 186"/>
                <a:gd name="T9" fmla="*/ 110 h 252"/>
                <a:gd name="T10" fmla="*/ 185 w 186"/>
                <a:gd name="T11" fmla="*/ 124 h 252"/>
                <a:gd name="T12" fmla="*/ 138 w 186"/>
                <a:gd name="T13" fmla="*/ 185 h 252"/>
                <a:gd name="T14" fmla="*/ 80 w 186"/>
                <a:gd name="T15" fmla="*/ 229 h 252"/>
                <a:gd name="T16" fmla="*/ 60 w 186"/>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252">
                  <a:moveTo>
                    <a:pt x="60" y="252"/>
                  </a:moveTo>
                  <a:cubicBezTo>
                    <a:pt x="62" y="216"/>
                    <a:pt x="63" y="186"/>
                    <a:pt x="64" y="155"/>
                  </a:cubicBezTo>
                  <a:cubicBezTo>
                    <a:pt x="65" y="150"/>
                    <a:pt x="66" y="142"/>
                    <a:pt x="63" y="139"/>
                  </a:cubicBezTo>
                  <a:cubicBezTo>
                    <a:pt x="25" y="103"/>
                    <a:pt x="35" y="48"/>
                    <a:pt x="0" y="10"/>
                  </a:cubicBezTo>
                  <a:cubicBezTo>
                    <a:pt x="76" y="0"/>
                    <a:pt x="159" y="63"/>
                    <a:pt x="184" y="110"/>
                  </a:cubicBezTo>
                  <a:cubicBezTo>
                    <a:pt x="186" y="114"/>
                    <a:pt x="186" y="119"/>
                    <a:pt x="185" y="124"/>
                  </a:cubicBezTo>
                  <a:cubicBezTo>
                    <a:pt x="181" y="153"/>
                    <a:pt x="165" y="175"/>
                    <a:pt x="138" y="185"/>
                  </a:cubicBezTo>
                  <a:cubicBezTo>
                    <a:pt x="114" y="195"/>
                    <a:pt x="96" y="209"/>
                    <a:pt x="80" y="229"/>
                  </a:cubicBezTo>
                  <a:cubicBezTo>
                    <a:pt x="75" y="236"/>
                    <a:pt x="69" y="242"/>
                    <a:pt x="60" y="252"/>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5" name="Freeform 6">
              <a:extLst>
                <a:ext uri="{FF2B5EF4-FFF2-40B4-BE49-F238E27FC236}">
                  <a16:creationId xmlns:a16="http://schemas.microsoft.com/office/drawing/2014/main" xmlns="" id="{4B8AA850-D348-457B-9ED3-D1F58428A50B}"/>
                </a:ext>
              </a:extLst>
            </p:cNvPr>
            <p:cNvSpPr>
              <a:spLocks/>
            </p:cNvSpPr>
            <p:nvPr/>
          </p:nvSpPr>
          <p:spPr bwMode="auto">
            <a:xfrm>
              <a:off x="5651953" y="3826670"/>
              <a:ext cx="243500" cy="303165"/>
            </a:xfrm>
            <a:custGeom>
              <a:avLst/>
              <a:gdLst>
                <a:gd name="T0" fmla="*/ 288 w 340"/>
                <a:gd name="T1" fmla="*/ 3 h 423"/>
                <a:gd name="T2" fmla="*/ 340 w 340"/>
                <a:gd name="T3" fmla="*/ 3 h 423"/>
                <a:gd name="T4" fmla="*/ 340 w 340"/>
                <a:gd name="T5" fmla="*/ 421 h 423"/>
                <a:gd name="T6" fmla="*/ 299 w 340"/>
                <a:gd name="T7" fmla="*/ 421 h 423"/>
                <a:gd name="T8" fmla="*/ 265 w 340"/>
                <a:gd name="T9" fmla="*/ 403 h 423"/>
                <a:gd name="T10" fmla="*/ 72 w 340"/>
                <a:gd name="T11" fmla="*/ 104 h 423"/>
                <a:gd name="T12" fmla="*/ 51 w 340"/>
                <a:gd name="T13" fmla="*/ 69 h 423"/>
                <a:gd name="T14" fmla="*/ 51 w 340"/>
                <a:gd name="T15" fmla="*/ 420 h 423"/>
                <a:gd name="T16" fmla="*/ 0 w 340"/>
                <a:gd name="T17" fmla="*/ 420 h 423"/>
                <a:gd name="T18" fmla="*/ 0 w 340"/>
                <a:gd name="T19" fmla="*/ 3 h 423"/>
                <a:gd name="T20" fmla="*/ 38 w 340"/>
                <a:gd name="T21" fmla="*/ 3 h 423"/>
                <a:gd name="T22" fmla="*/ 82 w 340"/>
                <a:gd name="T23" fmla="*/ 26 h 423"/>
                <a:gd name="T24" fmla="*/ 287 w 340"/>
                <a:gd name="T25" fmla="*/ 348 h 423"/>
                <a:gd name="T26" fmla="*/ 288 w 340"/>
                <a:gd name="T27" fmla="*/ 349 h 423"/>
                <a:gd name="T28" fmla="*/ 288 w 340"/>
                <a:gd name="T29" fmla="*/ 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3">
                  <a:moveTo>
                    <a:pt x="288" y="3"/>
                  </a:moveTo>
                  <a:cubicBezTo>
                    <a:pt x="306" y="3"/>
                    <a:pt x="323" y="3"/>
                    <a:pt x="340" y="3"/>
                  </a:cubicBezTo>
                  <a:cubicBezTo>
                    <a:pt x="340" y="143"/>
                    <a:pt x="340" y="281"/>
                    <a:pt x="340" y="421"/>
                  </a:cubicBezTo>
                  <a:cubicBezTo>
                    <a:pt x="326" y="421"/>
                    <a:pt x="313" y="420"/>
                    <a:pt x="299" y="421"/>
                  </a:cubicBezTo>
                  <a:cubicBezTo>
                    <a:pt x="283" y="423"/>
                    <a:pt x="274" y="417"/>
                    <a:pt x="265" y="403"/>
                  </a:cubicBezTo>
                  <a:cubicBezTo>
                    <a:pt x="201" y="303"/>
                    <a:pt x="136" y="204"/>
                    <a:pt x="72" y="104"/>
                  </a:cubicBezTo>
                  <a:cubicBezTo>
                    <a:pt x="65" y="93"/>
                    <a:pt x="58" y="81"/>
                    <a:pt x="51" y="69"/>
                  </a:cubicBezTo>
                  <a:cubicBezTo>
                    <a:pt x="51" y="186"/>
                    <a:pt x="51" y="303"/>
                    <a:pt x="51" y="420"/>
                  </a:cubicBezTo>
                  <a:cubicBezTo>
                    <a:pt x="34" y="420"/>
                    <a:pt x="17" y="420"/>
                    <a:pt x="0" y="420"/>
                  </a:cubicBezTo>
                  <a:cubicBezTo>
                    <a:pt x="0" y="281"/>
                    <a:pt x="0" y="143"/>
                    <a:pt x="0" y="3"/>
                  </a:cubicBezTo>
                  <a:cubicBezTo>
                    <a:pt x="12" y="3"/>
                    <a:pt x="25" y="4"/>
                    <a:pt x="38" y="3"/>
                  </a:cubicBezTo>
                  <a:cubicBezTo>
                    <a:pt x="59" y="0"/>
                    <a:pt x="71" y="8"/>
                    <a:pt x="82" y="26"/>
                  </a:cubicBezTo>
                  <a:cubicBezTo>
                    <a:pt x="149" y="134"/>
                    <a:pt x="218" y="241"/>
                    <a:pt x="287" y="348"/>
                  </a:cubicBezTo>
                  <a:cubicBezTo>
                    <a:pt x="287" y="348"/>
                    <a:pt x="288" y="349"/>
                    <a:pt x="288" y="349"/>
                  </a:cubicBezTo>
                  <a:cubicBezTo>
                    <a:pt x="288" y="234"/>
                    <a:pt x="288" y="119"/>
                    <a:pt x="288" y="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6" name="Freeform 7">
              <a:extLst>
                <a:ext uri="{FF2B5EF4-FFF2-40B4-BE49-F238E27FC236}">
                  <a16:creationId xmlns:a16="http://schemas.microsoft.com/office/drawing/2014/main" xmlns="" id="{DBCFE8E7-2991-4418-B496-501301916022}"/>
                </a:ext>
              </a:extLst>
            </p:cNvPr>
            <p:cNvSpPr>
              <a:spLocks/>
            </p:cNvSpPr>
            <p:nvPr/>
          </p:nvSpPr>
          <p:spPr bwMode="auto">
            <a:xfrm>
              <a:off x="6999382" y="3828790"/>
              <a:ext cx="243500" cy="299833"/>
            </a:xfrm>
            <a:custGeom>
              <a:avLst/>
              <a:gdLst>
                <a:gd name="T0" fmla="*/ 0 w 340"/>
                <a:gd name="T1" fmla="*/ 0 h 418"/>
                <a:gd name="T2" fmla="*/ 62 w 340"/>
                <a:gd name="T3" fmla="*/ 0 h 418"/>
                <a:gd name="T4" fmla="*/ 71 w 340"/>
                <a:gd name="T5" fmla="*/ 7 h 418"/>
                <a:gd name="T6" fmla="*/ 200 w 340"/>
                <a:gd name="T7" fmla="*/ 208 h 418"/>
                <a:gd name="T8" fmla="*/ 286 w 340"/>
                <a:gd name="T9" fmla="*/ 344 h 418"/>
                <a:gd name="T10" fmla="*/ 288 w 340"/>
                <a:gd name="T11" fmla="*/ 346 h 418"/>
                <a:gd name="T12" fmla="*/ 288 w 340"/>
                <a:gd name="T13" fmla="*/ 1 h 418"/>
                <a:gd name="T14" fmla="*/ 340 w 340"/>
                <a:gd name="T15" fmla="*/ 1 h 418"/>
                <a:gd name="T16" fmla="*/ 340 w 340"/>
                <a:gd name="T17" fmla="*/ 418 h 418"/>
                <a:gd name="T18" fmla="*/ 279 w 340"/>
                <a:gd name="T19" fmla="*/ 418 h 418"/>
                <a:gd name="T20" fmla="*/ 272 w 340"/>
                <a:gd name="T21" fmla="*/ 410 h 418"/>
                <a:gd name="T22" fmla="*/ 77 w 340"/>
                <a:gd name="T23" fmla="*/ 109 h 418"/>
                <a:gd name="T24" fmla="*/ 51 w 340"/>
                <a:gd name="T25" fmla="*/ 66 h 418"/>
                <a:gd name="T26" fmla="*/ 51 w 340"/>
                <a:gd name="T27" fmla="*/ 417 h 418"/>
                <a:gd name="T28" fmla="*/ 0 w 340"/>
                <a:gd name="T29" fmla="*/ 417 h 418"/>
                <a:gd name="T30" fmla="*/ 0 w 340"/>
                <a:gd name="T31"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0" h="418">
                  <a:moveTo>
                    <a:pt x="0" y="0"/>
                  </a:moveTo>
                  <a:cubicBezTo>
                    <a:pt x="21" y="0"/>
                    <a:pt x="41" y="0"/>
                    <a:pt x="62" y="0"/>
                  </a:cubicBezTo>
                  <a:cubicBezTo>
                    <a:pt x="65" y="0"/>
                    <a:pt x="69" y="4"/>
                    <a:pt x="71" y="7"/>
                  </a:cubicBezTo>
                  <a:cubicBezTo>
                    <a:pt x="114" y="74"/>
                    <a:pt x="157" y="141"/>
                    <a:pt x="200" y="208"/>
                  </a:cubicBezTo>
                  <a:cubicBezTo>
                    <a:pt x="229" y="254"/>
                    <a:pt x="257" y="299"/>
                    <a:pt x="286" y="344"/>
                  </a:cubicBezTo>
                  <a:cubicBezTo>
                    <a:pt x="287" y="345"/>
                    <a:pt x="287" y="345"/>
                    <a:pt x="288" y="346"/>
                  </a:cubicBezTo>
                  <a:cubicBezTo>
                    <a:pt x="288" y="231"/>
                    <a:pt x="288" y="116"/>
                    <a:pt x="288" y="1"/>
                  </a:cubicBezTo>
                  <a:cubicBezTo>
                    <a:pt x="305" y="1"/>
                    <a:pt x="322" y="1"/>
                    <a:pt x="340" y="1"/>
                  </a:cubicBezTo>
                  <a:cubicBezTo>
                    <a:pt x="340" y="139"/>
                    <a:pt x="340" y="278"/>
                    <a:pt x="340" y="418"/>
                  </a:cubicBezTo>
                  <a:cubicBezTo>
                    <a:pt x="319" y="418"/>
                    <a:pt x="299" y="418"/>
                    <a:pt x="279" y="418"/>
                  </a:cubicBezTo>
                  <a:cubicBezTo>
                    <a:pt x="277" y="418"/>
                    <a:pt x="274" y="413"/>
                    <a:pt x="272" y="410"/>
                  </a:cubicBezTo>
                  <a:cubicBezTo>
                    <a:pt x="207" y="310"/>
                    <a:pt x="142" y="209"/>
                    <a:pt x="77" y="109"/>
                  </a:cubicBezTo>
                  <a:cubicBezTo>
                    <a:pt x="68" y="95"/>
                    <a:pt x="60" y="81"/>
                    <a:pt x="51" y="66"/>
                  </a:cubicBezTo>
                  <a:cubicBezTo>
                    <a:pt x="51" y="183"/>
                    <a:pt x="51" y="300"/>
                    <a:pt x="51" y="417"/>
                  </a:cubicBezTo>
                  <a:cubicBezTo>
                    <a:pt x="34" y="417"/>
                    <a:pt x="17" y="417"/>
                    <a:pt x="0" y="417"/>
                  </a:cubicBezTo>
                  <a:cubicBezTo>
                    <a:pt x="0" y="279"/>
                    <a:pt x="0" y="140"/>
                    <a:pt x="0"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7" name="Freeform 8">
              <a:extLst>
                <a:ext uri="{FF2B5EF4-FFF2-40B4-BE49-F238E27FC236}">
                  <a16:creationId xmlns:a16="http://schemas.microsoft.com/office/drawing/2014/main" xmlns="" id="{7D76D819-5A5C-46DA-92C2-7F9512CA72C1}"/>
                </a:ext>
              </a:extLst>
            </p:cNvPr>
            <p:cNvSpPr>
              <a:spLocks/>
            </p:cNvSpPr>
            <p:nvPr/>
          </p:nvSpPr>
          <p:spPr bwMode="auto">
            <a:xfrm>
              <a:off x="8429189" y="3825762"/>
              <a:ext cx="243500" cy="304982"/>
            </a:xfrm>
            <a:custGeom>
              <a:avLst/>
              <a:gdLst>
                <a:gd name="T0" fmla="*/ 288 w 340"/>
                <a:gd name="T1" fmla="*/ 350 h 425"/>
                <a:gd name="T2" fmla="*/ 288 w 340"/>
                <a:gd name="T3" fmla="*/ 5 h 425"/>
                <a:gd name="T4" fmla="*/ 340 w 340"/>
                <a:gd name="T5" fmla="*/ 5 h 425"/>
                <a:gd name="T6" fmla="*/ 340 w 340"/>
                <a:gd name="T7" fmla="*/ 422 h 425"/>
                <a:gd name="T8" fmla="*/ 306 w 340"/>
                <a:gd name="T9" fmla="*/ 422 h 425"/>
                <a:gd name="T10" fmla="*/ 261 w 340"/>
                <a:gd name="T11" fmla="*/ 399 h 425"/>
                <a:gd name="T12" fmla="*/ 70 w 340"/>
                <a:gd name="T13" fmla="*/ 103 h 425"/>
                <a:gd name="T14" fmla="*/ 51 w 340"/>
                <a:gd name="T15" fmla="*/ 69 h 425"/>
                <a:gd name="T16" fmla="*/ 51 w 340"/>
                <a:gd name="T17" fmla="*/ 421 h 425"/>
                <a:gd name="T18" fmla="*/ 0 w 340"/>
                <a:gd name="T19" fmla="*/ 421 h 425"/>
                <a:gd name="T20" fmla="*/ 0 w 340"/>
                <a:gd name="T21" fmla="*/ 4 h 425"/>
                <a:gd name="T22" fmla="*/ 35 w 340"/>
                <a:gd name="T23" fmla="*/ 4 h 425"/>
                <a:gd name="T24" fmla="*/ 84 w 340"/>
                <a:gd name="T25" fmla="*/ 30 h 425"/>
                <a:gd name="T26" fmla="*/ 287 w 340"/>
                <a:gd name="T27" fmla="*/ 350 h 425"/>
                <a:gd name="T28" fmla="*/ 288 w 340"/>
                <a:gd name="T29" fmla="*/ 35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5">
                  <a:moveTo>
                    <a:pt x="288" y="350"/>
                  </a:moveTo>
                  <a:cubicBezTo>
                    <a:pt x="288" y="235"/>
                    <a:pt x="288" y="120"/>
                    <a:pt x="288" y="5"/>
                  </a:cubicBezTo>
                  <a:cubicBezTo>
                    <a:pt x="305" y="5"/>
                    <a:pt x="322" y="5"/>
                    <a:pt x="340" y="5"/>
                  </a:cubicBezTo>
                  <a:cubicBezTo>
                    <a:pt x="340" y="143"/>
                    <a:pt x="340" y="282"/>
                    <a:pt x="340" y="422"/>
                  </a:cubicBezTo>
                  <a:cubicBezTo>
                    <a:pt x="329" y="422"/>
                    <a:pt x="317" y="421"/>
                    <a:pt x="306" y="422"/>
                  </a:cubicBezTo>
                  <a:cubicBezTo>
                    <a:pt x="285" y="425"/>
                    <a:pt x="273" y="417"/>
                    <a:pt x="261" y="399"/>
                  </a:cubicBezTo>
                  <a:cubicBezTo>
                    <a:pt x="199" y="299"/>
                    <a:pt x="134" y="201"/>
                    <a:pt x="70" y="103"/>
                  </a:cubicBezTo>
                  <a:cubicBezTo>
                    <a:pt x="64" y="92"/>
                    <a:pt x="58" y="81"/>
                    <a:pt x="51" y="69"/>
                  </a:cubicBezTo>
                  <a:cubicBezTo>
                    <a:pt x="51" y="187"/>
                    <a:pt x="51" y="304"/>
                    <a:pt x="51" y="421"/>
                  </a:cubicBezTo>
                  <a:cubicBezTo>
                    <a:pt x="34" y="421"/>
                    <a:pt x="17" y="421"/>
                    <a:pt x="0" y="421"/>
                  </a:cubicBezTo>
                  <a:cubicBezTo>
                    <a:pt x="0" y="282"/>
                    <a:pt x="0" y="144"/>
                    <a:pt x="0" y="4"/>
                  </a:cubicBezTo>
                  <a:cubicBezTo>
                    <a:pt x="11" y="4"/>
                    <a:pt x="23" y="5"/>
                    <a:pt x="35" y="4"/>
                  </a:cubicBezTo>
                  <a:cubicBezTo>
                    <a:pt x="59" y="0"/>
                    <a:pt x="72" y="10"/>
                    <a:pt x="84" y="30"/>
                  </a:cubicBezTo>
                  <a:cubicBezTo>
                    <a:pt x="151" y="137"/>
                    <a:pt x="219" y="243"/>
                    <a:pt x="287" y="350"/>
                  </a:cubicBezTo>
                  <a:cubicBezTo>
                    <a:pt x="287" y="350"/>
                    <a:pt x="288" y="350"/>
                    <a:pt x="288" y="35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8" name="Freeform 9">
              <a:extLst>
                <a:ext uri="{FF2B5EF4-FFF2-40B4-BE49-F238E27FC236}">
                  <a16:creationId xmlns:a16="http://schemas.microsoft.com/office/drawing/2014/main" xmlns="" id="{49779243-BFA2-4EBE-8A29-20368721CA63}"/>
                </a:ext>
              </a:extLst>
            </p:cNvPr>
            <p:cNvSpPr>
              <a:spLocks/>
            </p:cNvSpPr>
            <p:nvPr/>
          </p:nvSpPr>
          <p:spPr bwMode="auto">
            <a:xfrm>
              <a:off x="9453162" y="3827276"/>
              <a:ext cx="243500" cy="301348"/>
            </a:xfrm>
            <a:custGeom>
              <a:avLst/>
              <a:gdLst>
                <a:gd name="T0" fmla="*/ 289 w 340"/>
                <a:gd name="T1" fmla="*/ 348 h 420"/>
                <a:gd name="T2" fmla="*/ 289 w 340"/>
                <a:gd name="T3" fmla="*/ 2 h 420"/>
                <a:gd name="T4" fmla="*/ 340 w 340"/>
                <a:gd name="T5" fmla="*/ 2 h 420"/>
                <a:gd name="T6" fmla="*/ 340 w 340"/>
                <a:gd name="T7" fmla="*/ 420 h 420"/>
                <a:gd name="T8" fmla="*/ 280 w 340"/>
                <a:gd name="T9" fmla="*/ 420 h 420"/>
                <a:gd name="T10" fmla="*/ 272 w 340"/>
                <a:gd name="T11" fmla="*/ 412 h 420"/>
                <a:gd name="T12" fmla="*/ 99 w 340"/>
                <a:gd name="T13" fmla="*/ 144 h 420"/>
                <a:gd name="T14" fmla="*/ 52 w 340"/>
                <a:gd name="T15" fmla="*/ 69 h 420"/>
                <a:gd name="T16" fmla="*/ 52 w 340"/>
                <a:gd name="T17" fmla="*/ 419 h 420"/>
                <a:gd name="T18" fmla="*/ 0 w 340"/>
                <a:gd name="T19" fmla="*/ 419 h 420"/>
                <a:gd name="T20" fmla="*/ 0 w 340"/>
                <a:gd name="T21" fmla="*/ 2 h 420"/>
                <a:gd name="T22" fmla="*/ 48 w 340"/>
                <a:gd name="T23" fmla="*/ 2 h 420"/>
                <a:gd name="T24" fmla="*/ 77 w 340"/>
                <a:gd name="T25" fmla="*/ 17 h 420"/>
                <a:gd name="T26" fmla="*/ 287 w 340"/>
                <a:gd name="T27" fmla="*/ 347 h 420"/>
                <a:gd name="T28" fmla="*/ 289 w 340"/>
                <a:gd name="T29" fmla="*/ 34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0">
                  <a:moveTo>
                    <a:pt x="289" y="348"/>
                  </a:moveTo>
                  <a:cubicBezTo>
                    <a:pt x="289" y="233"/>
                    <a:pt x="289" y="118"/>
                    <a:pt x="289" y="2"/>
                  </a:cubicBezTo>
                  <a:cubicBezTo>
                    <a:pt x="305" y="2"/>
                    <a:pt x="322" y="2"/>
                    <a:pt x="340" y="2"/>
                  </a:cubicBezTo>
                  <a:cubicBezTo>
                    <a:pt x="340" y="141"/>
                    <a:pt x="340" y="280"/>
                    <a:pt x="340" y="420"/>
                  </a:cubicBezTo>
                  <a:cubicBezTo>
                    <a:pt x="320" y="420"/>
                    <a:pt x="300" y="420"/>
                    <a:pt x="280" y="420"/>
                  </a:cubicBezTo>
                  <a:cubicBezTo>
                    <a:pt x="277" y="420"/>
                    <a:pt x="274" y="415"/>
                    <a:pt x="272" y="412"/>
                  </a:cubicBezTo>
                  <a:cubicBezTo>
                    <a:pt x="214" y="323"/>
                    <a:pt x="157" y="233"/>
                    <a:pt x="99" y="144"/>
                  </a:cubicBezTo>
                  <a:cubicBezTo>
                    <a:pt x="83" y="119"/>
                    <a:pt x="67" y="94"/>
                    <a:pt x="52" y="69"/>
                  </a:cubicBezTo>
                  <a:cubicBezTo>
                    <a:pt x="52" y="185"/>
                    <a:pt x="52" y="302"/>
                    <a:pt x="52" y="419"/>
                  </a:cubicBezTo>
                  <a:cubicBezTo>
                    <a:pt x="35" y="419"/>
                    <a:pt x="18" y="419"/>
                    <a:pt x="0" y="419"/>
                  </a:cubicBezTo>
                  <a:cubicBezTo>
                    <a:pt x="0" y="281"/>
                    <a:pt x="0" y="142"/>
                    <a:pt x="0" y="2"/>
                  </a:cubicBezTo>
                  <a:cubicBezTo>
                    <a:pt x="16" y="2"/>
                    <a:pt x="32" y="3"/>
                    <a:pt x="48" y="2"/>
                  </a:cubicBezTo>
                  <a:cubicBezTo>
                    <a:pt x="62" y="0"/>
                    <a:pt x="70" y="5"/>
                    <a:pt x="77" y="17"/>
                  </a:cubicBezTo>
                  <a:cubicBezTo>
                    <a:pt x="147" y="128"/>
                    <a:pt x="217" y="237"/>
                    <a:pt x="287" y="347"/>
                  </a:cubicBezTo>
                  <a:cubicBezTo>
                    <a:pt x="287" y="347"/>
                    <a:pt x="288" y="348"/>
                    <a:pt x="289" y="348"/>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9" name="Freeform 10">
              <a:extLst>
                <a:ext uri="{FF2B5EF4-FFF2-40B4-BE49-F238E27FC236}">
                  <a16:creationId xmlns:a16="http://schemas.microsoft.com/office/drawing/2014/main" xmlns="" id="{7630B19D-0389-4435-9A63-55AE30810C22}"/>
                </a:ext>
              </a:extLst>
            </p:cNvPr>
            <p:cNvSpPr>
              <a:spLocks noEditPoints="1"/>
            </p:cNvSpPr>
            <p:nvPr/>
          </p:nvSpPr>
          <p:spPr bwMode="auto">
            <a:xfrm>
              <a:off x="6649577" y="3822127"/>
              <a:ext cx="291352" cy="312856"/>
            </a:xfrm>
            <a:custGeom>
              <a:avLst/>
              <a:gdLst>
                <a:gd name="T0" fmla="*/ 407 w 407"/>
                <a:gd name="T1" fmla="*/ 215 h 436"/>
                <a:gd name="T2" fmla="*/ 378 w 407"/>
                <a:gd name="T3" fmla="*/ 337 h 436"/>
                <a:gd name="T4" fmla="*/ 240 w 407"/>
                <a:gd name="T5" fmla="*/ 431 h 436"/>
                <a:gd name="T6" fmla="*/ 141 w 407"/>
                <a:gd name="T7" fmla="*/ 424 h 436"/>
                <a:gd name="T8" fmla="*/ 27 w 407"/>
                <a:gd name="T9" fmla="*/ 317 h 436"/>
                <a:gd name="T10" fmla="*/ 31 w 407"/>
                <a:gd name="T11" fmla="*/ 113 h 436"/>
                <a:gd name="T12" fmla="*/ 196 w 407"/>
                <a:gd name="T13" fmla="*/ 3 h 436"/>
                <a:gd name="T14" fmla="*/ 312 w 407"/>
                <a:gd name="T15" fmla="*/ 27 h 436"/>
                <a:gd name="T16" fmla="*/ 400 w 407"/>
                <a:gd name="T17" fmla="*/ 158 h 436"/>
                <a:gd name="T18" fmla="*/ 407 w 407"/>
                <a:gd name="T19" fmla="*/ 215 h 436"/>
                <a:gd name="T20" fmla="*/ 67 w 407"/>
                <a:gd name="T21" fmla="*/ 219 h 436"/>
                <a:gd name="T22" fmla="*/ 67 w 407"/>
                <a:gd name="T23" fmla="*/ 244 h 436"/>
                <a:gd name="T24" fmla="*/ 70 w 407"/>
                <a:gd name="T25" fmla="*/ 267 h 436"/>
                <a:gd name="T26" fmla="*/ 216 w 407"/>
                <a:gd name="T27" fmla="*/ 386 h 436"/>
                <a:gd name="T28" fmla="*/ 336 w 407"/>
                <a:gd name="T29" fmla="*/ 300 h 436"/>
                <a:gd name="T30" fmla="*/ 346 w 407"/>
                <a:gd name="T31" fmla="*/ 176 h 436"/>
                <a:gd name="T32" fmla="*/ 311 w 407"/>
                <a:gd name="T33" fmla="*/ 92 h 436"/>
                <a:gd name="T34" fmla="*/ 215 w 407"/>
                <a:gd name="T35" fmla="*/ 50 h 436"/>
                <a:gd name="T36" fmla="*/ 103 w 407"/>
                <a:gd name="T37" fmla="*/ 100 h 436"/>
                <a:gd name="T38" fmla="*/ 67 w 407"/>
                <a:gd name="T39" fmla="*/ 21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7" h="436">
                  <a:moveTo>
                    <a:pt x="407" y="215"/>
                  </a:moveTo>
                  <a:cubicBezTo>
                    <a:pt x="405" y="257"/>
                    <a:pt x="399" y="299"/>
                    <a:pt x="378" y="337"/>
                  </a:cubicBezTo>
                  <a:cubicBezTo>
                    <a:pt x="348" y="391"/>
                    <a:pt x="302" y="423"/>
                    <a:pt x="240" y="431"/>
                  </a:cubicBezTo>
                  <a:cubicBezTo>
                    <a:pt x="207" y="436"/>
                    <a:pt x="173" y="435"/>
                    <a:pt x="141" y="424"/>
                  </a:cubicBezTo>
                  <a:cubicBezTo>
                    <a:pt x="86" y="407"/>
                    <a:pt x="48" y="370"/>
                    <a:pt x="27" y="317"/>
                  </a:cubicBezTo>
                  <a:cubicBezTo>
                    <a:pt x="0" y="249"/>
                    <a:pt x="2" y="179"/>
                    <a:pt x="31" y="113"/>
                  </a:cubicBezTo>
                  <a:cubicBezTo>
                    <a:pt x="63" y="43"/>
                    <a:pt x="120" y="7"/>
                    <a:pt x="196" y="3"/>
                  </a:cubicBezTo>
                  <a:cubicBezTo>
                    <a:pt x="237" y="0"/>
                    <a:pt x="277" y="6"/>
                    <a:pt x="312" y="27"/>
                  </a:cubicBezTo>
                  <a:cubicBezTo>
                    <a:pt x="361" y="57"/>
                    <a:pt x="389" y="102"/>
                    <a:pt x="400" y="158"/>
                  </a:cubicBezTo>
                  <a:cubicBezTo>
                    <a:pt x="404" y="176"/>
                    <a:pt x="405" y="196"/>
                    <a:pt x="407" y="215"/>
                  </a:cubicBezTo>
                  <a:close/>
                  <a:moveTo>
                    <a:pt x="67" y="219"/>
                  </a:moveTo>
                  <a:cubicBezTo>
                    <a:pt x="67" y="227"/>
                    <a:pt x="66" y="235"/>
                    <a:pt x="67" y="244"/>
                  </a:cubicBezTo>
                  <a:cubicBezTo>
                    <a:pt x="67" y="252"/>
                    <a:pt x="69" y="260"/>
                    <a:pt x="70" y="267"/>
                  </a:cubicBezTo>
                  <a:cubicBezTo>
                    <a:pt x="84" y="333"/>
                    <a:pt x="134" y="391"/>
                    <a:pt x="216" y="386"/>
                  </a:cubicBezTo>
                  <a:cubicBezTo>
                    <a:pt x="272" y="383"/>
                    <a:pt x="317" y="352"/>
                    <a:pt x="336" y="300"/>
                  </a:cubicBezTo>
                  <a:cubicBezTo>
                    <a:pt x="351" y="259"/>
                    <a:pt x="352" y="218"/>
                    <a:pt x="346" y="176"/>
                  </a:cubicBezTo>
                  <a:cubicBezTo>
                    <a:pt x="342" y="145"/>
                    <a:pt x="332" y="116"/>
                    <a:pt x="311" y="92"/>
                  </a:cubicBezTo>
                  <a:cubicBezTo>
                    <a:pt x="285" y="64"/>
                    <a:pt x="253" y="51"/>
                    <a:pt x="215" y="50"/>
                  </a:cubicBezTo>
                  <a:cubicBezTo>
                    <a:pt x="170" y="49"/>
                    <a:pt x="132" y="64"/>
                    <a:pt x="103" y="100"/>
                  </a:cubicBezTo>
                  <a:cubicBezTo>
                    <a:pt x="75" y="134"/>
                    <a:pt x="66" y="175"/>
                    <a:pt x="67" y="21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0" name="Freeform 11">
              <a:extLst>
                <a:ext uri="{FF2B5EF4-FFF2-40B4-BE49-F238E27FC236}">
                  <a16:creationId xmlns:a16="http://schemas.microsoft.com/office/drawing/2014/main" xmlns="" id="{EC61D472-D542-432F-80A5-71737F809C02}"/>
                </a:ext>
              </a:extLst>
            </p:cNvPr>
            <p:cNvSpPr>
              <a:spLocks noEditPoints="1"/>
            </p:cNvSpPr>
            <p:nvPr/>
          </p:nvSpPr>
          <p:spPr bwMode="auto">
            <a:xfrm>
              <a:off x="10377191" y="3827882"/>
              <a:ext cx="217454" cy="300742"/>
            </a:xfrm>
            <a:custGeom>
              <a:avLst/>
              <a:gdLst>
                <a:gd name="T0" fmla="*/ 53 w 304"/>
                <a:gd name="T1" fmla="*/ 243 h 419"/>
                <a:gd name="T2" fmla="*/ 53 w 304"/>
                <a:gd name="T3" fmla="*/ 418 h 419"/>
                <a:gd name="T4" fmla="*/ 0 w 304"/>
                <a:gd name="T5" fmla="*/ 418 h 419"/>
                <a:gd name="T6" fmla="*/ 0 w 304"/>
                <a:gd name="T7" fmla="*/ 1 h 419"/>
                <a:gd name="T8" fmla="*/ 9 w 304"/>
                <a:gd name="T9" fmla="*/ 1 h 419"/>
                <a:gd name="T10" fmla="*/ 136 w 304"/>
                <a:gd name="T11" fmla="*/ 1 h 419"/>
                <a:gd name="T12" fmla="*/ 232 w 304"/>
                <a:gd name="T13" fmla="*/ 40 h 419"/>
                <a:gd name="T14" fmla="*/ 185 w 304"/>
                <a:gd name="T15" fmla="*/ 218 h 419"/>
                <a:gd name="T16" fmla="*/ 163 w 304"/>
                <a:gd name="T17" fmla="*/ 226 h 419"/>
                <a:gd name="T18" fmla="*/ 225 w 304"/>
                <a:gd name="T19" fmla="*/ 292 h 419"/>
                <a:gd name="T20" fmla="*/ 298 w 304"/>
                <a:gd name="T21" fmla="*/ 409 h 419"/>
                <a:gd name="T22" fmla="*/ 304 w 304"/>
                <a:gd name="T23" fmla="*/ 419 h 419"/>
                <a:gd name="T24" fmla="*/ 245 w 304"/>
                <a:gd name="T25" fmla="*/ 419 h 419"/>
                <a:gd name="T26" fmla="*/ 237 w 304"/>
                <a:gd name="T27" fmla="*/ 411 h 419"/>
                <a:gd name="T28" fmla="*/ 174 w 304"/>
                <a:gd name="T29" fmla="*/ 306 h 419"/>
                <a:gd name="T30" fmla="*/ 146 w 304"/>
                <a:gd name="T31" fmla="*/ 267 h 419"/>
                <a:gd name="T32" fmla="*/ 101 w 304"/>
                <a:gd name="T33" fmla="*/ 243 h 419"/>
                <a:gd name="T34" fmla="*/ 53 w 304"/>
                <a:gd name="T35" fmla="*/ 243 h 419"/>
                <a:gd name="T36" fmla="*/ 53 w 304"/>
                <a:gd name="T37" fmla="*/ 195 h 419"/>
                <a:gd name="T38" fmla="*/ 124 w 304"/>
                <a:gd name="T39" fmla="*/ 195 h 419"/>
                <a:gd name="T40" fmla="*/ 175 w 304"/>
                <a:gd name="T41" fmla="*/ 176 h 419"/>
                <a:gd name="T42" fmla="*/ 198 w 304"/>
                <a:gd name="T43" fmla="*/ 98 h 419"/>
                <a:gd name="T44" fmla="*/ 144 w 304"/>
                <a:gd name="T45" fmla="*/ 51 h 419"/>
                <a:gd name="T46" fmla="*/ 55 w 304"/>
                <a:gd name="T47" fmla="*/ 48 h 419"/>
                <a:gd name="T48" fmla="*/ 53 w 304"/>
                <a:gd name="T49" fmla="*/ 49 h 419"/>
                <a:gd name="T50" fmla="*/ 53 w 304"/>
                <a:gd name="T51" fmla="*/ 195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4" h="419">
                  <a:moveTo>
                    <a:pt x="53" y="243"/>
                  </a:moveTo>
                  <a:cubicBezTo>
                    <a:pt x="53" y="302"/>
                    <a:pt x="53" y="360"/>
                    <a:pt x="53" y="418"/>
                  </a:cubicBezTo>
                  <a:cubicBezTo>
                    <a:pt x="35" y="418"/>
                    <a:pt x="18" y="418"/>
                    <a:pt x="0" y="418"/>
                  </a:cubicBezTo>
                  <a:cubicBezTo>
                    <a:pt x="0" y="280"/>
                    <a:pt x="0" y="141"/>
                    <a:pt x="0" y="1"/>
                  </a:cubicBezTo>
                  <a:cubicBezTo>
                    <a:pt x="3" y="1"/>
                    <a:pt x="6" y="1"/>
                    <a:pt x="9" y="1"/>
                  </a:cubicBezTo>
                  <a:cubicBezTo>
                    <a:pt x="52" y="1"/>
                    <a:pt x="94" y="0"/>
                    <a:pt x="136" y="1"/>
                  </a:cubicBezTo>
                  <a:cubicBezTo>
                    <a:pt x="173" y="2"/>
                    <a:pt x="207" y="11"/>
                    <a:pt x="232" y="40"/>
                  </a:cubicBezTo>
                  <a:cubicBezTo>
                    <a:pt x="282" y="97"/>
                    <a:pt x="257" y="189"/>
                    <a:pt x="185" y="218"/>
                  </a:cubicBezTo>
                  <a:cubicBezTo>
                    <a:pt x="178" y="221"/>
                    <a:pt x="171" y="223"/>
                    <a:pt x="163" y="226"/>
                  </a:cubicBezTo>
                  <a:cubicBezTo>
                    <a:pt x="194" y="240"/>
                    <a:pt x="209" y="266"/>
                    <a:pt x="225" y="292"/>
                  </a:cubicBezTo>
                  <a:cubicBezTo>
                    <a:pt x="249" y="330"/>
                    <a:pt x="274" y="370"/>
                    <a:pt x="298" y="409"/>
                  </a:cubicBezTo>
                  <a:cubicBezTo>
                    <a:pt x="300" y="412"/>
                    <a:pt x="302" y="415"/>
                    <a:pt x="304" y="419"/>
                  </a:cubicBezTo>
                  <a:cubicBezTo>
                    <a:pt x="283" y="419"/>
                    <a:pt x="264" y="419"/>
                    <a:pt x="245" y="419"/>
                  </a:cubicBezTo>
                  <a:cubicBezTo>
                    <a:pt x="242" y="419"/>
                    <a:pt x="239" y="414"/>
                    <a:pt x="237" y="411"/>
                  </a:cubicBezTo>
                  <a:cubicBezTo>
                    <a:pt x="216" y="376"/>
                    <a:pt x="195" y="341"/>
                    <a:pt x="174" y="306"/>
                  </a:cubicBezTo>
                  <a:cubicBezTo>
                    <a:pt x="165" y="292"/>
                    <a:pt x="156" y="279"/>
                    <a:pt x="146" y="267"/>
                  </a:cubicBezTo>
                  <a:cubicBezTo>
                    <a:pt x="135" y="252"/>
                    <a:pt x="119" y="244"/>
                    <a:pt x="101" y="243"/>
                  </a:cubicBezTo>
                  <a:cubicBezTo>
                    <a:pt x="85" y="242"/>
                    <a:pt x="70" y="243"/>
                    <a:pt x="53" y="243"/>
                  </a:cubicBezTo>
                  <a:close/>
                  <a:moveTo>
                    <a:pt x="53" y="195"/>
                  </a:moveTo>
                  <a:cubicBezTo>
                    <a:pt x="78" y="195"/>
                    <a:pt x="101" y="196"/>
                    <a:pt x="124" y="195"/>
                  </a:cubicBezTo>
                  <a:cubicBezTo>
                    <a:pt x="144" y="195"/>
                    <a:pt x="161" y="189"/>
                    <a:pt x="175" y="176"/>
                  </a:cubicBezTo>
                  <a:cubicBezTo>
                    <a:pt x="199" y="155"/>
                    <a:pt x="205" y="128"/>
                    <a:pt x="198" y="98"/>
                  </a:cubicBezTo>
                  <a:cubicBezTo>
                    <a:pt x="192" y="70"/>
                    <a:pt x="172" y="54"/>
                    <a:pt x="144" y="51"/>
                  </a:cubicBezTo>
                  <a:cubicBezTo>
                    <a:pt x="115" y="48"/>
                    <a:pt x="85" y="49"/>
                    <a:pt x="55" y="48"/>
                  </a:cubicBezTo>
                  <a:cubicBezTo>
                    <a:pt x="55" y="48"/>
                    <a:pt x="54" y="49"/>
                    <a:pt x="53" y="49"/>
                  </a:cubicBezTo>
                  <a:cubicBezTo>
                    <a:pt x="53" y="97"/>
                    <a:pt x="53" y="146"/>
                    <a:pt x="53" y="195"/>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1" name="Freeform 12">
              <a:extLst>
                <a:ext uri="{FF2B5EF4-FFF2-40B4-BE49-F238E27FC236}">
                  <a16:creationId xmlns:a16="http://schemas.microsoft.com/office/drawing/2014/main" xmlns="" id="{8E773947-0AD3-47A1-A073-F51AB0E79D47}"/>
                </a:ext>
              </a:extLst>
            </p:cNvPr>
            <p:cNvSpPr>
              <a:spLocks/>
            </p:cNvSpPr>
            <p:nvPr/>
          </p:nvSpPr>
          <p:spPr bwMode="auto">
            <a:xfrm>
              <a:off x="5949665" y="3820916"/>
              <a:ext cx="249860" cy="319822"/>
            </a:xfrm>
            <a:custGeom>
              <a:avLst/>
              <a:gdLst>
                <a:gd name="T0" fmla="*/ 338 w 349"/>
                <a:gd name="T1" fmla="*/ 83 h 446"/>
                <a:gd name="T2" fmla="*/ 254 w 349"/>
                <a:gd name="T3" fmla="*/ 54 h 446"/>
                <a:gd name="T4" fmla="*/ 124 w 349"/>
                <a:gd name="T5" fmla="*/ 83 h 446"/>
                <a:gd name="T6" fmla="*/ 63 w 349"/>
                <a:gd name="T7" fmla="*/ 201 h 446"/>
                <a:gd name="T8" fmla="*/ 75 w 349"/>
                <a:gd name="T9" fmla="*/ 300 h 446"/>
                <a:gd name="T10" fmla="*/ 197 w 349"/>
                <a:gd name="T11" fmla="*/ 387 h 446"/>
                <a:gd name="T12" fmla="*/ 288 w 349"/>
                <a:gd name="T13" fmla="*/ 372 h 446"/>
                <a:gd name="T14" fmla="*/ 295 w 349"/>
                <a:gd name="T15" fmla="*/ 364 h 446"/>
                <a:gd name="T16" fmla="*/ 295 w 349"/>
                <a:gd name="T17" fmla="*/ 263 h 446"/>
                <a:gd name="T18" fmla="*/ 294 w 349"/>
                <a:gd name="T19" fmla="*/ 256 h 446"/>
                <a:gd name="T20" fmla="*/ 226 w 349"/>
                <a:gd name="T21" fmla="*/ 256 h 446"/>
                <a:gd name="T22" fmla="*/ 204 w 349"/>
                <a:gd name="T23" fmla="*/ 235 h 446"/>
                <a:gd name="T24" fmla="*/ 204 w 349"/>
                <a:gd name="T25" fmla="*/ 210 h 446"/>
                <a:gd name="T26" fmla="*/ 348 w 349"/>
                <a:gd name="T27" fmla="*/ 210 h 446"/>
                <a:gd name="T28" fmla="*/ 349 w 349"/>
                <a:gd name="T29" fmla="*/ 219 h 446"/>
                <a:gd name="T30" fmla="*/ 349 w 349"/>
                <a:gd name="T31" fmla="*/ 391 h 446"/>
                <a:gd name="T32" fmla="*/ 341 w 349"/>
                <a:gd name="T33" fmla="*/ 404 h 446"/>
                <a:gd name="T34" fmla="*/ 137 w 349"/>
                <a:gd name="T35" fmla="*/ 425 h 446"/>
                <a:gd name="T36" fmla="*/ 13 w 349"/>
                <a:gd name="T37" fmla="*/ 288 h 446"/>
                <a:gd name="T38" fmla="*/ 28 w 349"/>
                <a:gd name="T39" fmla="*/ 123 h 446"/>
                <a:gd name="T40" fmla="*/ 184 w 349"/>
                <a:gd name="T41" fmla="*/ 7 h 446"/>
                <a:gd name="T42" fmla="*/ 330 w 349"/>
                <a:gd name="T43" fmla="*/ 22 h 446"/>
                <a:gd name="T44" fmla="*/ 338 w 349"/>
                <a:gd name="T45" fmla="*/ 34 h 446"/>
                <a:gd name="T46" fmla="*/ 338 w 349"/>
                <a:gd name="T47" fmla="*/ 8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446">
                  <a:moveTo>
                    <a:pt x="338" y="83"/>
                  </a:moveTo>
                  <a:cubicBezTo>
                    <a:pt x="311" y="66"/>
                    <a:pt x="283" y="57"/>
                    <a:pt x="254" y="54"/>
                  </a:cubicBezTo>
                  <a:cubicBezTo>
                    <a:pt x="207" y="48"/>
                    <a:pt x="163" y="52"/>
                    <a:pt x="124" y="83"/>
                  </a:cubicBezTo>
                  <a:cubicBezTo>
                    <a:pt x="85" y="113"/>
                    <a:pt x="67" y="153"/>
                    <a:pt x="63" y="201"/>
                  </a:cubicBezTo>
                  <a:cubicBezTo>
                    <a:pt x="60" y="235"/>
                    <a:pt x="62" y="268"/>
                    <a:pt x="75" y="300"/>
                  </a:cubicBezTo>
                  <a:cubicBezTo>
                    <a:pt x="98" y="354"/>
                    <a:pt x="139" y="383"/>
                    <a:pt x="197" y="387"/>
                  </a:cubicBezTo>
                  <a:cubicBezTo>
                    <a:pt x="228" y="390"/>
                    <a:pt x="260" y="387"/>
                    <a:pt x="288" y="372"/>
                  </a:cubicBezTo>
                  <a:cubicBezTo>
                    <a:pt x="291" y="371"/>
                    <a:pt x="295" y="367"/>
                    <a:pt x="295" y="364"/>
                  </a:cubicBezTo>
                  <a:cubicBezTo>
                    <a:pt x="295" y="330"/>
                    <a:pt x="295" y="296"/>
                    <a:pt x="295" y="263"/>
                  </a:cubicBezTo>
                  <a:cubicBezTo>
                    <a:pt x="295" y="261"/>
                    <a:pt x="294" y="259"/>
                    <a:pt x="294" y="256"/>
                  </a:cubicBezTo>
                  <a:cubicBezTo>
                    <a:pt x="271" y="256"/>
                    <a:pt x="248" y="256"/>
                    <a:pt x="226" y="256"/>
                  </a:cubicBezTo>
                  <a:cubicBezTo>
                    <a:pt x="204" y="256"/>
                    <a:pt x="204" y="256"/>
                    <a:pt x="204" y="235"/>
                  </a:cubicBezTo>
                  <a:cubicBezTo>
                    <a:pt x="204" y="227"/>
                    <a:pt x="204" y="218"/>
                    <a:pt x="204" y="210"/>
                  </a:cubicBezTo>
                  <a:cubicBezTo>
                    <a:pt x="252" y="210"/>
                    <a:pt x="300" y="210"/>
                    <a:pt x="348" y="210"/>
                  </a:cubicBezTo>
                  <a:cubicBezTo>
                    <a:pt x="348" y="213"/>
                    <a:pt x="349" y="216"/>
                    <a:pt x="349" y="219"/>
                  </a:cubicBezTo>
                  <a:cubicBezTo>
                    <a:pt x="349" y="277"/>
                    <a:pt x="349" y="334"/>
                    <a:pt x="349" y="391"/>
                  </a:cubicBezTo>
                  <a:cubicBezTo>
                    <a:pt x="349" y="398"/>
                    <a:pt x="347" y="402"/>
                    <a:pt x="341" y="404"/>
                  </a:cubicBezTo>
                  <a:cubicBezTo>
                    <a:pt x="275" y="437"/>
                    <a:pt x="207" y="446"/>
                    <a:pt x="137" y="425"/>
                  </a:cubicBezTo>
                  <a:cubicBezTo>
                    <a:pt x="70" y="404"/>
                    <a:pt x="29" y="356"/>
                    <a:pt x="13" y="288"/>
                  </a:cubicBezTo>
                  <a:cubicBezTo>
                    <a:pt x="0" y="231"/>
                    <a:pt x="2" y="175"/>
                    <a:pt x="28" y="123"/>
                  </a:cubicBezTo>
                  <a:cubicBezTo>
                    <a:pt x="60" y="58"/>
                    <a:pt x="112" y="18"/>
                    <a:pt x="184" y="7"/>
                  </a:cubicBezTo>
                  <a:cubicBezTo>
                    <a:pt x="234" y="0"/>
                    <a:pt x="283" y="4"/>
                    <a:pt x="330" y="22"/>
                  </a:cubicBezTo>
                  <a:cubicBezTo>
                    <a:pt x="336" y="24"/>
                    <a:pt x="339" y="27"/>
                    <a:pt x="338" y="34"/>
                  </a:cubicBezTo>
                  <a:cubicBezTo>
                    <a:pt x="338" y="49"/>
                    <a:pt x="338" y="65"/>
                    <a:pt x="338" y="8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2" name="Freeform 13">
              <a:extLst>
                <a:ext uri="{FF2B5EF4-FFF2-40B4-BE49-F238E27FC236}">
                  <a16:creationId xmlns:a16="http://schemas.microsoft.com/office/drawing/2014/main" xmlns="" id="{45463106-63D9-4945-9D03-4C94D47FCCEF}"/>
                </a:ext>
              </a:extLst>
            </p:cNvPr>
            <p:cNvSpPr>
              <a:spLocks/>
            </p:cNvSpPr>
            <p:nvPr/>
          </p:nvSpPr>
          <p:spPr bwMode="auto">
            <a:xfrm>
              <a:off x="6357619" y="3820916"/>
              <a:ext cx="250466" cy="320428"/>
            </a:xfrm>
            <a:custGeom>
              <a:avLst/>
              <a:gdLst>
                <a:gd name="T0" fmla="*/ 339 w 350"/>
                <a:gd name="T1" fmla="*/ 81 h 447"/>
                <a:gd name="T2" fmla="*/ 289 w 350"/>
                <a:gd name="T3" fmla="*/ 61 h 447"/>
                <a:gd name="T4" fmla="*/ 164 w 350"/>
                <a:gd name="T5" fmla="*/ 61 h 447"/>
                <a:gd name="T6" fmla="*/ 68 w 350"/>
                <a:gd name="T7" fmla="*/ 172 h 447"/>
                <a:gd name="T8" fmla="*/ 83 w 350"/>
                <a:gd name="T9" fmla="*/ 316 h 447"/>
                <a:gd name="T10" fmla="*/ 198 w 350"/>
                <a:gd name="T11" fmla="*/ 388 h 447"/>
                <a:gd name="T12" fmla="*/ 289 w 350"/>
                <a:gd name="T13" fmla="*/ 372 h 447"/>
                <a:gd name="T14" fmla="*/ 295 w 350"/>
                <a:gd name="T15" fmla="*/ 364 h 447"/>
                <a:gd name="T16" fmla="*/ 295 w 350"/>
                <a:gd name="T17" fmla="*/ 261 h 447"/>
                <a:gd name="T18" fmla="*/ 294 w 350"/>
                <a:gd name="T19" fmla="*/ 256 h 447"/>
                <a:gd name="T20" fmla="*/ 218 w 350"/>
                <a:gd name="T21" fmla="*/ 256 h 447"/>
                <a:gd name="T22" fmla="*/ 204 w 350"/>
                <a:gd name="T23" fmla="*/ 242 h 447"/>
                <a:gd name="T24" fmla="*/ 204 w 350"/>
                <a:gd name="T25" fmla="*/ 210 h 447"/>
                <a:gd name="T26" fmla="*/ 349 w 350"/>
                <a:gd name="T27" fmla="*/ 210 h 447"/>
                <a:gd name="T28" fmla="*/ 349 w 350"/>
                <a:gd name="T29" fmla="*/ 219 h 447"/>
                <a:gd name="T30" fmla="*/ 349 w 350"/>
                <a:gd name="T31" fmla="*/ 391 h 447"/>
                <a:gd name="T32" fmla="*/ 344 w 350"/>
                <a:gd name="T33" fmla="*/ 403 h 447"/>
                <a:gd name="T34" fmla="*/ 136 w 350"/>
                <a:gd name="T35" fmla="*/ 424 h 447"/>
                <a:gd name="T36" fmla="*/ 14 w 350"/>
                <a:gd name="T37" fmla="*/ 288 h 447"/>
                <a:gd name="T38" fmla="*/ 28 w 350"/>
                <a:gd name="T39" fmla="*/ 123 h 447"/>
                <a:gd name="T40" fmla="*/ 185 w 350"/>
                <a:gd name="T41" fmla="*/ 7 h 447"/>
                <a:gd name="T42" fmla="*/ 331 w 350"/>
                <a:gd name="T43" fmla="*/ 22 h 447"/>
                <a:gd name="T44" fmla="*/ 339 w 350"/>
                <a:gd name="T45" fmla="*/ 34 h 447"/>
                <a:gd name="T46" fmla="*/ 339 w 350"/>
                <a:gd name="T47" fmla="*/ 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0" h="447">
                  <a:moveTo>
                    <a:pt x="339" y="81"/>
                  </a:moveTo>
                  <a:cubicBezTo>
                    <a:pt x="322" y="74"/>
                    <a:pt x="306" y="66"/>
                    <a:pt x="289" y="61"/>
                  </a:cubicBezTo>
                  <a:cubicBezTo>
                    <a:pt x="248" y="49"/>
                    <a:pt x="205" y="46"/>
                    <a:pt x="164" y="61"/>
                  </a:cubicBezTo>
                  <a:cubicBezTo>
                    <a:pt x="112" y="80"/>
                    <a:pt x="80" y="119"/>
                    <a:pt x="68" y="172"/>
                  </a:cubicBezTo>
                  <a:cubicBezTo>
                    <a:pt x="57" y="221"/>
                    <a:pt x="59" y="270"/>
                    <a:pt x="83" y="316"/>
                  </a:cubicBezTo>
                  <a:cubicBezTo>
                    <a:pt x="108" y="361"/>
                    <a:pt x="148" y="384"/>
                    <a:pt x="198" y="388"/>
                  </a:cubicBezTo>
                  <a:cubicBezTo>
                    <a:pt x="230" y="390"/>
                    <a:pt x="261" y="387"/>
                    <a:pt x="289" y="372"/>
                  </a:cubicBezTo>
                  <a:cubicBezTo>
                    <a:pt x="292" y="371"/>
                    <a:pt x="295" y="367"/>
                    <a:pt x="295" y="364"/>
                  </a:cubicBezTo>
                  <a:cubicBezTo>
                    <a:pt x="296" y="330"/>
                    <a:pt x="295" y="295"/>
                    <a:pt x="295" y="261"/>
                  </a:cubicBezTo>
                  <a:cubicBezTo>
                    <a:pt x="295" y="259"/>
                    <a:pt x="295" y="258"/>
                    <a:pt x="294" y="256"/>
                  </a:cubicBezTo>
                  <a:cubicBezTo>
                    <a:pt x="269" y="256"/>
                    <a:pt x="244" y="256"/>
                    <a:pt x="218" y="256"/>
                  </a:cubicBezTo>
                  <a:cubicBezTo>
                    <a:pt x="203" y="256"/>
                    <a:pt x="205" y="258"/>
                    <a:pt x="204" y="242"/>
                  </a:cubicBezTo>
                  <a:cubicBezTo>
                    <a:pt x="204" y="232"/>
                    <a:pt x="204" y="221"/>
                    <a:pt x="204" y="210"/>
                  </a:cubicBezTo>
                  <a:cubicBezTo>
                    <a:pt x="253" y="210"/>
                    <a:pt x="301" y="210"/>
                    <a:pt x="349" y="210"/>
                  </a:cubicBezTo>
                  <a:cubicBezTo>
                    <a:pt x="349" y="213"/>
                    <a:pt x="349" y="216"/>
                    <a:pt x="349" y="219"/>
                  </a:cubicBezTo>
                  <a:cubicBezTo>
                    <a:pt x="349" y="277"/>
                    <a:pt x="349" y="334"/>
                    <a:pt x="349" y="391"/>
                  </a:cubicBezTo>
                  <a:cubicBezTo>
                    <a:pt x="349" y="396"/>
                    <a:pt x="350" y="400"/>
                    <a:pt x="344" y="403"/>
                  </a:cubicBezTo>
                  <a:cubicBezTo>
                    <a:pt x="277" y="437"/>
                    <a:pt x="208" y="447"/>
                    <a:pt x="136" y="424"/>
                  </a:cubicBezTo>
                  <a:cubicBezTo>
                    <a:pt x="70" y="403"/>
                    <a:pt x="30" y="355"/>
                    <a:pt x="14" y="288"/>
                  </a:cubicBezTo>
                  <a:cubicBezTo>
                    <a:pt x="0" y="232"/>
                    <a:pt x="3" y="176"/>
                    <a:pt x="28" y="123"/>
                  </a:cubicBezTo>
                  <a:cubicBezTo>
                    <a:pt x="60" y="58"/>
                    <a:pt x="112" y="18"/>
                    <a:pt x="185" y="7"/>
                  </a:cubicBezTo>
                  <a:cubicBezTo>
                    <a:pt x="234" y="0"/>
                    <a:pt x="283" y="4"/>
                    <a:pt x="331" y="22"/>
                  </a:cubicBezTo>
                  <a:cubicBezTo>
                    <a:pt x="337" y="24"/>
                    <a:pt x="339" y="28"/>
                    <a:pt x="339" y="34"/>
                  </a:cubicBezTo>
                  <a:cubicBezTo>
                    <a:pt x="339" y="50"/>
                    <a:pt x="339" y="65"/>
                    <a:pt x="339" y="8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3" name="Freeform 14">
              <a:extLst>
                <a:ext uri="{FF2B5EF4-FFF2-40B4-BE49-F238E27FC236}">
                  <a16:creationId xmlns:a16="http://schemas.microsoft.com/office/drawing/2014/main" xmlns="" id="{FEB53BB9-CAD5-455A-9BC5-9D3A10B21A14}"/>
                </a:ext>
              </a:extLst>
            </p:cNvPr>
            <p:cNvSpPr>
              <a:spLocks/>
            </p:cNvSpPr>
            <p:nvPr/>
          </p:nvSpPr>
          <p:spPr bwMode="auto">
            <a:xfrm>
              <a:off x="7297094" y="3820916"/>
              <a:ext cx="249860" cy="320428"/>
            </a:xfrm>
            <a:custGeom>
              <a:avLst/>
              <a:gdLst>
                <a:gd name="T0" fmla="*/ 338 w 349"/>
                <a:gd name="T1" fmla="*/ 81 h 447"/>
                <a:gd name="T2" fmla="*/ 288 w 349"/>
                <a:gd name="T3" fmla="*/ 61 h 447"/>
                <a:gd name="T4" fmla="*/ 163 w 349"/>
                <a:gd name="T5" fmla="*/ 61 h 447"/>
                <a:gd name="T6" fmla="*/ 68 w 349"/>
                <a:gd name="T7" fmla="*/ 172 h 447"/>
                <a:gd name="T8" fmla="*/ 82 w 349"/>
                <a:gd name="T9" fmla="*/ 315 h 447"/>
                <a:gd name="T10" fmla="*/ 197 w 349"/>
                <a:gd name="T11" fmla="*/ 388 h 447"/>
                <a:gd name="T12" fmla="*/ 288 w 349"/>
                <a:gd name="T13" fmla="*/ 373 h 447"/>
                <a:gd name="T14" fmla="*/ 294 w 349"/>
                <a:gd name="T15" fmla="*/ 364 h 447"/>
                <a:gd name="T16" fmla="*/ 295 w 349"/>
                <a:gd name="T17" fmla="*/ 261 h 447"/>
                <a:gd name="T18" fmla="*/ 294 w 349"/>
                <a:gd name="T19" fmla="*/ 257 h 447"/>
                <a:gd name="T20" fmla="*/ 284 w 349"/>
                <a:gd name="T21" fmla="*/ 256 h 447"/>
                <a:gd name="T22" fmla="*/ 213 w 349"/>
                <a:gd name="T23" fmla="*/ 256 h 447"/>
                <a:gd name="T24" fmla="*/ 204 w 349"/>
                <a:gd name="T25" fmla="*/ 247 h 447"/>
                <a:gd name="T26" fmla="*/ 204 w 349"/>
                <a:gd name="T27" fmla="*/ 210 h 447"/>
                <a:gd name="T28" fmla="*/ 348 w 349"/>
                <a:gd name="T29" fmla="*/ 210 h 447"/>
                <a:gd name="T30" fmla="*/ 348 w 349"/>
                <a:gd name="T31" fmla="*/ 218 h 447"/>
                <a:gd name="T32" fmla="*/ 348 w 349"/>
                <a:gd name="T33" fmla="*/ 392 h 447"/>
                <a:gd name="T34" fmla="*/ 343 w 349"/>
                <a:gd name="T35" fmla="*/ 403 h 447"/>
                <a:gd name="T36" fmla="*/ 136 w 349"/>
                <a:gd name="T37" fmla="*/ 424 h 447"/>
                <a:gd name="T38" fmla="*/ 13 w 349"/>
                <a:gd name="T39" fmla="*/ 288 h 447"/>
                <a:gd name="T40" fmla="*/ 27 w 349"/>
                <a:gd name="T41" fmla="*/ 123 h 447"/>
                <a:gd name="T42" fmla="*/ 184 w 349"/>
                <a:gd name="T43" fmla="*/ 7 h 447"/>
                <a:gd name="T44" fmla="*/ 330 w 349"/>
                <a:gd name="T45" fmla="*/ 22 h 447"/>
                <a:gd name="T46" fmla="*/ 338 w 349"/>
                <a:gd name="T47" fmla="*/ 33 h 447"/>
                <a:gd name="T48" fmla="*/ 338 w 349"/>
                <a:gd name="T49" fmla="*/ 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9" h="447">
                  <a:moveTo>
                    <a:pt x="338" y="81"/>
                  </a:moveTo>
                  <a:cubicBezTo>
                    <a:pt x="321" y="74"/>
                    <a:pt x="305" y="66"/>
                    <a:pt x="288" y="61"/>
                  </a:cubicBezTo>
                  <a:cubicBezTo>
                    <a:pt x="247" y="49"/>
                    <a:pt x="204" y="46"/>
                    <a:pt x="163" y="61"/>
                  </a:cubicBezTo>
                  <a:cubicBezTo>
                    <a:pt x="111" y="80"/>
                    <a:pt x="80" y="119"/>
                    <a:pt x="68" y="172"/>
                  </a:cubicBezTo>
                  <a:cubicBezTo>
                    <a:pt x="57" y="221"/>
                    <a:pt x="58" y="270"/>
                    <a:pt x="82" y="315"/>
                  </a:cubicBezTo>
                  <a:cubicBezTo>
                    <a:pt x="106" y="361"/>
                    <a:pt x="146" y="384"/>
                    <a:pt x="197" y="388"/>
                  </a:cubicBezTo>
                  <a:cubicBezTo>
                    <a:pt x="228" y="390"/>
                    <a:pt x="259" y="387"/>
                    <a:pt x="288" y="373"/>
                  </a:cubicBezTo>
                  <a:cubicBezTo>
                    <a:pt x="291" y="371"/>
                    <a:pt x="294" y="367"/>
                    <a:pt x="294" y="364"/>
                  </a:cubicBezTo>
                  <a:cubicBezTo>
                    <a:pt x="295" y="330"/>
                    <a:pt x="295" y="295"/>
                    <a:pt x="295" y="261"/>
                  </a:cubicBezTo>
                  <a:cubicBezTo>
                    <a:pt x="295" y="260"/>
                    <a:pt x="294" y="259"/>
                    <a:pt x="294" y="257"/>
                  </a:cubicBezTo>
                  <a:cubicBezTo>
                    <a:pt x="291" y="257"/>
                    <a:pt x="287" y="256"/>
                    <a:pt x="284" y="256"/>
                  </a:cubicBezTo>
                  <a:cubicBezTo>
                    <a:pt x="260" y="256"/>
                    <a:pt x="236" y="256"/>
                    <a:pt x="213" y="256"/>
                  </a:cubicBezTo>
                  <a:cubicBezTo>
                    <a:pt x="205" y="256"/>
                    <a:pt x="203" y="254"/>
                    <a:pt x="204" y="247"/>
                  </a:cubicBezTo>
                  <a:cubicBezTo>
                    <a:pt x="204" y="235"/>
                    <a:pt x="204" y="223"/>
                    <a:pt x="204" y="210"/>
                  </a:cubicBezTo>
                  <a:cubicBezTo>
                    <a:pt x="252" y="210"/>
                    <a:pt x="299" y="210"/>
                    <a:pt x="348" y="210"/>
                  </a:cubicBezTo>
                  <a:cubicBezTo>
                    <a:pt x="348" y="212"/>
                    <a:pt x="348" y="215"/>
                    <a:pt x="348" y="218"/>
                  </a:cubicBezTo>
                  <a:cubicBezTo>
                    <a:pt x="349" y="276"/>
                    <a:pt x="349" y="334"/>
                    <a:pt x="348" y="392"/>
                  </a:cubicBezTo>
                  <a:cubicBezTo>
                    <a:pt x="348" y="396"/>
                    <a:pt x="346" y="401"/>
                    <a:pt x="343" y="403"/>
                  </a:cubicBezTo>
                  <a:cubicBezTo>
                    <a:pt x="277" y="437"/>
                    <a:pt x="207" y="447"/>
                    <a:pt x="136" y="424"/>
                  </a:cubicBezTo>
                  <a:cubicBezTo>
                    <a:pt x="69" y="403"/>
                    <a:pt x="29" y="355"/>
                    <a:pt x="13" y="288"/>
                  </a:cubicBezTo>
                  <a:cubicBezTo>
                    <a:pt x="0" y="231"/>
                    <a:pt x="2" y="176"/>
                    <a:pt x="27" y="123"/>
                  </a:cubicBezTo>
                  <a:cubicBezTo>
                    <a:pt x="59" y="58"/>
                    <a:pt x="112" y="18"/>
                    <a:pt x="184" y="7"/>
                  </a:cubicBezTo>
                  <a:cubicBezTo>
                    <a:pt x="234" y="0"/>
                    <a:pt x="283" y="4"/>
                    <a:pt x="330" y="22"/>
                  </a:cubicBezTo>
                  <a:cubicBezTo>
                    <a:pt x="336" y="24"/>
                    <a:pt x="338" y="27"/>
                    <a:pt x="338" y="33"/>
                  </a:cubicBezTo>
                  <a:cubicBezTo>
                    <a:pt x="338" y="49"/>
                    <a:pt x="338" y="65"/>
                    <a:pt x="338" y="8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4" name="Freeform 15">
              <a:extLst>
                <a:ext uri="{FF2B5EF4-FFF2-40B4-BE49-F238E27FC236}">
                  <a16:creationId xmlns:a16="http://schemas.microsoft.com/office/drawing/2014/main" xmlns="" id="{25658255-7A7B-416A-9929-4ACAC702E3E4}"/>
                </a:ext>
              </a:extLst>
            </p:cNvPr>
            <p:cNvSpPr>
              <a:spLocks/>
            </p:cNvSpPr>
            <p:nvPr/>
          </p:nvSpPr>
          <p:spPr bwMode="auto">
            <a:xfrm>
              <a:off x="8726901" y="3820916"/>
              <a:ext cx="249860" cy="319822"/>
            </a:xfrm>
            <a:custGeom>
              <a:avLst/>
              <a:gdLst>
                <a:gd name="T0" fmla="*/ 338 w 349"/>
                <a:gd name="T1" fmla="*/ 83 h 446"/>
                <a:gd name="T2" fmla="*/ 254 w 349"/>
                <a:gd name="T3" fmla="*/ 54 h 446"/>
                <a:gd name="T4" fmla="*/ 124 w 349"/>
                <a:gd name="T5" fmla="*/ 83 h 446"/>
                <a:gd name="T6" fmla="*/ 63 w 349"/>
                <a:gd name="T7" fmla="*/ 201 h 446"/>
                <a:gd name="T8" fmla="*/ 75 w 349"/>
                <a:gd name="T9" fmla="*/ 300 h 446"/>
                <a:gd name="T10" fmla="*/ 197 w 349"/>
                <a:gd name="T11" fmla="*/ 387 h 446"/>
                <a:gd name="T12" fmla="*/ 288 w 349"/>
                <a:gd name="T13" fmla="*/ 372 h 446"/>
                <a:gd name="T14" fmla="*/ 295 w 349"/>
                <a:gd name="T15" fmla="*/ 363 h 446"/>
                <a:gd name="T16" fmla="*/ 295 w 349"/>
                <a:gd name="T17" fmla="*/ 263 h 446"/>
                <a:gd name="T18" fmla="*/ 294 w 349"/>
                <a:gd name="T19" fmla="*/ 256 h 446"/>
                <a:gd name="T20" fmla="*/ 220 w 349"/>
                <a:gd name="T21" fmla="*/ 256 h 446"/>
                <a:gd name="T22" fmla="*/ 204 w 349"/>
                <a:gd name="T23" fmla="*/ 240 h 446"/>
                <a:gd name="T24" fmla="*/ 204 w 349"/>
                <a:gd name="T25" fmla="*/ 210 h 446"/>
                <a:gd name="T26" fmla="*/ 348 w 349"/>
                <a:gd name="T27" fmla="*/ 210 h 446"/>
                <a:gd name="T28" fmla="*/ 349 w 349"/>
                <a:gd name="T29" fmla="*/ 219 h 446"/>
                <a:gd name="T30" fmla="*/ 349 w 349"/>
                <a:gd name="T31" fmla="*/ 391 h 446"/>
                <a:gd name="T32" fmla="*/ 341 w 349"/>
                <a:gd name="T33" fmla="*/ 404 h 446"/>
                <a:gd name="T34" fmla="*/ 137 w 349"/>
                <a:gd name="T35" fmla="*/ 425 h 446"/>
                <a:gd name="T36" fmla="*/ 13 w 349"/>
                <a:gd name="T37" fmla="*/ 288 h 446"/>
                <a:gd name="T38" fmla="*/ 27 w 349"/>
                <a:gd name="T39" fmla="*/ 124 h 446"/>
                <a:gd name="T40" fmla="*/ 184 w 349"/>
                <a:gd name="T41" fmla="*/ 7 h 446"/>
                <a:gd name="T42" fmla="*/ 330 w 349"/>
                <a:gd name="T43" fmla="*/ 22 h 446"/>
                <a:gd name="T44" fmla="*/ 338 w 349"/>
                <a:gd name="T45" fmla="*/ 34 h 446"/>
                <a:gd name="T46" fmla="*/ 338 w 349"/>
                <a:gd name="T47" fmla="*/ 8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446">
                  <a:moveTo>
                    <a:pt x="338" y="83"/>
                  </a:moveTo>
                  <a:cubicBezTo>
                    <a:pt x="311" y="66"/>
                    <a:pt x="283" y="57"/>
                    <a:pt x="254" y="54"/>
                  </a:cubicBezTo>
                  <a:cubicBezTo>
                    <a:pt x="207" y="48"/>
                    <a:pt x="163" y="52"/>
                    <a:pt x="124" y="83"/>
                  </a:cubicBezTo>
                  <a:cubicBezTo>
                    <a:pt x="85" y="113"/>
                    <a:pt x="67" y="153"/>
                    <a:pt x="63" y="201"/>
                  </a:cubicBezTo>
                  <a:cubicBezTo>
                    <a:pt x="60" y="235"/>
                    <a:pt x="62" y="268"/>
                    <a:pt x="75" y="300"/>
                  </a:cubicBezTo>
                  <a:cubicBezTo>
                    <a:pt x="98" y="354"/>
                    <a:pt x="139" y="383"/>
                    <a:pt x="197" y="387"/>
                  </a:cubicBezTo>
                  <a:cubicBezTo>
                    <a:pt x="228" y="390"/>
                    <a:pt x="260" y="387"/>
                    <a:pt x="288" y="372"/>
                  </a:cubicBezTo>
                  <a:cubicBezTo>
                    <a:pt x="291" y="371"/>
                    <a:pt x="295" y="367"/>
                    <a:pt x="295" y="363"/>
                  </a:cubicBezTo>
                  <a:cubicBezTo>
                    <a:pt x="295" y="330"/>
                    <a:pt x="295" y="296"/>
                    <a:pt x="295" y="263"/>
                  </a:cubicBezTo>
                  <a:cubicBezTo>
                    <a:pt x="295" y="261"/>
                    <a:pt x="294" y="259"/>
                    <a:pt x="294" y="256"/>
                  </a:cubicBezTo>
                  <a:cubicBezTo>
                    <a:pt x="269" y="256"/>
                    <a:pt x="244" y="256"/>
                    <a:pt x="220" y="256"/>
                  </a:cubicBezTo>
                  <a:cubicBezTo>
                    <a:pt x="202" y="256"/>
                    <a:pt x="204" y="259"/>
                    <a:pt x="204" y="240"/>
                  </a:cubicBezTo>
                  <a:cubicBezTo>
                    <a:pt x="204" y="230"/>
                    <a:pt x="204" y="220"/>
                    <a:pt x="204" y="210"/>
                  </a:cubicBezTo>
                  <a:cubicBezTo>
                    <a:pt x="252" y="210"/>
                    <a:pt x="300" y="210"/>
                    <a:pt x="348" y="210"/>
                  </a:cubicBezTo>
                  <a:cubicBezTo>
                    <a:pt x="348" y="213"/>
                    <a:pt x="349" y="216"/>
                    <a:pt x="349" y="219"/>
                  </a:cubicBezTo>
                  <a:cubicBezTo>
                    <a:pt x="349" y="277"/>
                    <a:pt x="349" y="334"/>
                    <a:pt x="349" y="391"/>
                  </a:cubicBezTo>
                  <a:cubicBezTo>
                    <a:pt x="349" y="398"/>
                    <a:pt x="347" y="402"/>
                    <a:pt x="341" y="404"/>
                  </a:cubicBezTo>
                  <a:cubicBezTo>
                    <a:pt x="275" y="437"/>
                    <a:pt x="207" y="446"/>
                    <a:pt x="137" y="425"/>
                  </a:cubicBezTo>
                  <a:cubicBezTo>
                    <a:pt x="70" y="404"/>
                    <a:pt x="29" y="356"/>
                    <a:pt x="13" y="288"/>
                  </a:cubicBezTo>
                  <a:cubicBezTo>
                    <a:pt x="0" y="232"/>
                    <a:pt x="2" y="176"/>
                    <a:pt x="27" y="124"/>
                  </a:cubicBezTo>
                  <a:cubicBezTo>
                    <a:pt x="59" y="58"/>
                    <a:pt x="112" y="18"/>
                    <a:pt x="184" y="7"/>
                  </a:cubicBezTo>
                  <a:cubicBezTo>
                    <a:pt x="234" y="0"/>
                    <a:pt x="283" y="4"/>
                    <a:pt x="330" y="22"/>
                  </a:cubicBezTo>
                  <a:cubicBezTo>
                    <a:pt x="336" y="24"/>
                    <a:pt x="339" y="27"/>
                    <a:pt x="338" y="34"/>
                  </a:cubicBezTo>
                  <a:cubicBezTo>
                    <a:pt x="338" y="49"/>
                    <a:pt x="338" y="65"/>
                    <a:pt x="338" y="8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5" name="Freeform 16">
              <a:extLst>
                <a:ext uri="{FF2B5EF4-FFF2-40B4-BE49-F238E27FC236}">
                  <a16:creationId xmlns:a16="http://schemas.microsoft.com/office/drawing/2014/main" xmlns="" id="{F2312DA7-74A7-490E-8896-E758505415B5}"/>
                </a:ext>
              </a:extLst>
            </p:cNvPr>
            <p:cNvSpPr>
              <a:spLocks/>
            </p:cNvSpPr>
            <p:nvPr/>
          </p:nvSpPr>
          <p:spPr bwMode="auto">
            <a:xfrm>
              <a:off x="4561350" y="3829396"/>
              <a:ext cx="227752" cy="299228"/>
            </a:xfrm>
            <a:custGeom>
              <a:avLst/>
              <a:gdLst>
                <a:gd name="T0" fmla="*/ 318 w 318"/>
                <a:gd name="T1" fmla="*/ 417 h 417"/>
                <a:gd name="T2" fmla="*/ 266 w 318"/>
                <a:gd name="T3" fmla="*/ 417 h 417"/>
                <a:gd name="T4" fmla="*/ 266 w 318"/>
                <a:gd name="T5" fmla="*/ 404 h 417"/>
                <a:gd name="T6" fmla="*/ 266 w 318"/>
                <a:gd name="T7" fmla="*/ 240 h 417"/>
                <a:gd name="T8" fmla="*/ 255 w 318"/>
                <a:gd name="T9" fmla="*/ 228 h 417"/>
                <a:gd name="T10" fmla="*/ 64 w 318"/>
                <a:gd name="T11" fmla="*/ 228 h 417"/>
                <a:gd name="T12" fmla="*/ 53 w 318"/>
                <a:gd name="T13" fmla="*/ 229 h 417"/>
                <a:gd name="T14" fmla="*/ 53 w 318"/>
                <a:gd name="T15" fmla="*/ 416 h 417"/>
                <a:gd name="T16" fmla="*/ 0 w 318"/>
                <a:gd name="T17" fmla="*/ 416 h 417"/>
                <a:gd name="T18" fmla="*/ 0 w 318"/>
                <a:gd name="T19" fmla="*/ 0 h 417"/>
                <a:gd name="T20" fmla="*/ 53 w 318"/>
                <a:gd name="T21" fmla="*/ 0 h 417"/>
                <a:gd name="T22" fmla="*/ 53 w 318"/>
                <a:gd name="T23" fmla="*/ 180 h 417"/>
                <a:gd name="T24" fmla="*/ 64 w 318"/>
                <a:gd name="T25" fmla="*/ 181 h 417"/>
                <a:gd name="T26" fmla="*/ 254 w 318"/>
                <a:gd name="T27" fmla="*/ 181 h 417"/>
                <a:gd name="T28" fmla="*/ 266 w 318"/>
                <a:gd name="T29" fmla="*/ 170 h 417"/>
                <a:gd name="T30" fmla="*/ 266 w 318"/>
                <a:gd name="T31" fmla="*/ 12 h 417"/>
                <a:gd name="T32" fmla="*/ 266 w 318"/>
                <a:gd name="T33" fmla="*/ 0 h 417"/>
                <a:gd name="T34" fmla="*/ 318 w 318"/>
                <a:gd name="T35" fmla="*/ 0 h 417"/>
                <a:gd name="T36" fmla="*/ 318 w 318"/>
                <a:gd name="T37"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8" h="417">
                  <a:moveTo>
                    <a:pt x="318" y="417"/>
                  </a:moveTo>
                  <a:cubicBezTo>
                    <a:pt x="301" y="417"/>
                    <a:pt x="284" y="417"/>
                    <a:pt x="266" y="417"/>
                  </a:cubicBezTo>
                  <a:cubicBezTo>
                    <a:pt x="266" y="412"/>
                    <a:pt x="266" y="408"/>
                    <a:pt x="266" y="404"/>
                  </a:cubicBezTo>
                  <a:cubicBezTo>
                    <a:pt x="266" y="349"/>
                    <a:pt x="265" y="294"/>
                    <a:pt x="266" y="240"/>
                  </a:cubicBezTo>
                  <a:cubicBezTo>
                    <a:pt x="266" y="231"/>
                    <a:pt x="264" y="228"/>
                    <a:pt x="255" y="228"/>
                  </a:cubicBezTo>
                  <a:cubicBezTo>
                    <a:pt x="191" y="228"/>
                    <a:pt x="127" y="228"/>
                    <a:pt x="64" y="228"/>
                  </a:cubicBezTo>
                  <a:cubicBezTo>
                    <a:pt x="61" y="228"/>
                    <a:pt x="57" y="228"/>
                    <a:pt x="53" y="229"/>
                  </a:cubicBezTo>
                  <a:cubicBezTo>
                    <a:pt x="53" y="291"/>
                    <a:pt x="53" y="354"/>
                    <a:pt x="53" y="416"/>
                  </a:cubicBezTo>
                  <a:cubicBezTo>
                    <a:pt x="35" y="416"/>
                    <a:pt x="18" y="416"/>
                    <a:pt x="0" y="416"/>
                  </a:cubicBezTo>
                  <a:cubicBezTo>
                    <a:pt x="0" y="278"/>
                    <a:pt x="0" y="139"/>
                    <a:pt x="0" y="0"/>
                  </a:cubicBezTo>
                  <a:cubicBezTo>
                    <a:pt x="17" y="0"/>
                    <a:pt x="34" y="0"/>
                    <a:pt x="53" y="0"/>
                  </a:cubicBezTo>
                  <a:cubicBezTo>
                    <a:pt x="53" y="59"/>
                    <a:pt x="53" y="119"/>
                    <a:pt x="53" y="180"/>
                  </a:cubicBezTo>
                  <a:cubicBezTo>
                    <a:pt x="57" y="180"/>
                    <a:pt x="61" y="181"/>
                    <a:pt x="64" y="181"/>
                  </a:cubicBezTo>
                  <a:cubicBezTo>
                    <a:pt x="128" y="181"/>
                    <a:pt x="191" y="181"/>
                    <a:pt x="254" y="181"/>
                  </a:cubicBezTo>
                  <a:cubicBezTo>
                    <a:pt x="263" y="181"/>
                    <a:pt x="266" y="179"/>
                    <a:pt x="266" y="170"/>
                  </a:cubicBezTo>
                  <a:cubicBezTo>
                    <a:pt x="265" y="117"/>
                    <a:pt x="266" y="65"/>
                    <a:pt x="266" y="12"/>
                  </a:cubicBezTo>
                  <a:cubicBezTo>
                    <a:pt x="266" y="8"/>
                    <a:pt x="266" y="4"/>
                    <a:pt x="266" y="0"/>
                  </a:cubicBezTo>
                  <a:cubicBezTo>
                    <a:pt x="284" y="0"/>
                    <a:pt x="300" y="0"/>
                    <a:pt x="318" y="0"/>
                  </a:cubicBezTo>
                  <a:cubicBezTo>
                    <a:pt x="318" y="138"/>
                    <a:pt x="318" y="277"/>
                    <a:pt x="318" y="41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6" name="Freeform 17">
              <a:extLst>
                <a:ext uri="{FF2B5EF4-FFF2-40B4-BE49-F238E27FC236}">
                  <a16:creationId xmlns:a16="http://schemas.microsoft.com/office/drawing/2014/main" xmlns="" id="{C52E0C60-5A81-490D-A0D8-4FC1787C5962}"/>
                </a:ext>
              </a:extLst>
            </p:cNvPr>
            <p:cNvSpPr>
              <a:spLocks/>
            </p:cNvSpPr>
            <p:nvPr/>
          </p:nvSpPr>
          <p:spPr bwMode="auto">
            <a:xfrm>
              <a:off x="7843153" y="3829396"/>
              <a:ext cx="228357" cy="299833"/>
            </a:xfrm>
            <a:custGeom>
              <a:avLst/>
              <a:gdLst>
                <a:gd name="T0" fmla="*/ 53 w 319"/>
                <a:gd name="T1" fmla="*/ 229 h 418"/>
                <a:gd name="T2" fmla="*/ 53 w 319"/>
                <a:gd name="T3" fmla="*/ 416 h 418"/>
                <a:gd name="T4" fmla="*/ 0 w 319"/>
                <a:gd name="T5" fmla="*/ 416 h 418"/>
                <a:gd name="T6" fmla="*/ 0 w 319"/>
                <a:gd name="T7" fmla="*/ 0 h 418"/>
                <a:gd name="T8" fmla="*/ 53 w 319"/>
                <a:gd name="T9" fmla="*/ 0 h 418"/>
                <a:gd name="T10" fmla="*/ 53 w 319"/>
                <a:gd name="T11" fmla="*/ 180 h 418"/>
                <a:gd name="T12" fmla="*/ 64 w 319"/>
                <a:gd name="T13" fmla="*/ 181 h 418"/>
                <a:gd name="T14" fmla="*/ 255 w 319"/>
                <a:gd name="T15" fmla="*/ 181 h 418"/>
                <a:gd name="T16" fmla="*/ 266 w 319"/>
                <a:gd name="T17" fmla="*/ 169 h 418"/>
                <a:gd name="T18" fmla="*/ 266 w 319"/>
                <a:gd name="T19" fmla="*/ 13 h 418"/>
                <a:gd name="T20" fmla="*/ 266 w 319"/>
                <a:gd name="T21" fmla="*/ 0 h 418"/>
                <a:gd name="T22" fmla="*/ 319 w 319"/>
                <a:gd name="T23" fmla="*/ 0 h 418"/>
                <a:gd name="T24" fmla="*/ 319 w 319"/>
                <a:gd name="T25" fmla="*/ 10 h 418"/>
                <a:gd name="T26" fmla="*/ 319 w 319"/>
                <a:gd name="T27" fmla="*/ 406 h 418"/>
                <a:gd name="T28" fmla="*/ 308 w 319"/>
                <a:gd name="T29" fmla="*/ 417 h 418"/>
                <a:gd name="T30" fmla="*/ 266 w 319"/>
                <a:gd name="T31" fmla="*/ 417 h 418"/>
                <a:gd name="T32" fmla="*/ 266 w 319"/>
                <a:gd name="T33" fmla="*/ 404 h 418"/>
                <a:gd name="T34" fmla="*/ 266 w 319"/>
                <a:gd name="T35" fmla="*/ 239 h 418"/>
                <a:gd name="T36" fmla="*/ 255 w 319"/>
                <a:gd name="T37" fmla="*/ 228 h 418"/>
                <a:gd name="T38" fmla="*/ 63 w 319"/>
                <a:gd name="T39" fmla="*/ 228 h 418"/>
                <a:gd name="T40" fmla="*/ 53 w 319"/>
                <a:gd name="T41" fmla="*/ 2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18">
                  <a:moveTo>
                    <a:pt x="53" y="229"/>
                  </a:moveTo>
                  <a:cubicBezTo>
                    <a:pt x="53" y="292"/>
                    <a:pt x="53" y="354"/>
                    <a:pt x="53" y="416"/>
                  </a:cubicBezTo>
                  <a:cubicBezTo>
                    <a:pt x="35" y="416"/>
                    <a:pt x="18" y="416"/>
                    <a:pt x="0" y="416"/>
                  </a:cubicBezTo>
                  <a:cubicBezTo>
                    <a:pt x="0" y="278"/>
                    <a:pt x="0" y="139"/>
                    <a:pt x="0" y="0"/>
                  </a:cubicBezTo>
                  <a:cubicBezTo>
                    <a:pt x="18" y="0"/>
                    <a:pt x="35" y="0"/>
                    <a:pt x="53" y="0"/>
                  </a:cubicBezTo>
                  <a:cubicBezTo>
                    <a:pt x="53" y="60"/>
                    <a:pt x="53" y="119"/>
                    <a:pt x="53" y="180"/>
                  </a:cubicBezTo>
                  <a:cubicBezTo>
                    <a:pt x="57" y="180"/>
                    <a:pt x="60" y="181"/>
                    <a:pt x="64" y="181"/>
                  </a:cubicBezTo>
                  <a:cubicBezTo>
                    <a:pt x="128" y="181"/>
                    <a:pt x="191" y="181"/>
                    <a:pt x="255" y="181"/>
                  </a:cubicBezTo>
                  <a:cubicBezTo>
                    <a:pt x="264" y="181"/>
                    <a:pt x="266" y="178"/>
                    <a:pt x="266" y="169"/>
                  </a:cubicBezTo>
                  <a:cubicBezTo>
                    <a:pt x="266" y="117"/>
                    <a:pt x="266" y="65"/>
                    <a:pt x="266" y="13"/>
                  </a:cubicBezTo>
                  <a:cubicBezTo>
                    <a:pt x="266" y="9"/>
                    <a:pt x="266" y="5"/>
                    <a:pt x="266" y="0"/>
                  </a:cubicBezTo>
                  <a:cubicBezTo>
                    <a:pt x="284" y="0"/>
                    <a:pt x="301" y="0"/>
                    <a:pt x="319" y="0"/>
                  </a:cubicBezTo>
                  <a:cubicBezTo>
                    <a:pt x="319" y="3"/>
                    <a:pt x="319" y="7"/>
                    <a:pt x="319" y="10"/>
                  </a:cubicBezTo>
                  <a:cubicBezTo>
                    <a:pt x="319" y="142"/>
                    <a:pt x="319" y="274"/>
                    <a:pt x="319" y="406"/>
                  </a:cubicBezTo>
                  <a:cubicBezTo>
                    <a:pt x="319" y="415"/>
                    <a:pt x="317" y="418"/>
                    <a:pt x="308" y="417"/>
                  </a:cubicBezTo>
                  <a:cubicBezTo>
                    <a:pt x="294" y="417"/>
                    <a:pt x="281" y="417"/>
                    <a:pt x="266" y="417"/>
                  </a:cubicBezTo>
                  <a:cubicBezTo>
                    <a:pt x="266" y="412"/>
                    <a:pt x="266" y="408"/>
                    <a:pt x="266" y="404"/>
                  </a:cubicBezTo>
                  <a:cubicBezTo>
                    <a:pt x="266" y="349"/>
                    <a:pt x="266" y="294"/>
                    <a:pt x="266" y="239"/>
                  </a:cubicBezTo>
                  <a:cubicBezTo>
                    <a:pt x="266" y="231"/>
                    <a:pt x="264" y="228"/>
                    <a:pt x="255" y="228"/>
                  </a:cubicBezTo>
                  <a:cubicBezTo>
                    <a:pt x="191" y="228"/>
                    <a:pt x="127" y="228"/>
                    <a:pt x="63" y="228"/>
                  </a:cubicBezTo>
                  <a:cubicBezTo>
                    <a:pt x="60" y="228"/>
                    <a:pt x="57" y="228"/>
                    <a:pt x="53" y="22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7" name="Freeform 18">
              <a:extLst>
                <a:ext uri="{FF2B5EF4-FFF2-40B4-BE49-F238E27FC236}">
                  <a16:creationId xmlns:a16="http://schemas.microsoft.com/office/drawing/2014/main" xmlns="" id="{0C524DC7-6495-4FD0-9DF5-9E34A5B79EC8}"/>
                </a:ext>
              </a:extLst>
            </p:cNvPr>
            <p:cNvSpPr>
              <a:spLocks noEditPoints="1"/>
            </p:cNvSpPr>
            <p:nvPr/>
          </p:nvSpPr>
          <p:spPr bwMode="auto">
            <a:xfrm>
              <a:off x="5338492" y="3827882"/>
              <a:ext cx="268335" cy="301348"/>
            </a:xfrm>
            <a:custGeom>
              <a:avLst/>
              <a:gdLst>
                <a:gd name="T0" fmla="*/ 0 w 375"/>
                <a:gd name="T1" fmla="*/ 419 h 420"/>
                <a:gd name="T2" fmla="*/ 22 w 375"/>
                <a:gd name="T3" fmla="*/ 359 h 420"/>
                <a:gd name="T4" fmla="*/ 154 w 375"/>
                <a:gd name="T5" fmla="*/ 12 h 420"/>
                <a:gd name="T6" fmla="*/ 171 w 375"/>
                <a:gd name="T7" fmla="*/ 1 h 420"/>
                <a:gd name="T8" fmla="*/ 209 w 375"/>
                <a:gd name="T9" fmla="*/ 1 h 420"/>
                <a:gd name="T10" fmla="*/ 218 w 375"/>
                <a:gd name="T11" fmla="*/ 7 h 420"/>
                <a:gd name="T12" fmla="*/ 373 w 375"/>
                <a:gd name="T13" fmla="*/ 414 h 420"/>
                <a:gd name="T14" fmla="*/ 375 w 375"/>
                <a:gd name="T15" fmla="*/ 419 h 420"/>
                <a:gd name="T16" fmla="*/ 320 w 375"/>
                <a:gd name="T17" fmla="*/ 419 h 420"/>
                <a:gd name="T18" fmla="*/ 314 w 375"/>
                <a:gd name="T19" fmla="*/ 411 h 420"/>
                <a:gd name="T20" fmla="*/ 277 w 375"/>
                <a:gd name="T21" fmla="*/ 313 h 420"/>
                <a:gd name="T22" fmla="*/ 264 w 375"/>
                <a:gd name="T23" fmla="*/ 304 h 420"/>
                <a:gd name="T24" fmla="*/ 108 w 375"/>
                <a:gd name="T25" fmla="*/ 304 h 420"/>
                <a:gd name="T26" fmla="*/ 96 w 375"/>
                <a:gd name="T27" fmla="*/ 313 h 420"/>
                <a:gd name="T28" fmla="*/ 62 w 375"/>
                <a:gd name="T29" fmla="*/ 410 h 420"/>
                <a:gd name="T30" fmla="*/ 50 w 375"/>
                <a:gd name="T31" fmla="*/ 419 h 420"/>
                <a:gd name="T32" fmla="*/ 0 w 375"/>
                <a:gd name="T33" fmla="*/ 419 h 420"/>
                <a:gd name="T34" fmla="*/ 186 w 375"/>
                <a:gd name="T35" fmla="*/ 60 h 420"/>
                <a:gd name="T36" fmla="*/ 116 w 375"/>
                <a:gd name="T37" fmla="*/ 257 h 420"/>
                <a:gd name="T38" fmla="*/ 256 w 375"/>
                <a:gd name="T39" fmla="*/ 257 h 420"/>
                <a:gd name="T40" fmla="*/ 186 w 375"/>
                <a:gd name="T41" fmla="*/ 6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5" h="420">
                  <a:moveTo>
                    <a:pt x="0" y="419"/>
                  </a:moveTo>
                  <a:cubicBezTo>
                    <a:pt x="8" y="398"/>
                    <a:pt x="15" y="379"/>
                    <a:pt x="22" y="359"/>
                  </a:cubicBezTo>
                  <a:cubicBezTo>
                    <a:pt x="66" y="243"/>
                    <a:pt x="111" y="128"/>
                    <a:pt x="154" y="12"/>
                  </a:cubicBezTo>
                  <a:cubicBezTo>
                    <a:pt x="158" y="3"/>
                    <a:pt x="162" y="0"/>
                    <a:pt x="171" y="1"/>
                  </a:cubicBezTo>
                  <a:cubicBezTo>
                    <a:pt x="184" y="1"/>
                    <a:pt x="196" y="0"/>
                    <a:pt x="209" y="1"/>
                  </a:cubicBezTo>
                  <a:cubicBezTo>
                    <a:pt x="212" y="1"/>
                    <a:pt x="217" y="4"/>
                    <a:pt x="218" y="7"/>
                  </a:cubicBezTo>
                  <a:cubicBezTo>
                    <a:pt x="270" y="142"/>
                    <a:pt x="322" y="278"/>
                    <a:pt x="373" y="414"/>
                  </a:cubicBezTo>
                  <a:cubicBezTo>
                    <a:pt x="374" y="415"/>
                    <a:pt x="374" y="416"/>
                    <a:pt x="375" y="419"/>
                  </a:cubicBezTo>
                  <a:cubicBezTo>
                    <a:pt x="356" y="419"/>
                    <a:pt x="338" y="419"/>
                    <a:pt x="320" y="419"/>
                  </a:cubicBezTo>
                  <a:cubicBezTo>
                    <a:pt x="318" y="419"/>
                    <a:pt x="315" y="414"/>
                    <a:pt x="314" y="411"/>
                  </a:cubicBezTo>
                  <a:cubicBezTo>
                    <a:pt x="301" y="378"/>
                    <a:pt x="289" y="346"/>
                    <a:pt x="277" y="313"/>
                  </a:cubicBezTo>
                  <a:cubicBezTo>
                    <a:pt x="274" y="306"/>
                    <a:pt x="271" y="304"/>
                    <a:pt x="264" y="304"/>
                  </a:cubicBezTo>
                  <a:cubicBezTo>
                    <a:pt x="212" y="304"/>
                    <a:pt x="160" y="304"/>
                    <a:pt x="108" y="304"/>
                  </a:cubicBezTo>
                  <a:cubicBezTo>
                    <a:pt x="101" y="304"/>
                    <a:pt x="98" y="306"/>
                    <a:pt x="96" y="313"/>
                  </a:cubicBezTo>
                  <a:cubicBezTo>
                    <a:pt x="85" y="345"/>
                    <a:pt x="73" y="378"/>
                    <a:pt x="62" y="410"/>
                  </a:cubicBezTo>
                  <a:cubicBezTo>
                    <a:pt x="60" y="417"/>
                    <a:pt x="57" y="420"/>
                    <a:pt x="50" y="419"/>
                  </a:cubicBezTo>
                  <a:cubicBezTo>
                    <a:pt x="34" y="419"/>
                    <a:pt x="18" y="419"/>
                    <a:pt x="0" y="419"/>
                  </a:cubicBezTo>
                  <a:close/>
                  <a:moveTo>
                    <a:pt x="186" y="60"/>
                  </a:moveTo>
                  <a:cubicBezTo>
                    <a:pt x="164" y="123"/>
                    <a:pt x="140" y="190"/>
                    <a:pt x="116" y="257"/>
                  </a:cubicBezTo>
                  <a:cubicBezTo>
                    <a:pt x="164" y="257"/>
                    <a:pt x="210" y="257"/>
                    <a:pt x="256" y="257"/>
                  </a:cubicBezTo>
                  <a:cubicBezTo>
                    <a:pt x="232" y="189"/>
                    <a:pt x="208" y="122"/>
                    <a:pt x="186" y="6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8" name="Freeform 19">
              <a:extLst>
                <a:ext uri="{FF2B5EF4-FFF2-40B4-BE49-F238E27FC236}">
                  <a16:creationId xmlns:a16="http://schemas.microsoft.com/office/drawing/2014/main" xmlns="" id="{76429BC4-1E95-4045-93AD-63D123DA15C3}"/>
                </a:ext>
              </a:extLst>
            </p:cNvPr>
            <p:cNvSpPr>
              <a:spLocks noEditPoints="1"/>
            </p:cNvSpPr>
            <p:nvPr/>
          </p:nvSpPr>
          <p:spPr bwMode="auto">
            <a:xfrm>
              <a:off x="8115728" y="3827882"/>
              <a:ext cx="268335" cy="301348"/>
            </a:xfrm>
            <a:custGeom>
              <a:avLst/>
              <a:gdLst>
                <a:gd name="T0" fmla="*/ 375 w 375"/>
                <a:gd name="T1" fmla="*/ 419 h 420"/>
                <a:gd name="T2" fmla="*/ 320 w 375"/>
                <a:gd name="T3" fmla="*/ 419 h 420"/>
                <a:gd name="T4" fmla="*/ 314 w 375"/>
                <a:gd name="T5" fmla="*/ 411 h 420"/>
                <a:gd name="T6" fmla="*/ 277 w 375"/>
                <a:gd name="T7" fmla="*/ 313 h 420"/>
                <a:gd name="T8" fmla="*/ 264 w 375"/>
                <a:gd name="T9" fmla="*/ 304 h 420"/>
                <a:gd name="T10" fmla="*/ 108 w 375"/>
                <a:gd name="T11" fmla="*/ 304 h 420"/>
                <a:gd name="T12" fmla="*/ 96 w 375"/>
                <a:gd name="T13" fmla="*/ 313 h 420"/>
                <a:gd name="T14" fmla="*/ 62 w 375"/>
                <a:gd name="T15" fmla="*/ 409 h 420"/>
                <a:gd name="T16" fmla="*/ 48 w 375"/>
                <a:gd name="T17" fmla="*/ 419 h 420"/>
                <a:gd name="T18" fmla="*/ 0 w 375"/>
                <a:gd name="T19" fmla="*/ 419 h 420"/>
                <a:gd name="T20" fmla="*/ 3 w 375"/>
                <a:gd name="T21" fmla="*/ 409 h 420"/>
                <a:gd name="T22" fmla="*/ 155 w 375"/>
                <a:gd name="T23" fmla="*/ 10 h 420"/>
                <a:gd name="T24" fmla="*/ 169 w 375"/>
                <a:gd name="T25" fmla="*/ 1 h 420"/>
                <a:gd name="T26" fmla="*/ 207 w 375"/>
                <a:gd name="T27" fmla="*/ 1 h 420"/>
                <a:gd name="T28" fmla="*/ 219 w 375"/>
                <a:gd name="T29" fmla="*/ 9 h 420"/>
                <a:gd name="T30" fmla="*/ 369 w 375"/>
                <a:gd name="T31" fmla="*/ 403 h 420"/>
                <a:gd name="T32" fmla="*/ 375 w 375"/>
                <a:gd name="T33" fmla="*/ 419 h 420"/>
                <a:gd name="T34" fmla="*/ 186 w 375"/>
                <a:gd name="T35" fmla="*/ 60 h 420"/>
                <a:gd name="T36" fmla="*/ 116 w 375"/>
                <a:gd name="T37" fmla="*/ 257 h 420"/>
                <a:gd name="T38" fmla="*/ 256 w 375"/>
                <a:gd name="T39" fmla="*/ 257 h 420"/>
                <a:gd name="T40" fmla="*/ 186 w 375"/>
                <a:gd name="T41" fmla="*/ 6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5" h="420">
                  <a:moveTo>
                    <a:pt x="375" y="419"/>
                  </a:moveTo>
                  <a:cubicBezTo>
                    <a:pt x="356" y="419"/>
                    <a:pt x="338" y="419"/>
                    <a:pt x="320" y="419"/>
                  </a:cubicBezTo>
                  <a:cubicBezTo>
                    <a:pt x="318" y="419"/>
                    <a:pt x="315" y="414"/>
                    <a:pt x="314" y="411"/>
                  </a:cubicBezTo>
                  <a:cubicBezTo>
                    <a:pt x="301" y="378"/>
                    <a:pt x="289" y="346"/>
                    <a:pt x="277" y="313"/>
                  </a:cubicBezTo>
                  <a:cubicBezTo>
                    <a:pt x="274" y="306"/>
                    <a:pt x="271" y="304"/>
                    <a:pt x="264" y="304"/>
                  </a:cubicBezTo>
                  <a:cubicBezTo>
                    <a:pt x="212" y="304"/>
                    <a:pt x="160" y="304"/>
                    <a:pt x="108" y="304"/>
                  </a:cubicBezTo>
                  <a:cubicBezTo>
                    <a:pt x="101" y="304"/>
                    <a:pt x="98" y="306"/>
                    <a:pt x="96" y="313"/>
                  </a:cubicBezTo>
                  <a:cubicBezTo>
                    <a:pt x="85" y="345"/>
                    <a:pt x="73" y="377"/>
                    <a:pt x="62" y="409"/>
                  </a:cubicBezTo>
                  <a:cubicBezTo>
                    <a:pt x="59" y="417"/>
                    <a:pt x="56" y="420"/>
                    <a:pt x="48" y="419"/>
                  </a:cubicBezTo>
                  <a:cubicBezTo>
                    <a:pt x="32" y="419"/>
                    <a:pt x="17" y="419"/>
                    <a:pt x="0" y="419"/>
                  </a:cubicBezTo>
                  <a:cubicBezTo>
                    <a:pt x="1" y="415"/>
                    <a:pt x="2" y="412"/>
                    <a:pt x="3" y="409"/>
                  </a:cubicBezTo>
                  <a:cubicBezTo>
                    <a:pt x="54" y="276"/>
                    <a:pt x="105" y="143"/>
                    <a:pt x="155" y="10"/>
                  </a:cubicBezTo>
                  <a:cubicBezTo>
                    <a:pt x="158" y="3"/>
                    <a:pt x="161" y="0"/>
                    <a:pt x="169" y="1"/>
                  </a:cubicBezTo>
                  <a:cubicBezTo>
                    <a:pt x="182" y="1"/>
                    <a:pt x="194" y="1"/>
                    <a:pt x="207" y="1"/>
                  </a:cubicBezTo>
                  <a:cubicBezTo>
                    <a:pt x="214" y="0"/>
                    <a:pt x="217" y="3"/>
                    <a:pt x="219" y="9"/>
                  </a:cubicBezTo>
                  <a:cubicBezTo>
                    <a:pt x="269" y="141"/>
                    <a:pt x="319" y="272"/>
                    <a:pt x="369" y="403"/>
                  </a:cubicBezTo>
                  <a:cubicBezTo>
                    <a:pt x="371" y="408"/>
                    <a:pt x="373" y="413"/>
                    <a:pt x="375" y="419"/>
                  </a:cubicBezTo>
                  <a:close/>
                  <a:moveTo>
                    <a:pt x="186" y="60"/>
                  </a:moveTo>
                  <a:cubicBezTo>
                    <a:pt x="164" y="123"/>
                    <a:pt x="140" y="190"/>
                    <a:pt x="116" y="257"/>
                  </a:cubicBezTo>
                  <a:cubicBezTo>
                    <a:pt x="164" y="257"/>
                    <a:pt x="210" y="257"/>
                    <a:pt x="256" y="257"/>
                  </a:cubicBezTo>
                  <a:cubicBezTo>
                    <a:pt x="232" y="189"/>
                    <a:pt x="208" y="123"/>
                    <a:pt x="186" y="6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9" name="Freeform 20">
              <a:extLst>
                <a:ext uri="{FF2B5EF4-FFF2-40B4-BE49-F238E27FC236}">
                  <a16:creationId xmlns:a16="http://schemas.microsoft.com/office/drawing/2014/main" xmlns="" id="{EED477D8-397E-496A-9E6A-FA0807EA726F}"/>
                </a:ext>
              </a:extLst>
            </p:cNvPr>
            <p:cNvSpPr>
              <a:spLocks/>
            </p:cNvSpPr>
            <p:nvPr/>
          </p:nvSpPr>
          <p:spPr bwMode="auto">
            <a:xfrm>
              <a:off x="9152724" y="3828790"/>
              <a:ext cx="226237" cy="306193"/>
            </a:xfrm>
            <a:custGeom>
              <a:avLst/>
              <a:gdLst>
                <a:gd name="T0" fmla="*/ 262 w 316"/>
                <a:gd name="T1" fmla="*/ 0 h 427"/>
                <a:gd name="T2" fmla="*/ 315 w 316"/>
                <a:gd name="T3" fmla="*/ 0 h 427"/>
                <a:gd name="T4" fmla="*/ 316 w 316"/>
                <a:gd name="T5" fmla="*/ 8 h 427"/>
                <a:gd name="T6" fmla="*/ 315 w 316"/>
                <a:gd name="T7" fmla="*/ 263 h 427"/>
                <a:gd name="T8" fmla="*/ 290 w 316"/>
                <a:gd name="T9" fmla="*/ 361 h 427"/>
                <a:gd name="T10" fmla="*/ 194 w 316"/>
                <a:gd name="T11" fmla="*/ 422 h 427"/>
                <a:gd name="T12" fmla="*/ 95 w 316"/>
                <a:gd name="T13" fmla="*/ 416 h 427"/>
                <a:gd name="T14" fmla="*/ 11 w 316"/>
                <a:gd name="T15" fmla="*/ 325 h 427"/>
                <a:gd name="T16" fmla="*/ 1 w 316"/>
                <a:gd name="T17" fmla="*/ 248 h 427"/>
                <a:gd name="T18" fmla="*/ 1 w 316"/>
                <a:gd name="T19" fmla="*/ 9 h 427"/>
                <a:gd name="T20" fmla="*/ 2 w 316"/>
                <a:gd name="T21" fmla="*/ 0 h 427"/>
                <a:gd name="T22" fmla="*/ 54 w 316"/>
                <a:gd name="T23" fmla="*/ 0 h 427"/>
                <a:gd name="T24" fmla="*/ 55 w 316"/>
                <a:gd name="T25" fmla="*/ 12 h 427"/>
                <a:gd name="T26" fmla="*/ 55 w 316"/>
                <a:gd name="T27" fmla="*/ 242 h 427"/>
                <a:gd name="T28" fmla="*/ 63 w 316"/>
                <a:gd name="T29" fmla="*/ 312 h 427"/>
                <a:gd name="T30" fmla="*/ 148 w 316"/>
                <a:gd name="T31" fmla="*/ 377 h 427"/>
                <a:gd name="T32" fmla="*/ 182 w 316"/>
                <a:gd name="T33" fmla="*/ 375 h 427"/>
                <a:gd name="T34" fmla="*/ 256 w 316"/>
                <a:gd name="T35" fmla="*/ 309 h 427"/>
                <a:gd name="T36" fmla="*/ 262 w 316"/>
                <a:gd name="T37" fmla="*/ 256 h 427"/>
                <a:gd name="T38" fmla="*/ 262 w 316"/>
                <a:gd name="T39" fmla="*/ 12 h 427"/>
                <a:gd name="T40" fmla="*/ 262 w 316"/>
                <a:gd name="T4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6" h="427">
                  <a:moveTo>
                    <a:pt x="262" y="0"/>
                  </a:moveTo>
                  <a:cubicBezTo>
                    <a:pt x="280" y="0"/>
                    <a:pt x="297" y="0"/>
                    <a:pt x="315" y="0"/>
                  </a:cubicBezTo>
                  <a:cubicBezTo>
                    <a:pt x="315" y="3"/>
                    <a:pt x="316" y="5"/>
                    <a:pt x="316" y="8"/>
                  </a:cubicBezTo>
                  <a:cubicBezTo>
                    <a:pt x="316" y="93"/>
                    <a:pt x="316" y="178"/>
                    <a:pt x="315" y="263"/>
                  </a:cubicBezTo>
                  <a:cubicBezTo>
                    <a:pt x="315" y="297"/>
                    <a:pt x="308" y="330"/>
                    <a:pt x="290" y="361"/>
                  </a:cubicBezTo>
                  <a:cubicBezTo>
                    <a:pt x="269" y="397"/>
                    <a:pt x="235" y="415"/>
                    <a:pt x="194" y="422"/>
                  </a:cubicBezTo>
                  <a:cubicBezTo>
                    <a:pt x="161" y="427"/>
                    <a:pt x="128" y="426"/>
                    <a:pt x="95" y="416"/>
                  </a:cubicBezTo>
                  <a:cubicBezTo>
                    <a:pt x="50" y="402"/>
                    <a:pt x="22" y="371"/>
                    <a:pt x="11" y="325"/>
                  </a:cubicBezTo>
                  <a:cubicBezTo>
                    <a:pt x="5" y="300"/>
                    <a:pt x="2" y="274"/>
                    <a:pt x="1" y="248"/>
                  </a:cubicBezTo>
                  <a:cubicBezTo>
                    <a:pt x="0" y="168"/>
                    <a:pt x="1" y="89"/>
                    <a:pt x="1" y="9"/>
                  </a:cubicBezTo>
                  <a:cubicBezTo>
                    <a:pt x="1" y="7"/>
                    <a:pt x="1" y="4"/>
                    <a:pt x="2" y="0"/>
                  </a:cubicBezTo>
                  <a:cubicBezTo>
                    <a:pt x="19" y="0"/>
                    <a:pt x="36" y="0"/>
                    <a:pt x="54" y="0"/>
                  </a:cubicBezTo>
                  <a:cubicBezTo>
                    <a:pt x="54" y="4"/>
                    <a:pt x="55" y="8"/>
                    <a:pt x="55" y="12"/>
                  </a:cubicBezTo>
                  <a:cubicBezTo>
                    <a:pt x="55" y="89"/>
                    <a:pt x="54" y="165"/>
                    <a:pt x="55" y="242"/>
                  </a:cubicBezTo>
                  <a:cubicBezTo>
                    <a:pt x="55" y="266"/>
                    <a:pt x="56" y="289"/>
                    <a:pt x="63" y="312"/>
                  </a:cubicBezTo>
                  <a:cubicBezTo>
                    <a:pt x="77" y="352"/>
                    <a:pt x="106" y="375"/>
                    <a:pt x="148" y="377"/>
                  </a:cubicBezTo>
                  <a:cubicBezTo>
                    <a:pt x="159" y="377"/>
                    <a:pt x="171" y="377"/>
                    <a:pt x="182" y="375"/>
                  </a:cubicBezTo>
                  <a:cubicBezTo>
                    <a:pt x="222" y="370"/>
                    <a:pt x="246" y="347"/>
                    <a:pt x="256" y="309"/>
                  </a:cubicBezTo>
                  <a:cubicBezTo>
                    <a:pt x="260" y="292"/>
                    <a:pt x="262" y="274"/>
                    <a:pt x="262" y="256"/>
                  </a:cubicBezTo>
                  <a:cubicBezTo>
                    <a:pt x="263" y="175"/>
                    <a:pt x="262" y="94"/>
                    <a:pt x="262" y="12"/>
                  </a:cubicBezTo>
                  <a:cubicBezTo>
                    <a:pt x="262" y="8"/>
                    <a:pt x="262" y="5"/>
                    <a:pt x="262"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0" name="Freeform 21">
              <a:extLst>
                <a:ext uri="{FF2B5EF4-FFF2-40B4-BE49-F238E27FC236}">
                  <a16:creationId xmlns:a16="http://schemas.microsoft.com/office/drawing/2014/main" xmlns="" id="{EDB38373-7459-4F50-94BE-2FBCEA6AA908}"/>
                </a:ext>
              </a:extLst>
            </p:cNvPr>
            <p:cNvSpPr>
              <a:spLocks/>
            </p:cNvSpPr>
            <p:nvPr/>
          </p:nvSpPr>
          <p:spPr bwMode="auto">
            <a:xfrm>
              <a:off x="4283021" y="3828790"/>
              <a:ext cx="230477" cy="298925"/>
            </a:xfrm>
            <a:custGeom>
              <a:avLst/>
              <a:gdLst>
                <a:gd name="T0" fmla="*/ 240 w 322"/>
                <a:gd name="T1" fmla="*/ 47 h 417"/>
                <a:gd name="T2" fmla="*/ 20 w 322"/>
                <a:gd name="T3" fmla="*/ 47 h 417"/>
                <a:gd name="T4" fmla="*/ 20 w 322"/>
                <a:gd name="T5" fmla="*/ 0 h 417"/>
                <a:gd name="T6" fmla="*/ 320 w 322"/>
                <a:gd name="T7" fmla="*/ 0 h 417"/>
                <a:gd name="T8" fmla="*/ 315 w 322"/>
                <a:gd name="T9" fmla="*/ 25 h 417"/>
                <a:gd name="T10" fmla="*/ 87 w 322"/>
                <a:gd name="T11" fmla="*/ 359 h 417"/>
                <a:gd name="T12" fmla="*/ 79 w 322"/>
                <a:gd name="T13" fmla="*/ 371 h 417"/>
                <a:gd name="T14" fmla="*/ 314 w 322"/>
                <a:gd name="T15" fmla="*/ 371 h 417"/>
                <a:gd name="T16" fmla="*/ 314 w 322"/>
                <a:gd name="T17" fmla="*/ 417 h 417"/>
                <a:gd name="T18" fmla="*/ 1 w 322"/>
                <a:gd name="T19" fmla="*/ 417 h 417"/>
                <a:gd name="T20" fmla="*/ 6 w 322"/>
                <a:gd name="T21" fmla="*/ 391 h 417"/>
                <a:gd name="T22" fmla="*/ 234 w 322"/>
                <a:gd name="T23" fmla="*/ 57 h 417"/>
                <a:gd name="T24" fmla="*/ 240 w 322"/>
                <a:gd name="T25" fmla="*/ 4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2" h="417">
                  <a:moveTo>
                    <a:pt x="240" y="47"/>
                  </a:moveTo>
                  <a:cubicBezTo>
                    <a:pt x="166" y="47"/>
                    <a:pt x="93" y="47"/>
                    <a:pt x="20" y="47"/>
                  </a:cubicBezTo>
                  <a:cubicBezTo>
                    <a:pt x="20" y="31"/>
                    <a:pt x="20" y="16"/>
                    <a:pt x="20" y="0"/>
                  </a:cubicBezTo>
                  <a:cubicBezTo>
                    <a:pt x="120" y="0"/>
                    <a:pt x="220" y="0"/>
                    <a:pt x="320" y="0"/>
                  </a:cubicBezTo>
                  <a:cubicBezTo>
                    <a:pt x="322" y="10"/>
                    <a:pt x="320" y="17"/>
                    <a:pt x="315" y="25"/>
                  </a:cubicBezTo>
                  <a:cubicBezTo>
                    <a:pt x="239" y="136"/>
                    <a:pt x="163" y="247"/>
                    <a:pt x="87" y="359"/>
                  </a:cubicBezTo>
                  <a:cubicBezTo>
                    <a:pt x="85" y="362"/>
                    <a:pt x="83" y="365"/>
                    <a:pt x="79" y="371"/>
                  </a:cubicBezTo>
                  <a:cubicBezTo>
                    <a:pt x="159" y="371"/>
                    <a:pt x="236" y="371"/>
                    <a:pt x="314" y="371"/>
                  </a:cubicBezTo>
                  <a:cubicBezTo>
                    <a:pt x="314" y="387"/>
                    <a:pt x="314" y="402"/>
                    <a:pt x="314" y="417"/>
                  </a:cubicBezTo>
                  <a:cubicBezTo>
                    <a:pt x="210" y="417"/>
                    <a:pt x="106" y="417"/>
                    <a:pt x="1" y="417"/>
                  </a:cubicBezTo>
                  <a:cubicBezTo>
                    <a:pt x="0" y="408"/>
                    <a:pt x="0" y="400"/>
                    <a:pt x="6" y="391"/>
                  </a:cubicBezTo>
                  <a:cubicBezTo>
                    <a:pt x="82" y="280"/>
                    <a:pt x="158" y="168"/>
                    <a:pt x="234" y="57"/>
                  </a:cubicBezTo>
                  <a:cubicBezTo>
                    <a:pt x="236" y="54"/>
                    <a:pt x="237" y="51"/>
                    <a:pt x="240" y="4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1" name="Freeform 22">
              <a:extLst>
                <a:ext uri="{FF2B5EF4-FFF2-40B4-BE49-F238E27FC236}">
                  <a16:creationId xmlns:a16="http://schemas.microsoft.com/office/drawing/2014/main" xmlns="" id="{77F35BC2-26E7-4D02-9237-216E8281F1B5}"/>
                </a:ext>
              </a:extLst>
            </p:cNvPr>
            <p:cNvSpPr>
              <a:spLocks/>
            </p:cNvSpPr>
            <p:nvPr/>
          </p:nvSpPr>
          <p:spPr bwMode="auto">
            <a:xfrm>
              <a:off x="4868451" y="3829396"/>
              <a:ext cx="159608" cy="298319"/>
            </a:xfrm>
            <a:custGeom>
              <a:avLst/>
              <a:gdLst>
                <a:gd name="T0" fmla="*/ 53 w 223"/>
                <a:gd name="T1" fmla="*/ 46 h 416"/>
                <a:gd name="T2" fmla="*/ 53 w 223"/>
                <a:gd name="T3" fmla="*/ 181 h 416"/>
                <a:gd name="T4" fmla="*/ 201 w 223"/>
                <a:gd name="T5" fmla="*/ 181 h 416"/>
                <a:gd name="T6" fmla="*/ 201 w 223"/>
                <a:gd name="T7" fmla="*/ 228 h 416"/>
                <a:gd name="T8" fmla="*/ 53 w 223"/>
                <a:gd name="T9" fmla="*/ 228 h 416"/>
                <a:gd name="T10" fmla="*/ 52 w 223"/>
                <a:gd name="T11" fmla="*/ 238 h 416"/>
                <a:gd name="T12" fmla="*/ 52 w 223"/>
                <a:gd name="T13" fmla="*/ 359 h 416"/>
                <a:gd name="T14" fmla="*/ 63 w 223"/>
                <a:gd name="T15" fmla="*/ 370 h 416"/>
                <a:gd name="T16" fmla="*/ 211 w 223"/>
                <a:gd name="T17" fmla="*/ 370 h 416"/>
                <a:gd name="T18" fmla="*/ 223 w 223"/>
                <a:gd name="T19" fmla="*/ 370 h 416"/>
                <a:gd name="T20" fmla="*/ 223 w 223"/>
                <a:gd name="T21" fmla="*/ 416 h 416"/>
                <a:gd name="T22" fmla="*/ 0 w 223"/>
                <a:gd name="T23" fmla="*/ 416 h 416"/>
                <a:gd name="T24" fmla="*/ 0 w 223"/>
                <a:gd name="T25" fmla="*/ 0 h 416"/>
                <a:gd name="T26" fmla="*/ 213 w 223"/>
                <a:gd name="T27" fmla="*/ 0 h 416"/>
                <a:gd name="T28" fmla="*/ 213 w 223"/>
                <a:gd name="T29" fmla="*/ 46 h 416"/>
                <a:gd name="T30" fmla="*/ 53 w 223"/>
                <a:gd name="T31" fmla="*/ 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416">
                  <a:moveTo>
                    <a:pt x="53" y="46"/>
                  </a:moveTo>
                  <a:cubicBezTo>
                    <a:pt x="53" y="91"/>
                    <a:pt x="53" y="135"/>
                    <a:pt x="53" y="181"/>
                  </a:cubicBezTo>
                  <a:cubicBezTo>
                    <a:pt x="103" y="181"/>
                    <a:pt x="152" y="181"/>
                    <a:pt x="201" y="181"/>
                  </a:cubicBezTo>
                  <a:cubicBezTo>
                    <a:pt x="201" y="197"/>
                    <a:pt x="201" y="212"/>
                    <a:pt x="201" y="228"/>
                  </a:cubicBezTo>
                  <a:cubicBezTo>
                    <a:pt x="152" y="228"/>
                    <a:pt x="103" y="228"/>
                    <a:pt x="53" y="228"/>
                  </a:cubicBezTo>
                  <a:cubicBezTo>
                    <a:pt x="53" y="232"/>
                    <a:pt x="52" y="235"/>
                    <a:pt x="52" y="238"/>
                  </a:cubicBezTo>
                  <a:cubicBezTo>
                    <a:pt x="52" y="279"/>
                    <a:pt x="53" y="319"/>
                    <a:pt x="52" y="359"/>
                  </a:cubicBezTo>
                  <a:cubicBezTo>
                    <a:pt x="52" y="368"/>
                    <a:pt x="55" y="370"/>
                    <a:pt x="63" y="370"/>
                  </a:cubicBezTo>
                  <a:cubicBezTo>
                    <a:pt x="112" y="370"/>
                    <a:pt x="162" y="370"/>
                    <a:pt x="211" y="370"/>
                  </a:cubicBezTo>
                  <a:cubicBezTo>
                    <a:pt x="215" y="370"/>
                    <a:pt x="218" y="370"/>
                    <a:pt x="223" y="370"/>
                  </a:cubicBezTo>
                  <a:cubicBezTo>
                    <a:pt x="223" y="386"/>
                    <a:pt x="223" y="401"/>
                    <a:pt x="223" y="416"/>
                  </a:cubicBezTo>
                  <a:cubicBezTo>
                    <a:pt x="149" y="416"/>
                    <a:pt x="74" y="416"/>
                    <a:pt x="0" y="416"/>
                  </a:cubicBezTo>
                  <a:cubicBezTo>
                    <a:pt x="0" y="278"/>
                    <a:pt x="0" y="139"/>
                    <a:pt x="0" y="0"/>
                  </a:cubicBezTo>
                  <a:cubicBezTo>
                    <a:pt x="71" y="0"/>
                    <a:pt x="142" y="0"/>
                    <a:pt x="213" y="0"/>
                  </a:cubicBezTo>
                  <a:cubicBezTo>
                    <a:pt x="213" y="15"/>
                    <a:pt x="213" y="30"/>
                    <a:pt x="213" y="46"/>
                  </a:cubicBezTo>
                  <a:cubicBezTo>
                    <a:pt x="159" y="46"/>
                    <a:pt x="107" y="46"/>
                    <a:pt x="53" y="4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2" name="Freeform 23">
              <a:extLst>
                <a:ext uri="{FF2B5EF4-FFF2-40B4-BE49-F238E27FC236}">
                  <a16:creationId xmlns:a16="http://schemas.microsoft.com/office/drawing/2014/main" xmlns="" id="{0A60289B-5F65-486F-8490-E3252A17F831}"/>
                </a:ext>
              </a:extLst>
            </p:cNvPr>
            <p:cNvSpPr>
              <a:spLocks/>
            </p:cNvSpPr>
            <p:nvPr/>
          </p:nvSpPr>
          <p:spPr bwMode="auto">
            <a:xfrm>
              <a:off x="10160343" y="3829396"/>
              <a:ext cx="159608" cy="298319"/>
            </a:xfrm>
            <a:custGeom>
              <a:avLst/>
              <a:gdLst>
                <a:gd name="T0" fmla="*/ 213 w 223"/>
                <a:gd name="T1" fmla="*/ 46 h 416"/>
                <a:gd name="T2" fmla="*/ 53 w 223"/>
                <a:gd name="T3" fmla="*/ 46 h 416"/>
                <a:gd name="T4" fmla="*/ 52 w 223"/>
                <a:gd name="T5" fmla="*/ 55 h 416"/>
                <a:gd name="T6" fmla="*/ 52 w 223"/>
                <a:gd name="T7" fmla="*/ 171 h 416"/>
                <a:gd name="T8" fmla="*/ 62 w 223"/>
                <a:gd name="T9" fmla="*/ 181 h 416"/>
                <a:gd name="T10" fmla="*/ 190 w 223"/>
                <a:gd name="T11" fmla="*/ 181 h 416"/>
                <a:gd name="T12" fmla="*/ 202 w 223"/>
                <a:gd name="T13" fmla="*/ 181 h 416"/>
                <a:gd name="T14" fmla="*/ 202 w 223"/>
                <a:gd name="T15" fmla="*/ 228 h 416"/>
                <a:gd name="T16" fmla="*/ 190 w 223"/>
                <a:gd name="T17" fmla="*/ 228 h 416"/>
                <a:gd name="T18" fmla="*/ 63 w 223"/>
                <a:gd name="T19" fmla="*/ 228 h 416"/>
                <a:gd name="T20" fmla="*/ 52 w 223"/>
                <a:gd name="T21" fmla="*/ 239 h 416"/>
                <a:gd name="T22" fmla="*/ 52 w 223"/>
                <a:gd name="T23" fmla="*/ 360 h 416"/>
                <a:gd name="T24" fmla="*/ 62 w 223"/>
                <a:gd name="T25" fmla="*/ 370 h 416"/>
                <a:gd name="T26" fmla="*/ 210 w 223"/>
                <a:gd name="T27" fmla="*/ 370 h 416"/>
                <a:gd name="T28" fmla="*/ 223 w 223"/>
                <a:gd name="T29" fmla="*/ 370 h 416"/>
                <a:gd name="T30" fmla="*/ 223 w 223"/>
                <a:gd name="T31" fmla="*/ 416 h 416"/>
                <a:gd name="T32" fmla="*/ 0 w 223"/>
                <a:gd name="T33" fmla="*/ 416 h 416"/>
                <a:gd name="T34" fmla="*/ 0 w 223"/>
                <a:gd name="T35" fmla="*/ 0 h 416"/>
                <a:gd name="T36" fmla="*/ 213 w 223"/>
                <a:gd name="T37" fmla="*/ 0 h 416"/>
                <a:gd name="T38" fmla="*/ 213 w 223"/>
                <a:gd name="T39" fmla="*/ 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3" h="416">
                  <a:moveTo>
                    <a:pt x="213" y="46"/>
                  </a:moveTo>
                  <a:cubicBezTo>
                    <a:pt x="160" y="46"/>
                    <a:pt x="107" y="46"/>
                    <a:pt x="53" y="46"/>
                  </a:cubicBezTo>
                  <a:cubicBezTo>
                    <a:pt x="53" y="50"/>
                    <a:pt x="52" y="52"/>
                    <a:pt x="52" y="55"/>
                  </a:cubicBezTo>
                  <a:cubicBezTo>
                    <a:pt x="52" y="94"/>
                    <a:pt x="53" y="133"/>
                    <a:pt x="52" y="171"/>
                  </a:cubicBezTo>
                  <a:cubicBezTo>
                    <a:pt x="52" y="179"/>
                    <a:pt x="55" y="181"/>
                    <a:pt x="62" y="181"/>
                  </a:cubicBezTo>
                  <a:cubicBezTo>
                    <a:pt x="105" y="181"/>
                    <a:pt x="147" y="181"/>
                    <a:pt x="190" y="181"/>
                  </a:cubicBezTo>
                  <a:cubicBezTo>
                    <a:pt x="194" y="181"/>
                    <a:pt x="197" y="181"/>
                    <a:pt x="202" y="181"/>
                  </a:cubicBezTo>
                  <a:cubicBezTo>
                    <a:pt x="202" y="197"/>
                    <a:pt x="202" y="212"/>
                    <a:pt x="202" y="228"/>
                  </a:cubicBezTo>
                  <a:cubicBezTo>
                    <a:pt x="197" y="228"/>
                    <a:pt x="194" y="228"/>
                    <a:pt x="190" y="228"/>
                  </a:cubicBezTo>
                  <a:cubicBezTo>
                    <a:pt x="148" y="228"/>
                    <a:pt x="105" y="228"/>
                    <a:pt x="63" y="228"/>
                  </a:cubicBezTo>
                  <a:cubicBezTo>
                    <a:pt x="55" y="228"/>
                    <a:pt x="52" y="230"/>
                    <a:pt x="52" y="239"/>
                  </a:cubicBezTo>
                  <a:cubicBezTo>
                    <a:pt x="53" y="279"/>
                    <a:pt x="53" y="319"/>
                    <a:pt x="52" y="360"/>
                  </a:cubicBezTo>
                  <a:cubicBezTo>
                    <a:pt x="52" y="368"/>
                    <a:pt x="55" y="370"/>
                    <a:pt x="62" y="370"/>
                  </a:cubicBezTo>
                  <a:cubicBezTo>
                    <a:pt x="112" y="370"/>
                    <a:pt x="161" y="370"/>
                    <a:pt x="210" y="370"/>
                  </a:cubicBezTo>
                  <a:cubicBezTo>
                    <a:pt x="214" y="370"/>
                    <a:pt x="218" y="370"/>
                    <a:pt x="223" y="370"/>
                  </a:cubicBezTo>
                  <a:cubicBezTo>
                    <a:pt x="223" y="385"/>
                    <a:pt x="223" y="401"/>
                    <a:pt x="223" y="416"/>
                  </a:cubicBezTo>
                  <a:cubicBezTo>
                    <a:pt x="148" y="416"/>
                    <a:pt x="74" y="416"/>
                    <a:pt x="0" y="416"/>
                  </a:cubicBezTo>
                  <a:cubicBezTo>
                    <a:pt x="0" y="278"/>
                    <a:pt x="0" y="139"/>
                    <a:pt x="0" y="0"/>
                  </a:cubicBezTo>
                  <a:cubicBezTo>
                    <a:pt x="70" y="0"/>
                    <a:pt x="141" y="0"/>
                    <a:pt x="213" y="0"/>
                  </a:cubicBezTo>
                  <a:cubicBezTo>
                    <a:pt x="213" y="15"/>
                    <a:pt x="213" y="30"/>
                    <a:pt x="213" y="4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3" name="Freeform 24">
              <a:extLst>
                <a:ext uri="{FF2B5EF4-FFF2-40B4-BE49-F238E27FC236}">
                  <a16:creationId xmlns:a16="http://schemas.microsoft.com/office/drawing/2014/main" xmlns="" id="{499C4A0E-9147-4403-BEB2-D960A6794390}"/>
                </a:ext>
              </a:extLst>
            </p:cNvPr>
            <p:cNvSpPr>
              <a:spLocks/>
            </p:cNvSpPr>
            <p:nvPr/>
          </p:nvSpPr>
          <p:spPr bwMode="auto">
            <a:xfrm>
              <a:off x="9856270" y="3827882"/>
              <a:ext cx="260461" cy="301348"/>
            </a:xfrm>
            <a:custGeom>
              <a:avLst/>
              <a:gdLst>
                <a:gd name="T0" fmla="*/ 0 w 364"/>
                <a:gd name="T1" fmla="*/ 1 h 420"/>
                <a:gd name="T2" fmla="*/ 56 w 364"/>
                <a:gd name="T3" fmla="*/ 1 h 420"/>
                <a:gd name="T4" fmla="*/ 62 w 364"/>
                <a:gd name="T5" fmla="*/ 9 h 420"/>
                <a:gd name="T6" fmla="*/ 127 w 364"/>
                <a:gd name="T7" fmla="*/ 198 h 420"/>
                <a:gd name="T8" fmla="*/ 175 w 364"/>
                <a:gd name="T9" fmla="*/ 336 h 420"/>
                <a:gd name="T10" fmla="*/ 181 w 364"/>
                <a:gd name="T11" fmla="*/ 362 h 420"/>
                <a:gd name="T12" fmla="*/ 214 w 364"/>
                <a:gd name="T13" fmla="*/ 264 h 420"/>
                <a:gd name="T14" fmla="*/ 303 w 364"/>
                <a:gd name="T15" fmla="*/ 10 h 420"/>
                <a:gd name="T16" fmla="*/ 317 w 364"/>
                <a:gd name="T17" fmla="*/ 1 h 420"/>
                <a:gd name="T18" fmla="*/ 364 w 364"/>
                <a:gd name="T19" fmla="*/ 1 h 420"/>
                <a:gd name="T20" fmla="*/ 333 w 364"/>
                <a:gd name="T21" fmla="*/ 86 h 420"/>
                <a:gd name="T22" fmla="*/ 214 w 364"/>
                <a:gd name="T23" fmla="*/ 410 h 420"/>
                <a:gd name="T24" fmla="*/ 201 w 364"/>
                <a:gd name="T25" fmla="*/ 419 h 420"/>
                <a:gd name="T26" fmla="*/ 161 w 364"/>
                <a:gd name="T27" fmla="*/ 419 h 420"/>
                <a:gd name="T28" fmla="*/ 147 w 364"/>
                <a:gd name="T29" fmla="*/ 410 h 420"/>
                <a:gd name="T30" fmla="*/ 19 w 364"/>
                <a:gd name="T31" fmla="*/ 52 h 420"/>
                <a:gd name="T32" fmla="*/ 0 w 364"/>
                <a:gd name="T33"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4" h="420">
                  <a:moveTo>
                    <a:pt x="0" y="1"/>
                  </a:moveTo>
                  <a:cubicBezTo>
                    <a:pt x="20" y="1"/>
                    <a:pt x="38" y="1"/>
                    <a:pt x="56" y="1"/>
                  </a:cubicBezTo>
                  <a:cubicBezTo>
                    <a:pt x="58" y="1"/>
                    <a:pt x="61" y="6"/>
                    <a:pt x="62" y="9"/>
                  </a:cubicBezTo>
                  <a:cubicBezTo>
                    <a:pt x="84" y="72"/>
                    <a:pt x="106" y="135"/>
                    <a:pt x="127" y="198"/>
                  </a:cubicBezTo>
                  <a:cubicBezTo>
                    <a:pt x="143" y="244"/>
                    <a:pt x="159" y="290"/>
                    <a:pt x="175" y="336"/>
                  </a:cubicBezTo>
                  <a:cubicBezTo>
                    <a:pt x="178" y="345"/>
                    <a:pt x="179" y="354"/>
                    <a:pt x="181" y="362"/>
                  </a:cubicBezTo>
                  <a:cubicBezTo>
                    <a:pt x="192" y="330"/>
                    <a:pt x="203" y="297"/>
                    <a:pt x="214" y="264"/>
                  </a:cubicBezTo>
                  <a:cubicBezTo>
                    <a:pt x="244" y="180"/>
                    <a:pt x="274" y="95"/>
                    <a:pt x="303" y="10"/>
                  </a:cubicBezTo>
                  <a:cubicBezTo>
                    <a:pt x="306" y="3"/>
                    <a:pt x="309" y="0"/>
                    <a:pt x="317" y="1"/>
                  </a:cubicBezTo>
                  <a:cubicBezTo>
                    <a:pt x="332" y="1"/>
                    <a:pt x="348" y="1"/>
                    <a:pt x="364" y="1"/>
                  </a:cubicBezTo>
                  <a:cubicBezTo>
                    <a:pt x="353" y="30"/>
                    <a:pt x="343" y="58"/>
                    <a:pt x="333" y="86"/>
                  </a:cubicBezTo>
                  <a:cubicBezTo>
                    <a:pt x="293" y="194"/>
                    <a:pt x="253" y="302"/>
                    <a:pt x="214" y="410"/>
                  </a:cubicBezTo>
                  <a:cubicBezTo>
                    <a:pt x="211" y="417"/>
                    <a:pt x="208" y="420"/>
                    <a:pt x="201" y="419"/>
                  </a:cubicBezTo>
                  <a:cubicBezTo>
                    <a:pt x="187" y="419"/>
                    <a:pt x="174" y="419"/>
                    <a:pt x="161" y="419"/>
                  </a:cubicBezTo>
                  <a:cubicBezTo>
                    <a:pt x="153" y="420"/>
                    <a:pt x="150" y="417"/>
                    <a:pt x="147" y="410"/>
                  </a:cubicBezTo>
                  <a:cubicBezTo>
                    <a:pt x="105" y="290"/>
                    <a:pt x="62" y="171"/>
                    <a:pt x="19" y="52"/>
                  </a:cubicBezTo>
                  <a:cubicBezTo>
                    <a:pt x="13" y="35"/>
                    <a:pt x="7" y="19"/>
                    <a:pt x="0" y="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4" name="Freeform 25">
              <a:extLst>
                <a:ext uri="{FF2B5EF4-FFF2-40B4-BE49-F238E27FC236}">
                  <a16:creationId xmlns:a16="http://schemas.microsoft.com/office/drawing/2014/main" xmlns="" id="{EAB41671-A395-4315-8E1F-63E9D952D979}"/>
                </a:ext>
              </a:extLst>
            </p:cNvPr>
            <p:cNvSpPr>
              <a:spLocks/>
            </p:cNvSpPr>
            <p:nvPr/>
          </p:nvSpPr>
          <p:spPr bwMode="auto">
            <a:xfrm>
              <a:off x="7594201" y="3822127"/>
              <a:ext cx="198071" cy="316491"/>
            </a:xfrm>
            <a:custGeom>
              <a:avLst/>
              <a:gdLst>
                <a:gd name="T0" fmla="*/ 248 w 277"/>
                <a:gd name="T1" fmla="*/ 75 h 441"/>
                <a:gd name="T2" fmla="*/ 145 w 277"/>
                <a:gd name="T3" fmla="*/ 49 h 441"/>
                <a:gd name="T4" fmla="*/ 96 w 277"/>
                <a:gd name="T5" fmla="*/ 62 h 441"/>
                <a:gd name="T6" fmla="*/ 89 w 277"/>
                <a:gd name="T7" fmla="*/ 156 h 441"/>
                <a:gd name="T8" fmla="*/ 148 w 277"/>
                <a:gd name="T9" fmla="*/ 192 h 441"/>
                <a:gd name="T10" fmla="*/ 217 w 277"/>
                <a:gd name="T11" fmla="*/ 232 h 441"/>
                <a:gd name="T12" fmla="*/ 258 w 277"/>
                <a:gd name="T13" fmla="*/ 362 h 441"/>
                <a:gd name="T14" fmla="*/ 190 w 277"/>
                <a:gd name="T15" fmla="*/ 423 h 441"/>
                <a:gd name="T16" fmla="*/ 23 w 277"/>
                <a:gd name="T17" fmla="*/ 417 h 441"/>
                <a:gd name="T18" fmla="*/ 9 w 277"/>
                <a:gd name="T19" fmla="*/ 397 h 441"/>
                <a:gd name="T20" fmla="*/ 9 w 277"/>
                <a:gd name="T21" fmla="*/ 350 h 441"/>
                <a:gd name="T22" fmla="*/ 92 w 277"/>
                <a:gd name="T23" fmla="*/ 384 h 441"/>
                <a:gd name="T24" fmla="*/ 168 w 277"/>
                <a:gd name="T25" fmla="*/ 381 h 441"/>
                <a:gd name="T26" fmla="*/ 192 w 277"/>
                <a:gd name="T27" fmla="*/ 282 h 441"/>
                <a:gd name="T28" fmla="*/ 153 w 277"/>
                <a:gd name="T29" fmla="*/ 255 h 441"/>
                <a:gd name="T30" fmla="*/ 61 w 277"/>
                <a:gd name="T31" fmla="*/ 204 h 441"/>
                <a:gd name="T32" fmla="*/ 14 w 277"/>
                <a:gd name="T33" fmla="*/ 143 h 441"/>
                <a:gd name="T34" fmla="*/ 64 w 277"/>
                <a:gd name="T35" fmla="*/ 24 h 441"/>
                <a:gd name="T36" fmla="*/ 174 w 277"/>
                <a:gd name="T37" fmla="*/ 2 h 441"/>
                <a:gd name="T38" fmla="*/ 239 w 277"/>
                <a:gd name="T39" fmla="*/ 13 h 441"/>
                <a:gd name="T40" fmla="*/ 248 w 277"/>
                <a:gd name="T41" fmla="*/ 26 h 441"/>
                <a:gd name="T42" fmla="*/ 248 w 277"/>
                <a:gd name="T43" fmla="*/ 75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441">
                  <a:moveTo>
                    <a:pt x="248" y="75"/>
                  </a:moveTo>
                  <a:cubicBezTo>
                    <a:pt x="215" y="54"/>
                    <a:pt x="181" y="48"/>
                    <a:pt x="145" y="49"/>
                  </a:cubicBezTo>
                  <a:cubicBezTo>
                    <a:pt x="128" y="50"/>
                    <a:pt x="112" y="54"/>
                    <a:pt x="96" y="62"/>
                  </a:cubicBezTo>
                  <a:cubicBezTo>
                    <a:pt x="57" y="81"/>
                    <a:pt x="57" y="135"/>
                    <a:pt x="89" y="156"/>
                  </a:cubicBezTo>
                  <a:cubicBezTo>
                    <a:pt x="108" y="169"/>
                    <a:pt x="128" y="180"/>
                    <a:pt x="148" y="192"/>
                  </a:cubicBezTo>
                  <a:cubicBezTo>
                    <a:pt x="171" y="205"/>
                    <a:pt x="196" y="217"/>
                    <a:pt x="217" y="232"/>
                  </a:cubicBezTo>
                  <a:cubicBezTo>
                    <a:pt x="263" y="264"/>
                    <a:pt x="277" y="313"/>
                    <a:pt x="258" y="362"/>
                  </a:cubicBezTo>
                  <a:cubicBezTo>
                    <a:pt x="246" y="394"/>
                    <a:pt x="221" y="413"/>
                    <a:pt x="190" y="423"/>
                  </a:cubicBezTo>
                  <a:cubicBezTo>
                    <a:pt x="134" y="441"/>
                    <a:pt x="78" y="436"/>
                    <a:pt x="23" y="417"/>
                  </a:cubicBezTo>
                  <a:cubicBezTo>
                    <a:pt x="13" y="413"/>
                    <a:pt x="8" y="409"/>
                    <a:pt x="9" y="397"/>
                  </a:cubicBezTo>
                  <a:cubicBezTo>
                    <a:pt x="10" y="382"/>
                    <a:pt x="9" y="366"/>
                    <a:pt x="9" y="350"/>
                  </a:cubicBezTo>
                  <a:cubicBezTo>
                    <a:pt x="35" y="369"/>
                    <a:pt x="62" y="379"/>
                    <a:pt x="92" y="384"/>
                  </a:cubicBezTo>
                  <a:cubicBezTo>
                    <a:pt x="117" y="389"/>
                    <a:pt x="143" y="388"/>
                    <a:pt x="168" y="381"/>
                  </a:cubicBezTo>
                  <a:cubicBezTo>
                    <a:pt x="216" y="367"/>
                    <a:pt x="221" y="309"/>
                    <a:pt x="192" y="282"/>
                  </a:cubicBezTo>
                  <a:cubicBezTo>
                    <a:pt x="180" y="272"/>
                    <a:pt x="166" y="263"/>
                    <a:pt x="153" y="255"/>
                  </a:cubicBezTo>
                  <a:cubicBezTo>
                    <a:pt x="123" y="238"/>
                    <a:pt x="91" y="222"/>
                    <a:pt x="61" y="204"/>
                  </a:cubicBezTo>
                  <a:cubicBezTo>
                    <a:pt x="38" y="190"/>
                    <a:pt x="21" y="170"/>
                    <a:pt x="14" y="143"/>
                  </a:cubicBezTo>
                  <a:cubicBezTo>
                    <a:pt x="0" y="94"/>
                    <a:pt x="20" y="49"/>
                    <a:pt x="64" y="24"/>
                  </a:cubicBezTo>
                  <a:cubicBezTo>
                    <a:pt x="98" y="5"/>
                    <a:pt x="135" y="0"/>
                    <a:pt x="174" y="2"/>
                  </a:cubicBezTo>
                  <a:cubicBezTo>
                    <a:pt x="195" y="4"/>
                    <a:pt x="217" y="9"/>
                    <a:pt x="239" y="13"/>
                  </a:cubicBezTo>
                  <a:cubicBezTo>
                    <a:pt x="246" y="14"/>
                    <a:pt x="248" y="18"/>
                    <a:pt x="248" y="26"/>
                  </a:cubicBezTo>
                  <a:cubicBezTo>
                    <a:pt x="247" y="41"/>
                    <a:pt x="248" y="57"/>
                    <a:pt x="248" y="75"/>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5" name="Freeform 26">
              <a:extLst>
                <a:ext uri="{FF2B5EF4-FFF2-40B4-BE49-F238E27FC236}">
                  <a16:creationId xmlns:a16="http://schemas.microsoft.com/office/drawing/2014/main" xmlns="" id="{AAFBCBD1-EF4B-4EAA-A8B1-16FA2CED06AB}"/>
                </a:ext>
              </a:extLst>
            </p:cNvPr>
            <p:cNvSpPr>
              <a:spLocks/>
            </p:cNvSpPr>
            <p:nvPr/>
          </p:nvSpPr>
          <p:spPr bwMode="auto">
            <a:xfrm>
              <a:off x="10615543" y="3822127"/>
              <a:ext cx="197465" cy="316491"/>
            </a:xfrm>
            <a:custGeom>
              <a:avLst/>
              <a:gdLst>
                <a:gd name="T0" fmla="*/ 247 w 276"/>
                <a:gd name="T1" fmla="*/ 74 h 441"/>
                <a:gd name="T2" fmla="*/ 130 w 276"/>
                <a:gd name="T3" fmla="*/ 51 h 441"/>
                <a:gd name="T4" fmla="*/ 96 w 276"/>
                <a:gd name="T5" fmla="*/ 62 h 441"/>
                <a:gd name="T6" fmla="*/ 89 w 276"/>
                <a:gd name="T7" fmla="*/ 157 h 441"/>
                <a:gd name="T8" fmla="*/ 146 w 276"/>
                <a:gd name="T9" fmla="*/ 191 h 441"/>
                <a:gd name="T10" fmla="*/ 216 w 276"/>
                <a:gd name="T11" fmla="*/ 232 h 441"/>
                <a:gd name="T12" fmla="*/ 257 w 276"/>
                <a:gd name="T13" fmla="*/ 363 h 441"/>
                <a:gd name="T14" fmla="*/ 189 w 276"/>
                <a:gd name="T15" fmla="*/ 423 h 441"/>
                <a:gd name="T16" fmla="*/ 20 w 276"/>
                <a:gd name="T17" fmla="*/ 416 h 441"/>
                <a:gd name="T18" fmla="*/ 8 w 276"/>
                <a:gd name="T19" fmla="*/ 399 h 441"/>
                <a:gd name="T20" fmla="*/ 8 w 276"/>
                <a:gd name="T21" fmla="*/ 350 h 441"/>
                <a:gd name="T22" fmla="*/ 16 w 276"/>
                <a:gd name="T23" fmla="*/ 355 h 441"/>
                <a:gd name="T24" fmla="*/ 167 w 276"/>
                <a:gd name="T25" fmla="*/ 381 h 441"/>
                <a:gd name="T26" fmla="*/ 191 w 276"/>
                <a:gd name="T27" fmla="*/ 283 h 441"/>
                <a:gd name="T28" fmla="*/ 152 w 276"/>
                <a:gd name="T29" fmla="*/ 255 h 441"/>
                <a:gd name="T30" fmla="*/ 60 w 276"/>
                <a:gd name="T31" fmla="*/ 204 h 441"/>
                <a:gd name="T32" fmla="*/ 13 w 276"/>
                <a:gd name="T33" fmla="*/ 143 h 441"/>
                <a:gd name="T34" fmla="*/ 63 w 276"/>
                <a:gd name="T35" fmla="*/ 24 h 441"/>
                <a:gd name="T36" fmla="*/ 173 w 276"/>
                <a:gd name="T37" fmla="*/ 2 h 441"/>
                <a:gd name="T38" fmla="*/ 238 w 276"/>
                <a:gd name="T39" fmla="*/ 13 h 441"/>
                <a:gd name="T40" fmla="*/ 247 w 276"/>
                <a:gd name="T41" fmla="*/ 26 h 441"/>
                <a:gd name="T42" fmla="*/ 247 w 276"/>
                <a:gd name="T43" fmla="*/ 74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41">
                  <a:moveTo>
                    <a:pt x="247" y="74"/>
                  </a:moveTo>
                  <a:cubicBezTo>
                    <a:pt x="209" y="52"/>
                    <a:pt x="171" y="45"/>
                    <a:pt x="130" y="51"/>
                  </a:cubicBezTo>
                  <a:cubicBezTo>
                    <a:pt x="118" y="53"/>
                    <a:pt x="107" y="57"/>
                    <a:pt x="96" y="62"/>
                  </a:cubicBezTo>
                  <a:cubicBezTo>
                    <a:pt x="55" y="80"/>
                    <a:pt x="57" y="136"/>
                    <a:pt x="89" y="157"/>
                  </a:cubicBezTo>
                  <a:cubicBezTo>
                    <a:pt x="107" y="170"/>
                    <a:pt x="127" y="180"/>
                    <a:pt x="146" y="191"/>
                  </a:cubicBezTo>
                  <a:cubicBezTo>
                    <a:pt x="170" y="205"/>
                    <a:pt x="194" y="216"/>
                    <a:pt x="216" y="232"/>
                  </a:cubicBezTo>
                  <a:cubicBezTo>
                    <a:pt x="262" y="264"/>
                    <a:pt x="276" y="313"/>
                    <a:pt x="257" y="363"/>
                  </a:cubicBezTo>
                  <a:cubicBezTo>
                    <a:pt x="245" y="394"/>
                    <a:pt x="220" y="413"/>
                    <a:pt x="189" y="423"/>
                  </a:cubicBezTo>
                  <a:cubicBezTo>
                    <a:pt x="132" y="441"/>
                    <a:pt x="76" y="436"/>
                    <a:pt x="20" y="416"/>
                  </a:cubicBezTo>
                  <a:cubicBezTo>
                    <a:pt x="12" y="413"/>
                    <a:pt x="8" y="408"/>
                    <a:pt x="8" y="399"/>
                  </a:cubicBezTo>
                  <a:cubicBezTo>
                    <a:pt x="9" y="383"/>
                    <a:pt x="8" y="367"/>
                    <a:pt x="8" y="350"/>
                  </a:cubicBezTo>
                  <a:cubicBezTo>
                    <a:pt x="12" y="352"/>
                    <a:pt x="14" y="354"/>
                    <a:pt x="16" y="355"/>
                  </a:cubicBezTo>
                  <a:cubicBezTo>
                    <a:pt x="63" y="384"/>
                    <a:pt x="113" y="395"/>
                    <a:pt x="167" y="381"/>
                  </a:cubicBezTo>
                  <a:cubicBezTo>
                    <a:pt x="214" y="368"/>
                    <a:pt x="220" y="310"/>
                    <a:pt x="191" y="283"/>
                  </a:cubicBezTo>
                  <a:cubicBezTo>
                    <a:pt x="180" y="272"/>
                    <a:pt x="166" y="263"/>
                    <a:pt x="152" y="255"/>
                  </a:cubicBezTo>
                  <a:cubicBezTo>
                    <a:pt x="122" y="238"/>
                    <a:pt x="90" y="222"/>
                    <a:pt x="60" y="204"/>
                  </a:cubicBezTo>
                  <a:cubicBezTo>
                    <a:pt x="37" y="190"/>
                    <a:pt x="20" y="170"/>
                    <a:pt x="13" y="143"/>
                  </a:cubicBezTo>
                  <a:cubicBezTo>
                    <a:pt x="0" y="94"/>
                    <a:pt x="19" y="49"/>
                    <a:pt x="63" y="24"/>
                  </a:cubicBezTo>
                  <a:cubicBezTo>
                    <a:pt x="98" y="5"/>
                    <a:pt x="135" y="0"/>
                    <a:pt x="173" y="2"/>
                  </a:cubicBezTo>
                  <a:cubicBezTo>
                    <a:pt x="195" y="4"/>
                    <a:pt x="216" y="9"/>
                    <a:pt x="238" y="13"/>
                  </a:cubicBezTo>
                  <a:cubicBezTo>
                    <a:pt x="245" y="14"/>
                    <a:pt x="247" y="19"/>
                    <a:pt x="247" y="26"/>
                  </a:cubicBezTo>
                  <a:cubicBezTo>
                    <a:pt x="247" y="42"/>
                    <a:pt x="247" y="57"/>
                    <a:pt x="247" y="74"/>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6" name="Freeform 27">
              <a:extLst>
                <a:ext uri="{FF2B5EF4-FFF2-40B4-BE49-F238E27FC236}">
                  <a16:creationId xmlns:a16="http://schemas.microsoft.com/office/drawing/2014/main" xmlns="" id="{76334AC0-3EF9-4A92-A424-DE006FF83AF7}"/>
                </a:ext>
              </a:extLst>
            </p:cNvPr>
            <p:cNvSpPr>
              <a:spLocks/>
            </p:cNvSpPr>
            <p:nvPr/>
          </p:nvSpPr>
          <p:spPr bwMode="auto">
            <a:xfrm>
              <a:off x="11177956" y="3827882"/>
              <a:ext cx="232597" cy="300742"/>
            </a:xfrm>
            <a:custGeom>
              <a:avLst/>
              <a:gdLst>
                <a:gd name="T0" fmla="*/ 187 w 325"/>
                <a:gd name="T1" fmla="*/ 419 h 419"/>
                <a:gd name="T2" fmla="*/ 139 w 325"/>
                <a:gd name="T3" fmla="*/ 419 h 419"/>
                <a:gd name="T4" fmla="*/ 133 w 325"/>
                <a:gd name="T5" fmla="*/ 410 h 419"/>
                <a:gd name="T6" fmla="*/ 133 w 325"/>
                <a:gd name="T7" fmla="*/ 277 h 419"/>
                <a:gd name="T8" fmla="*/ 128 w 325"/>
                <a:gd name="T9" fmla="*/ 256 h 419"/>
                <a:gd name="T10" fmla="*/ 5 w 325"/>
                <a:gd name="T11" fmla="*/ 12 h 419"/>
                <a:gd name="T12" fmla="*/ 0 w 325"/>
                <a:gd name="T13" fmla="*/ 1 h 419"/>
                <a:gd name="T14" fmla="*/ 58 w 325"/>
                <a:gd name="T15" fmla="*/ 1 h 419"/>
                <a:gd name="T16" fmla="*/ 64 w 325"/>
                <a:gd name="T17" fmla="*/ 7 h 419"/>
                <a:gd name="T18" fmla="*/ 160 w 325"/>
                <a:gd name="T19" fmla="*/ 209 h 419"/>
                <a:gd name="T20" fmla="*/ 162 w 325"/>
                <a:gd name="T21" fmla="*/ 211 h 419"/>
                <a:gd name="T22" fmla="*/ 185 w 325"/>
                <a:gd name="T23" fmla="*/ 165 h 419"/>
                <a:gd name="T24" fmla="*/ 264 w 325"/>
                <a:gd name="T25" fmla="*/ 9 h 419"/>
                <a:gd name="T26" fmla="*/ 277 w 325"/>
                <a:gd name="T27" fmla="*/ 1 h 419"/>
                <a:gd name="T28" fmla="*/ 325 w 325"/>
                <a:gd name="T29" fmla="*/ 1 h 419"/>
                <a:gd name="T30" fmla="*/ 320 w 325"/>
                <a:gd name="T31" fmla="*/ 11 h 419"/>
                <a:gd name="T32" fmla="*/ 192 w 325"/>
                <a:gd name="T33" fmla="*/ 258 h 419"/>
                <a:gd name="T34" fmla="*/ 187 w 325"/>
                <a:gd name="T35" fmla="*/ 275 h 419"/>
                <a:gd name="T36" fmla="*/ 187 w 325"/>
                <a:gd name="T37" fmla="*/ 406 h 419"/>
                <a:gd name="T38" fmla="*/ 187 w 325"/>
                <a:gd name="T39" fmla="*/ 41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5" h="419">
                  <a:moveTo>
                    <a:pt x="187" y="419"/>
                  </a:moveTo>
                  <a:cubicBezTo>
                    <a:pt x="170" y="419"/>
                    <a:pt x="155" y="419"/>
                    <a:pt x="139" y="419"/>
                  </a:cubicBezTo>
                  <a:cubicBezTo>
                    <a:pt x="132" y="419"/>
                    <a:pt x="133" y="414"/>
                    <a:pt x="133" y="410"/>
                  </a:cubicBezTo>
                  <a:cubicBezTo>
                    <a:pt x="133" y="366"/>
                    <a:pt x="134" y="322"/>
                    <a:pt x="133" y="277"/>
                  </a:cubicBezTo>
                  <a:cubicBezTo>
                    <a:pt x="133" y="270"/>
                    <a:pt x="131" y="263"/>
                    <a:pt x="128" y="256"/>
                  </a:cubicBezTo>
                  <a:cubicBezTo>
                    <a:pt x="88" y="175"/>
                    <a:pt x="46" y="94"/>
                    <a:pt x="5" y="12"/>
                  </a:cubicBezTo>
                  <a:cubicBezTo>
                    <a:pt x="4" y="9"/>
                    <a:pt x="2" y="6"/>
                    <a:pt x="0" y="1"/>
                  </a:cubicBezTo>
                  <a:cubicBezTo>
                    <a:pt x="20" y="1"/>
                    <a:pt x="39" y="1"/>
                    <a:pt x="58" y="1"/>
                  </a:cubicBezTo>
                  <a:cubicBezTo>
                    <a:pt x="60" y="1"/>
                    <a:pt x="62" y="5"/>
                    <a:pt x="64" y="7"/>
                  </a:cubicBezTo>
                  <a:cubicBezTo>
                    <a:pt x="96" y="74"/>
                    <a:pt x="128" y="142"/>
                    <a:pt x="160" y="209"/>
                  </a:cubicBezTo>
                  <a:cubicBezTo>
                    <a:pt x="160" y="210"/>
                    <a:pt x="161" y="210"/>
                    <a:pt x="162" y="211"/>
                  </a:cubicBezTo>
                  <a:cubicBezTo>
                    <a:pt x="170" y="196"/>
                    <a:pt x="177" y="180"/>
                    <a:pt x="185" y="165"/>
                  </a:cubicBezTo>
                  <a:cubicBezTo>
                    <a:pt x="211" y="113"/>
                    <a:pt x="238" y="61"/>
                    <a:pt x="264" y="9"/>
                  </a:cubicBezTo>
                  <a:cubicBezTo>
                    <a:pt x="267" y="3"/>
                    <a:pt x="270" y="0"/>
                    <a:pt x="277" y="1"/>
                  </a:cubicBezTo>
                  <a:cubicBezTo>
                    <a:pt x="292" y="1"/>
                    <a:pt x="307" y="1"/>
                    <a:pt x="325" y="1"/>
                  </a:cubicBezTo>
                  <a:cubicBezTo>
                    <a:pt x="323" y="5"/>
                    <a:pt x="321" y="8"/>
                    <a:pt x="320" y="11"/>
                  </a:cubicBezTo>
                  <a:cubicBezTo>
                    <a:pt x="277" y="93"/>
                    <a:pt x="234" y="175"/>
                    <a:pt x="192" y="258"/>
                  </a:cubicBezTo>
                  <a:cubicBezTo>
                    <a:pt x="189" y="263"/>
                    <a:pt x="187" y="269"/>
                    <a:pt x="187" y="275"/>
                  </a:cubicBezTo>
                  <a:cubicBezTo>
                    <a:pt x="187" y="319"/>
                    <a:pt x="187" y="362"/>
                    <a:pt x="187" y="406"/>
                  </a:cubicBezTo>
                  <a:cubicBezTo>
                    <a:pt x="187" y="410"/>
                    <a:pt x="187" y="414"/>
                    <a:pt x="187" y="41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7" name="Freeform 28">
              <a:extLst>
                <a:ext uri="{FF2B5EF4-FFF2-40B4-BE49-F238E27FC236}">
                  <a16:creationId xmlns:a16="http://schemas.microsoft.com/office/drawing/2014/main" xmlns="" id="{150A2D9B-B3BC-4412-8E99-773D0415B5EE}"/>
                </a:ext>
              </a:extLst>
            </p:cNvPr>
            <p:cNvSpPr>
              <a:spLocks/>
            </p:cNvSpPr>
            <p:nvPr/>
          </p:nvSpPr>
          <p:spPr bwMode="auto">
            <a:xfrm>
              <a:off x="10950204" y="3828790"/>
              <a:ext cx="211094" cy="298925"/>
            </a:xfrm>
            <a:custGeom>
              <a:avLst/>
              <a:gdLst>
                <a:gd name="T0" fmla="*/ 295 w 295"/>
                <a:gd name="T1" fmla="*/ 0 h 417"/>
                <a:gd name="T2" fmla="*/ 295 w 295"/>
                <a:gd name="T3" fmla="*/ 42 h 417"/>
                <a:gd name="T4" fmla="*/ 286 w 295"/>
                <a:gd name="T5" fmla="*/ 47 h 417"/>
                <a:gd name="T6" fmla="*/ 185 w 295"/>
                <a:gd name="T7" fmla="*/ 47 h 417"/>
                <a:gd name="T8" fmla="*/ 174 w 295"/>
                <a:gd name="T9" fmla="*/ 47 h 417"/>
                <a:gd name="T10" fmla="*/ 174 w 295"/>
                <a:gd name="T11" fmla="*/ 417 h 417"/>
                <a:gd name="T12" fmla="*/ 120 w 295"/>
                <a:gd name="T13" fmla="*/ 417 h 417"/>
                <a:gd name="T14" fmla="*/ 120 w 295"/>
                <a:gd name="T15" fmla="*/ 48 h 417"/>
                <a:gd name="T16" fmla="*/ 0 w 295"/>
                <a:gd name="T17" fmla="*/ 48 h 417"/>
                <a:gd name="T18" fmla="*/ 0 w 295"/>
                <a:gd name="T19" fmla="*/ 0 h 417"/>
                <a:gd name="T20" fmla="*/ 295 w 295"/>
                <a:gd name="T2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417">
                  <a:moveTo>
                    <a:pt x="295" y="0"/>
                  </a:moveTo>
                  <a:cubicBezTo>
                    <a:pt x="295" y="15"/>
                    <a:pt x="294" y="28"/>
                    <a:pt x="295" y="42"/>
                  </a:cubicBezTo>
                  <a:cubicBezTo>
                    <a:pt x="295" y="48"/>
                    <a:pt x="290" y="47"/>
                    <a:pt x="286" y="47"/>
                  </a:cubicBezTo>
                  <a:cubicBezTo>
                    <a:pt x="252" y="47"/>
                    <a:pt x="219" y="47"/>
                    <a:pt x="185" y="47"/>
                  </a:cubicBezTo>
                  <a:cubicBezTo>
                    <a:pt x="182" y="47"/>
                    <a:pt x="178" y="47"/>
                    <a:pt x="174" y="47"/>
                  </a:cubicBezTo>
                  <a:cubicBezTo>
                    <a:pt x="174" y="171"/>
                    <a:pt x="174" y="294"/>
                    <a:pt x="174" y="417"/>
                  </a:cubicBezTo>
                  <a:cubicBezTo>
                    <a:pt x="156" y="417"/>
                    <a:pt x="139" y="417"/>
                    <a:pt x="120" y="417"/>
                  </a:cubicBezTo>
                  <a:cubicBezTo>
                    <a:pt x="120" y="294"/>
                    <a:pt x="120" y="172"/>
                    <a:pt x="120" y="48"/>
                  </a:cubicBezTo>
                  <a:cubicBezTo>
                    <a:pt x="80" y="48"/>
                    <a:pt x="40" y="48"/>
                    <a:pt x="0" y="48"/>
                  </a:cubicBezTo>
                  <a:cubicBezTo>
                    <a:pt x="0" y="31"/>
                    <a:pt x="0" y="16"/>
                    <a:pt x="0" y="0"/>
                  </a:cubicBezTo>
                  <a:cubicBezTo>
                    <a:pt x="98" y="0"/>
                    <a:pt x="196" y="0"/>
                    <a:pt x="295"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8" name="Freeform 29">
              <a:extLst>
                <a:ext uri="{FF2B5EF4-FFF2-40B4-BE49-F238E27FC236}">
                  <a16:creationId xmlns:a16="http://schemas.microsoft.com/office/drawing/2014/main" xmlns="" id="{9105D612-FAA4-4C5B-A6FA-A791C95696BB}"/>
                </a:ext>
              </a:extLst>
            </p:cNvPr>
            <p:cNvSpPr>
              <a:spLocks/>
            </p:cNvSpPr>
            <p:nvPr/>
          </p:nvSpPr>
          <p:spPr bwMode="auto">
            <a:xfrm>
              <a:off x="5064403" y="3828790"/>
              <a:ext cx="115996" cy="309828"/>
            </a:xfrm>
            <a:custGeom>
              <a:avLst/>
              <a:gdLst>
                <a:gd name="T0" fmla="*/ 0 w 162"/>
                <a:gd name="T1" fmla="*/ 369 h 432"/>
                <a:gd name="T2" fmla="*/ 38 w 162"/>
                <a:gd name="T3" fmla="*/ 377 h 432"/>
                <a:gd name="T4" fmla="*/ 97 w 162"/>
                <a:gd name="T5" fmla="*/ 338 h 432"/>
                <a:gd name="T6" fmla="*/ 108 w 162"/>
                <a:gd name="T7" fmla="*/ 264 h 432"/>
                <a:gd name="T8" fmla="*/ 109 w 162"/>
                <a:gd name="T9" fmla="*/ 13 h 432"/>
                <a:gd name="T10" fmla="*/ 109 w 162"/>
                <a:gd name="T11" fmla="*/ 0 h 432"/>
                <a:gd name="T12" fmla="*/ 161 w 162"/>
                <a:gd name="T13" fmla="*/ 0 h 432"/>
                <a:gd name="T14" fmla="*/ 162 w 162"/>
                <a:gd name="T15" fmla="*/ 6 h 432"/>
                <a:gd name="T16" fmla="*/ 161 w 162"/>
                <a:gd name="T17" fmla="*/ 276 h 432"/>
                <a:gd name="T18" fmla="*/ 139 w 162"/>
                <a:gd name="T19" fmla="*/ 370 h 432"/>
                <a:gd name="T20" fmla="*/ 8 w 162"/>
                <a:gd name="T21" fmla="*/ 420 h 432"/>
                <a:gd name="T22" fmla="*/ 1 w 162"/>
                <a:gd name="T23" fmla="*/ 413 h 432"/>
                <a:gd name="T24" fmla="*/ 0 w 162"/>
                <a:gd name="T25" fmla="*/ 369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32">
                  <a:moveTo>
                    <a:pt x="0" y="369"/>
                  </a:moveTo>
                  <a:cubicBezTo>
                    <a:pt x="14" y="372"/>
                    <a:pt x="26" y="376"/>
                    <a:pt x="38" y="377"/>
                  </a:cubicBezTo>
                  <a:cubicBezTo>
                    <a:pt x="67" y="379"/>
                    <a:pt x="86" y="365"/>
                    <a:pt x="97" y="338"/>
                  </a:cubicBezTo>
                  <a:cubicBezTo>
                    <a:pt x="107" y="315"/>
                    <a:pt x="108" y="289"/>
                    <a:pt x="108" y="264"/>
                  </a:cubicBezTo>
                  <a:cubicBezTo>
                    <a:pt x="109" y="180"/>
                    <a:pt x="109" y="97"/>
                    <a:pt x="109" y="13"/>
                  </a:cubicBezTo>
                  <a:cubicBezTo>
                    <a:pt x="109" y="9"/>
                    <a:pt x="109" y="5"/>
                    <a:pt x="109" y="0"/>
                  </a:cubicBezTo>
                  <a:cubicBezTo>
                    <a:pt x="127" y="0"/>
                    <a:pt x="144" y="0"/>
                    <a:pt x="161" y="0"/>
                  </a:cubicBezTo>
                  <a:cubicBezTo>
                    <a:pt x="162" y="3"/>
                    <a:pt x="162" y="4"/>
                    <a:pt x="162" y="6"/>
                  </a:cubicBezTo>
                  <a:cubicBezTo>
                    <a:pt x="162" y="96"/>
                    <a:pt x="162" y="186"/>
                    <a:pt x="161" y="276"/>
                  </a:cubicBezTo>
                  <a:cubicBezTo>
                    <a:pt x="161" y="308"/>
                    <a:pt x="156" y="341"/>
                    <a:pt x="139" y="370"/>
                  </a:cubicBezTo>
                  <a:cubicBezTo>
                    <a:pt x="108" y="423"/>
                    <a:pt x="54" y="432"/>
                    <a:pt x="8" y="420"/>
                  </a:cubicBezTo>
                  <a:cubicBezTo>
                    <a:pt x="5" y="419"/>
                    <a:pt x="1" y="416"/>
                    <a:pt x="1" y="413"/>
                  </a:cubicBezTo>
                  <a:cubicBezTo>
                    <a:pt x="0" y="398"/>
                    <a:pt x="0" y="383"/>
                    <a:pt x="0" y="36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9" name="Freeform 30">
              <a:extLst>
                <a:ext uri="{FF2B5EF4-FFF2-40B4-BE49-F238E27FC236}">
                  <a16:creationId xmlns:a16="http://schemas.microsoft.com/office/drawing/2014/main" xmlns="" id="{73AF706A-A900-4E1F-9338-9FE4564674D9}"/>
                </a:ext>
              </a:extLst>
            </p:cNvPr>
            <p:cNvSpPr>
              <a:spLocks/>
            </p:cNvSpPr>
            <p:nvPr/>
          </p:nvSpPr>
          <p:spPr bwMode="auto">
            <a:xfrm>
              <a:off x="5255508" y="3828790"/>
              <a:ext cx="37252" cy="298925"/>
            </a:xfrm>
            <a:custGeom>
              <a:avLst/>
              <a:gdLst>
                <a:gd name="T0" fmla="*/ 0 w 52"/>
                <a:gd name="T1" fmla="*/ 0 h 417"/>
                <a:gd name="T2" fmla="*/ 52 w 52"/>
                <a:gd name="T3" fmla="*/ 0 h 417"/>
                <a:gd name="T4" fmla="*/ 52 w 52"/>
                <a:gd name="T5" fmla="*/ 417 h 417"/>
                <a:gd name="T6" fmla="*/ 0 w 52"/>
                <a:gd name="T7" fmla="*/ 417 h 417"/>
                <a:gd name="T8" fmla="*/ 0 w 52"/>
                <a:gd name="T9" fmla="*/ 0 h 417"/>
              </a:gdLst>
              <a:ahLst/>
              <a:cxnLst>
                <a:cxn ang="0">
                  <a:pos x="T0" y="T1"/>
                </a:cxn>
                <a:cxn ang="0">
                  <a:pos x="T2" y="T3"/>
                </a:cxn>
                <a:cxn ang="0">
                  <a:pos x="T4" y="T5"/>
                </a:cxn>
                <a:cxn ang="0">
                  <a:pos x="T6" y="T7"/>
                </a:cxn>
                <a:cxn ang="0">
                  <a:pos x="T8" y="T9"/>
                </a:cxn>
              </a:cxnLst>
              <a:rect l="0" t="0" r="r" b="b"/>
              <a:pathLst>
                <a:path w="52" h="417">
                  <a:moveTo>
                    <a:pt x="0" y="0"/>
                  </a:moveTo>
                  <a:cubicBezTo>
                    <a:pt x="18" y="0"/>
                    <a:pt x="35" y="0"/>
                    <a:pt x="52" y="0"/>
                  </a:cubicBezTo>
                  <a:cubicBezTo>
                    <a:pt x="52" y="139"/>
                    <a:pt x="52" y="278"/>
                    <a:pt x="52" y="417"/>
                  </a:cubicBezTo>
                  <a:cubicBezTo>
                    <a:pt x="35" y="417"/>
                    <a:pt x="18" y="417"/>
                    <a:pt x="0" y="417"/>
                  </a:cubicBezTo>
                  <a:cubicBezTo>
                    <a:pt x="0" y="279"/>
                    <a:pt x="0" y="140"/>
                    <a:pt x="0"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0" name="Freeform 31">
              <a:extLst>
                <a:ext uri="{FF2B5EF4-FFF2-40B4-BE49-F238E27FC236}">
                  <a16:creationId xmlns:a16="http://schemas.microsoft.com/office/drawing/2014/main" xmlns="" id="{9E2E540E-B286-4CA9-A8A4-E0118C301401}"/>
                </a:ext>
              </a:extLst>
            </p:cNvPr>
            <p:cNvSpPr>
              <a:spLocks/>
            </p:cNvSpPr>
            <p:nvPr/>
          </p:nvSpPr>
          <p:spPr bwMode="auto">
            <a:xfrm>
              <a:off x="9775406" y="3829396"/>
              <a:ext cx="37252" cy="299228"/>
            </a:xfrm>
            <a:custGeom>
              <a:avLst/>
              <a:gdLst>
                <a:gd name="T0" fmla="*/ 52 w 52"/>
                <a:gd name="T1" fmla="*/ 417 h 417"/>
                <a:gd name="T2" fmla="*/ 0 w 52"/>
                <a:gd name="T3" fmla="*/ 417 h 417"/>
                <a:gd name="T4" fmla="*/ 0 w 52"/>
                <a:gd name="T5" fmla="*/ 0 h 417"/>
                <a:gd name="T6" fmla="*/ 52 w 52"/>
                <a:gd name="T7" fmla="*/ 0 h 417"/>
                <a:gd name="T8" fmla="*/ 52 w 52"/>
                <a:gd name="T9" fmla="*/ 417 h 417"/>
              </a:gdLst>
              <a:ahLst/>
              <a:cxnLst>
                <a:cxn ang="0">
                  <a:pos x="T0" y="T1"/>
                </a:cxn>
                <a:cxn ang="0">
                  <a:pos x="T2" y="T3"/>
                </a:cxn>
                <a:cxn ang="0">
                  <a:pos x="T4" y="T5"/>
                </a:cxn>
                <a:cxn ang="0">
                  <a:pos x="T6" y="T7"/>
                </a:cxn>
                <a:cxn ang="0">
                  <a:pos x="T8" y="T9"/>
                </a:cxn>
              </a:cxnLst>
              <a:rect l="0" t="0" r="r" b="b"/>
              <a:pathLst>
                <a:path w="52" h="417">
                  <a:moveTo>
                    <a:pt x="52" y="417"/>
                  </a:moveTo>
                  <a:cubicBezTo>
                    <a:pt x="34" y="417"/>
                    <a:pt x="17" y="417"/>
                    <a:pt x="0" y="417"/>
                  </a:cubicBezTo>
                  <a:cubicBezTo>
                    <a:pt x="0" y="278"/>
                    <a:pt x="0" y="139"/>
                    <a:pt x="0" y="0"/>
                  </a:cubicBezTo>
                  <a:cubicBezTo>
                    <a:pt x="17" y="0"/>
                    <a:pt x="34" y="0"/>
                    <a:pt x="52" y="0"/>
                  </a:cubicBezTo>
                  <a:cubicBezTo>
                    <a:pt x="52" y="138"/>
                    <a:pt x="52" y="277"/>
                    <a:pt x="52" y="41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1" name="Freeform 32">
              <a:extLst>
                <a:ext uri="{FF2B5EF4-FFF2-40B4-BE49-F238E27FC236}">
                  <a16:creationId xmlns:a16="http://schemas.microsoft.com/office/drawing/2014/main" xmlns="" id="{77C47D01-4174-48B2-8194-B7B6372B4BCC}"/>
                </a:ext>
              </a:extLst>
            </p:cNvPr>
            <p:cNvSpPr>
              <a:spLocks/>
            </p:cNvSpPr>
            <p:nvPr/>
          </p:nvSpPr>
          <p:spPr bwMode="auto">
            <a:xfrm>
              <a:off x="10863889" y="3829396"/>
              <a:ext cx="36949" cy="298319"/>
            </a:xfrm>
            <a:custGeom>
              <a:avLst/>
              <a:gdLst>
                <a:gd name="T0" fmla="*/ 0 w 52"/>
                <a:gd name="T1" fmla="*/ 416 h 416"/>
                <a:gd name="T2" fmla="*/ 0 w 52"/>
                <a:gd name="T3" fmla="*/ 0 h 416"/>
                <a:gd name="T4" fmla="*/ 52 w 52"/>
                <a:gd name="T5" fmla="*/ 0 h 416"/>
                <a:gd name="T6" fmla="*/ 52 w 52"/>
                <a:gd name="T7" fmla="*/ 416 h 416"/>
                <a:gd name="T8" fmla="*/ 0 w 52"/>
                <a:gd name="T9" fmla="*/ 416 h 416"/>
              </a:gdLst>
              <a:ahLst/>
              <a:cxnLst>
                <a:cxn ang="0">
                  <a:pos x="T0" y="T1"/>
                </a:cxn>
                <a:cxn ang="0">
                  <a:pos x="T2" y="T3"/>
                </a:cxn>
                <a:cxn ang="0">
                  <a:pos x="T4" y="T5"/>
                </a:cxn>
                <a:cxn ang="0">
                  <a:pos x="T6" y="T7"/>
                </a:cxn>
                <a:cxn ang="0">
                  <a:pos x="T8" y="T9"/>
                </a:cxn>
              </a:cxnLst>
              <a:rect l="0" t="0" r="r" b="b"/>
              <a:pathLst>
                <a:path w="52" h="416">
                  <a:moveTo>
                    <a:pt x="0" y="416"/>
                  </a:moveTo>
                  <a:cubicBezTo>
                    <a:pt x="0" y="277"/>
                    <a:pt x="0" y="139"/>
                    <a:pt x="0" y="0"/>
                  </a:cubicBezTo>
                  <a:cubicBezTo>
                    <a:pt x="17" y="0"/>
                    <a:pt x="34" y="0"/>
                    <a:pt x="52" y="0"/>
                  </a:cubicBezTo>
                  <a:cubicBezTo>
                    <a:pt x="52" y="138"/>
                    <a:pt x="52" y="277"/>
                    <a:pt x="52" y="416"/>
                  </a:cubicBezTo>
                  <a:cubicBezTo>
                    <a:pt x="35" y="416"/>
                    <a:pt x="18" y="416"/>
                    <a:pt x="0" y="41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grpSp>
      <p:grpSp>
        <p:nvGrpSpPr>
          <p:cNvPr id="52" name="组合 51">
            <a:extLst>
              <a:ext uri="{FF2B5EF4-FFF2-40B4-BE49-F238E27FC236}">
                <a16:creationId xmlns:a16="http://schemas.microsoft.com/office/drawing/2014/main" xmlns="" id="{9935D513-A7B8-43DA-9B2A-A2A0154D2F82}"/>
              </a:ext>
            </a:extLst>
          </p:cNvPr>
          <p:cNvGrpSpPr/>
          <p:nvPr userDrawn="1"/>
        </p:nvGrpSpPr>
        <p:grpSpPr>
          <a:xfrm>
            <a:off x="9574535" y="151505"/>
            <a:ext cx="465920" cy="465920"/>
            <a:chOff x="1128982" y="2642197"/>
            <a:chExt cx="1774763" cy="1774763"/>
          </a:xfrm>
        </p:grpSpPr>
        <p:grpSp>
          <p:nvGrpSpPr>
            <p:cNvPr id="53" name="组合 52">
              <a:extLst>
                <a:ext uri="{FF2B5EF4-FFF2-40B4-BE49-F238E27FC236}">
                  <a16:creationId xmlns:a16="http://schemas.microsoft.com/office/drawing/2014/main" xmlns="" id="{DD74C1BD-1B69-42EB-BBAD-20458DA14846}"/>
                </a:ext>
              </a:extLst>
            </p:cNvPr>
            <p:cNvGrpSpPr/>
            <p:nvPr/>
          </p:nvGrpSpPr>
          <p:grpSpPr>
            <a:xfrm>
              <a:off x="1277721" y="2786671"/>
              <a:ext cx="1477284" cy="1485815"/>
              <a:chOff x="3767138" y="1090613"/>
              <a:chExt cx="4673600" cy="4700588"/>
            </a:xfrm>
          </p:grpSpPr>
          <p:sp>
            <p:nvSpPr>
              <p:cNvPr id="55" name="Freeform 5">
                <a:extLst>
                  <a:ext uri="{FF2B5EF4-FFF2-40B4-BE49-F238E27FC236}">
                    <a16:creationId xmlns:a16="http://schemas.microsoft.com/office/drawing/2014/main" xmlns="" id="{3EBA1B0C-93A0-49CF-A5AA-BCF3BD0A1785}"/>
                  </a:ext>
                </a:extLst>
              </p:cNvPr>
              <p:cNvSpPr>
                <a:spLocks/>
              </p:cNvSpPr>
              <p:nvPr/>
            </p:nvSpPr>
            <p:spPr bwMode="auto">
              <a:xfrm>
                <a:off x="579596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
                <a:extLst>
                  <a:ext uri="{FF2B5EF4-FFF2-40B4-BE49-F238E27FC236}">
                    <a16:creationId xmlns:a16="http://schemas.microsoft.com/office/drawing/2014/main" xmlns="" id="{8ACEE2BE-BC95-4109-BF0D-8EBE23719D5C}"/>
                  </a:ext>
                </a:extLst>
              </p:cNvPr>
              <p:cNvSpPr>
                <a:spLocks noEditPoints="1"/>
              </p:cNvSpPr>
              <p:nvPr/>
            </p:nvSpPr>
            <p:spPr bwMode="auto">
              <a:xfrm>
                <a:off x="5964238" y="3930651"/>
                <a:ext cx="147638" cy="177800"/>
              </a:xfrm>
              <a:custGeom>
                <a:avLst/>
                <a:gdLst>
                  <a:gd name="T0" fmla="*/ 12 w 19"/>
                  <a:gd name="T1" fmla="*/ 14 h 23"/>
                  <a:gd name="T2" fmla="*/ 10 w 19"/>
                  <a:gd name="T3" fmla="*/ 15 h 23"/>
                  <a:gd name="T4" fmla="*/ 10 w 19"/>
                  <a:gd name="T5" fmla="*/ 12 h 23"/>
                  <a:gd name="T6" fmla="*/ 10 w 19"/>
                  <a:gd name="T7" fmla="*/ 12 h 23"/>
                  <a:gd name="T8" fmla="*/ 12 w 19"/>
                  <a:gd name="T9" fmla="*/ 10 h 23"/>
                  <a:gd name="T10" fmla="*/ 12 w 19"/>
                  <a:gd name="T11" fmla="*/ 7 h 23"/>
                  <a:gd name="T12" fmla="*/ 12 w 19"/>
                  <a:gd name="T13" fmla="*/ 4 h 23"/>
                  <a:gd name="T14" fmla="*/ 10 w 19"/>
                  <a:gd name="T15" fmla="*/ 4 h 23"/>
                  <a:gd name="T16" fmla="*/ 10 w 19"/>
                  <a:gd name="T17" fmla="*/ 0 h 23"/>
                  <a:gd name="T18" fmla="*/ 15 w 19"/>
                  <a:gd name="T19" fmla="*/ 2 h 23"/>
                  <a:gd name="T20" fmla="*/ 19 w 19"/>
                  <a:gd name="T21" fmla="*/ 9 h 23"/>
                  <a:gd name="T22" fmla="*/ 18 w 19"/>
                  <a:gd name="T23" fmla="*/ 16 h 23"/>
                  <a:gd name="T24" fmla="*/ 15 w 19"/>
                  <a:gd name="T25" fmla="*/ 21 h 23"/>
                  <a:gd name="T26" fmla="*/ 10 w 19"/>
                  <a:gd name="T27" fmla="*/ 23 h 23"/>
                  <a:gd name="T28" fmla="*/ 10 w 19"/>
                  <a:gd name="T29" fmla="*/ 19 h 23"/>
                  <a:gd name="T30" fmla="*/ 11 w 19"/>
                  <a:gd name="T31" fmla="*/ 18 h 23"/>
                  <a:gd name="T32" fmla="*/ 13 w 19"/>
                  <a:gd name="T33" fmla="*/ 14 h 23"/>
                  <a:gd name="T34" fmla="*/ 12 w 19"/>
                  <a:gd name="T35" fmla="*/ 14 h 23"/>
                  <a:gd name="T36" fmla="*/ 10 w 19"/>
                  <a:gd name="T37" fmla="*/ 15 h 23"/>
                  <a:gd name="T38" fmla="*/ 8 w 19"/>
                  <a:gd name="T39" fmla="*/ 15 h 23"/>
                  <a:gd name="T40" fmla="*/ 3 w 19"/>
                  <a:gd name="T41" fmla="*/ 13 h 23"/>
                  <a:gd name="T42" fmla="*/ 1 w 19"/>
                  <a:gd name="T43" fmla="*/ 9 h 23"/>
                  <a:gd name="T44" fmla="*/ 2 w 19"/>
                  <a:gd name="T45" fmla="*/ 3 h 23"/>
                  <a:gd name="T46" fmla="*/ 9 w 19"/>
                  <a:gd name="T47" fmla="*/ 0 h 23"/>
                  <a:gd name="T48" fmla="*/ 10 w 19"/>
                  <a:gd name="T49" fmla="*/ 0 h 23"/>
                  <a:gd name="T50" fmla="*/ 10 w 19"/>
                  <a:gd name="T51" fmla="*/ 4 h 23"/>
                  <a:gd name="T52" fmla="*/ 9 w 19"/>
                  <a:gd name="T53" fmla="*/ 4 h 23"/>
                  <a:gd name="T54" fmla="*/ 7 w 19"/>
                  <a:gd name="T55" fmla="*/ 5 h 23"/>
                  <a:gd name="T56" fmla="*/ 7 w 19"/>
                  <a:gd name="T57" fmla="*/ 9 h 23"/>
                  <a:gd name="T58" fmla="*/ 8 w 19"/>
                  <a:gd name="T59" fmla="*/ 11 h 23"/>
                  <a:gd name="T60" fmla="*/ 10 w 19"/>
                  <a:gd name="T61" fmla="*/ 12 h 23"/>
                  <a:gd name="T62" fmla="*/ 10 w 19"/>
                  <a:gd name="T63" fmla="*/ 15 h 23"/>
                  <a:gd name="T64" fmla="*/ 10 w 19"/>
                  <a:gd name="T65" fmla="*/ 23 h 23"/>
                  <a:gd name="T66" fmla="*/ 9 w 19"/>
                  <a:gd name="T67" fmla="*/ 23 h 23"/>
                  <a:gd name="T68" fmla="*/ 4 w 19"/>
                  <a:gd name="T69" fmla="*/ 22 h 23"/>
                  <a:gd name="T70" fmla="*/ 1 w 19"/>
                  <a:gd name="T71" fmla="*/ 18 h 23"/>
                  <a:gd name="T72" fmla="*/ 7 w 19"/>
                  <a:gd name="T73" fmla="*/ 17 h 23"/>
                  <a:gd name="T74" fmla="*/ 9 w 19"/>
                  <a:gd name="T75" fmla="*/ 19 h 23"/>
                  <a:gd name="T76" fmla="*/ 10 w 19"/>
                  <a:gd name="T77" fmla="*/ 19 h 23"/>
                  <a:gd name="T78" fmla="*/ 10 w 19"/>
                  <a:gd name="T7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3">
                    <a:moveTo>
                      <a:pt x="12" y="14"/>
                    </a:moveTo>
                    <a:cubicBezTo>
                      <a:pt x="12" y="14"/>
                      <a:pt x="11" y="15"/>
                      <a:pt x="10" y="15"/>
                    </a:cubicBezTo>
                    <a:cubicBezTo>
                      <a:pt x="10" y="12"/>
                      <a:pt x="10" y="12"/>
                      <a:pt x="10" y="12"/>
                    </a:cubicBezTo>
                    <a:cubicBezTo>
                      <a:pt x="10" y="12"/>
                      <a:pt x="10" y="12"/>
                      <a:pt x="10" y="12"/>
                    </a:cubicBezTo>
                    <a:cubicBezTo>
                      <a:pt x="11" y="12"/>
                      <a:pt x="11" y="11"/>
                      <a:pt x="12" y="10"/>
                    </a:cubicBezTo>
                    <a:cubicBezTo>
                      <a:pt x="13" y="9"/>
                      <a:pt x="13" y="8"/>
                      <a:pt x="12" y="7"/>
                    </a:cubicBezTo>
                    <a:cubicBezTo>
                      <a:pt x="12" y="6"/>
                      <a:pt x="12" y="5"/>
                      <a:pt x="12" y="4"/>
                    </a:cubicBezTo>
                    <a:cubicBezTo>
                      <a:pt x="11" y="4"/>
                      <a:pt x="10" y="4"/>
                      <a:pt x="10" y="4"/>
                    </a:cubicBezTo>
                    <a:cubicBezTo>
                      <a:pt x="10" y="0"/>
                      <a:pt x="10" y="0"/>
                      <a:pt x="10" y="0"/>
                    </a:cubicBezTo>
                    <a:cubicBezTo>
                      <a:pt x="12" y="0"/>
                      <a:pt x="14" y="1"/>
                      <a:pt x="15" y="2"/>
                    </a:cubicBezTo>
                    <a:cubicBezTo>
                      <a:pt x="17" y="4"/>
                      <a:pt x="18" y="6"/>
                      <a:pt x="19" y="9"/>
                    </a:cubicBezTo>
                    <a:cubicBezTo>
                      <a:pt x="19" y="11"/>
                      <a:pt x="19" y="13"/>
                      <a:pt x="18" y="16"/>
                    </a:cubicBezTo>
                    <a:cubicBezTo>
                      <a:pt x="18" y="18"/>
                      <a:pt x="17" y="20"/>
                      <a:pt x="15" y="21"/>
                    </a:cubicBezTo>
                    <a:cubicBezTo>
                      <a:pt x="14" y="23"/>
                      <a:pt x="12" y="23"/>
                      <a:pt x="10" y="23"/>
                    </a:cubicBezTo>
                    <a:cubicBezTo>
                      <a:pt x="10" y="19"/>
                      <a:pt x="10" y="19"/>
                      <a:pt x="10" y="19"/>
                    </a:cubicBezTo>
                    <a:cubicBezTo>
                      <a:pt x="10" y="19"/>
                      <a:pt x="11" y="19"/>
                      <a:pt x="11" y="18"/>
                    </a:cubicBezTo>
                    <a:cubicBezTo>
                      <a:pt x="12" y="17"/>
                      <a:pt x="12" y="16"/>
                      <a:pt x="13" y="14"/>
                    </a:cubicBezTo>
                    <a:lnTo>
                      <a:pt x="12" y="14"/>
                    </a:lnTo>
                    <a:close/>
                    <a:moveTo>
                      <a:pt x="10" y="15"/>
                    </a:moveTo>
                    <a:cubicBezTo>
                      <a:pt x="9" y="15"/>
                      <a:pt x="9" y="15"/>
                      <a:pt x="8" y="15"/>
                    </a:cubicBezTo>
                    <a:cubicBezTo>
                      <a:pt x="6" y="15"/>
                      <a:pt x="5" y="15"/>
                      <a:pt x="3" y="13"/>
                    </a:cubicBezTo>
                    <a:cubicBezTo>
                      <a:pt x="2" y="12"/>
                      <a:pt x="1" y="11"/>
                      <a:pt x="1" y="9"/>
                    </a:cubicBezTo>
                    <a:cubicBezTo>
                      <a:pt x="0" y="6"/>
                      <a:pt x="1" y="4"/>
                      <a:pt x="2" y="3"/>
                    </a:cubicBezTo>
                    <a:cubicBezTo>
                      <a:pt x="4" y="1"/>
                      <a:pt x="6" y="0"/>
                      <a:pt x="9" y="0"/>
                    </a:cubicBezTo>
                    <a:cubicBezTo>
                      <a:pt x="9" y="0"/>
                      <a:pt x="9" y="0"/>
                      <a:pt x="10" y="0"/>
                    </a:cubicBezTo>
                    <a:cubicBezTo>
                      <a:pt x="10" y="4"/>
                      <a:pt x="10" y="4"/>
                      <a:pt x="10" y="4"/>
                    </a:cubicBezTo>
                    <a:cubicBezTo>
                      <a:pt x="9" y="4"/>
                      <a:pt x="9" y="4"/>
                      <a:pt x="9" y="4"/>
                    </a:cubicBezTo>
                    <a:cubicBezTo>
                      <a:pt x="9" y="4"/>
                      <a:pt x="8" y="4"/>
                      <a:pt x="7" y="5"/>
                    </a:cubicBezTo>
                    <a:cubicBezTo>
                      <a:pt x="6" y="6"/>
                      <a:pt x="6" y="7"/>
                      <a:pt x="7" y="9"/>
                    </a:cubicBezTo>
                    <a:cubicBezTo>
                      <a:pt x="7" y="10"/>
                      <a:pt x="7" y="10"/>
                      <a:pt x="8" y="11"/>
                    </a:cubicBezTo>
                    <a:cubicBezTo>
                      <a:pt x="8" y="11"/>
                      <a:pt x="9" y="12"/>
                      <a:pt x="10" y="12"/>
                    </a:cubicBezTo>
                    <a:cubicBezTo>
                      <a:pt x="10" y="15"/>
                      <a:pt x="10" y="15"/>
                      <a:pt x="10" y="15"/>
                    </a:cubicBezTo>
                    <a:close/>
                    <a:moveTo>
                      <a:pt x="10" y="23"/>
                    </a:moveTo>
                    <a:cubicBezTo>
                      <a:pt x="9" y="23"/>
                      <a:pt x="9" y="23"/>
                      <a:pt x="9" y="23"/>
                    </a:cubicBezTo>
                    <a:cubicBezTo>
                      <a:pt x="7" y="23"/>
                      <a:pt x="5" y="23"/>
                      <a:pt x="4" y="22"/>
                    </a:cubicBezTo>
                    <a:cubicBezTo>
                      <a:pt x="2" y="21"/>
                      <a:pt x="1" y="20"/>
                      <a:pt x="1" y="18"/>
                    </a:cubicBezTo>
                    <a:cubicBezTo>
                      <a:pt x="7" y="17"/>
                      <a:pt x="7" y="17"/>
                      <a:pt x="7" y="17"/>
                    </a:cubicBezTo>
                    <a:cubicBezTo>
                      <a:pt x="7" y="19"/>
                      <a:pt x="8" y="19"/>
                      <a:pt x="9" y="19"/>
                    </a:cubicBezTo>
                    <a:cubicBezTo>
                      <a:pt x="9" y="19"/>
                      <a:pt x="9" y="19"/>
                      <a:pt x="10" y="19"/>
                    </a:cubicBezTo>
                    <a:lnTo>
                      <a:pt x="10" y="23"/>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
                <a:extLst>
                  <a:ext uri="{FF2B5EF4-FFF2-40B4-BE49-F238E27FC236}">
                    <a16:creationId xmlns:a16="http://schemas.microsoft.com/office/drawing/2014/main" xmlns="" id="{874B952A-A3DE-4781-AE55-94E883CA6D80}"/>
                  </a:ext>
                </a:extLst>
              </p:cNvPr>
              <p:cNvSpPr>
                <a:spLocks/>
              </p:cNvSpPr>
              <p:nvPr/>
            </p:nvSpPr>
            <p:spPr bwMode="auto">
              <a:xfrm>
                <a:off x="6149975" y="3930651"/>
                <a:ext cx="100013" cy="177800"/>
              </a:xfrm>
              <a:custGeom>
                <a:avLst/>
                <a:gdLst>
                  <a:gd name="T0" fmla="*/ 13 w 13"/>
                  <a:gd name="T1" fmla="*/ 0 h 23"/>
                  <a:gd name="T2" fmla="*/ 13 w 13"/>
                  <a:gd name="T3" fmla="*/ 23 h 23"/>
                  <a:gd name="T4" fmla="*/ 7 w 13"/>
                  <a:gd name="T5" fmla="*/ 23 h 23"/>
                  <a:gd name="T6" fmla="*/ 7 w 13"/>
                  <a:gd name="T7" fmla="*/ 8 h 23"/>
                  <a:gd name="T8" fmla="*/ 0 w 13"/>
                  <a:gd name="T9" fmla="*/ 11 h 23"/>
                  <a:gd name="T10" fmla="*/ 0 w 13"/>
                  <a:gd name="T11" fmla="*/ 5 h 23"/>
                  <a:gd name="T12" fmla="*/ 8 w 13"/>
                  <a:gd name="T13" fmla="*/ 0 h 23"/>
                  <a:gd name="T14" fmla="*/ 13 w 13"/>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3">
                    <a:moveTo>
                      <a:pt x="13" y="0"/>
                    </a:moveTo>
                    <a:cubicBezTo>
                      <a:pt x="13" y="23"/>
                      <a:pt x="13" y="23"/>
                      <a:pt x="13" y="23"/>
                    </a:cubicBezTo>
                    <a:cubicBezTo>
                      <a:pt x="7" y="23"/>
                      <a:pt x="7" y="23"/>
                      <a:pt x="7" y="23"/>
                    </a:cubicBezTo>
                    <a:cubicBezTo>
                      <a:pt x="7" y="8"/>
                      <a:pt x="7" y="8"/>
                      <a:pt x="7" y="8"/>
                    </a:cubicBezTo>
                    <a:cubicBezTo>
                      <a:pt x="5" y="9"/>
                      <a:pt x="3" y="10"/>
                      <a:pt x="0" y="11"/>
                    </a:cubicBezTo>
                    <a:cubicBezTo>
                      <a:pt x="0" y="5"/>
                      <a:pt x="0" y="5"/>
                      <a:pt x="0" y="5"/>
                    </a:cubicBezTo>
                    <a:cubicBezTo>
                      <a:pt x="4" y="4"/>
                      <a:pt x="6" y="2"/>
                      <a:pt x="8" y="0"/>
                    </a:cubicBezTo>
                    <a:lnTo>
                      <a:pt x="13"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
                <a:extLst>
                  <a:ext uri="{FF2B5EF4-FFF2-40B4-BE49-F238E27FC236}">
                    <a16:creationId xmlns:a16="http://schemas.microsoft.com/office/drawing/2014/main" xmlns="" id="{F9E57029-3362-4030-9E6F-DFD800639681}"/>
                  </a:ext>
                </a:extLst>
              </p:cNvPr>
              <p:cNvSpPr>
                <a:spLocks/>
              </p:cNvSpPr>
              <p:nvPr/>
            </p:nvSpPr>
            <p:spPr bwMode="auto">
              <a:xfrm>
                <a:off x="633571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
                <a:extLst>
                  <a:ext uri="{FF2B5EF4-FFF2-40B4-BE49-F238E27FC236}">
                    <a16:creationId xmlns:a16="http://schemas.microsoft.com/office/drawing/2014/main" xmlns="" id="{67E15974-ED20-4A15-81CD-B3D3D86029E2}"/>
                  </a:ext>
                </a:extLst>
              </p:cNvPr>
              <p:cNvSpPr>
                <a:spLocks noEditPoints="1"/>
              </p:cNvSpPr>
              <p:nvPr/>
            </p:nvSpPr>
            <p:spPr bwMode="auto">
              <a:xfrm>
                <a:off x="4391025" y="2239963"/>
                <a:ext cx="1897063" cy="2632075"/>
              </a:xfrm>
              <a:custGeom>
                <a:avLst/>
                <a:gdLst>
                  <a:gd name="T0" fmla="*/ 198 w 246"/>
                  <a:gd name="T1" fmla="*/ 315 h 341"/>
                  <a:gd name="T2" fmla="*/ 175 w 246"/>
                  <a:gd name="T3" fmla="*/ 299 h 341"/>
                  <a:gd name="T4" fmla="*/ 188 w 246"/>
                  <a:gd name="T5" fmla="*/ 312 h 341"/>
                  <a:gd name="T6" fmla="*/ 188 w 246"/>
                  <a:gd name="T7" fmla="*/ 321 h 341"/>
                  <a:gd name="T8" fmla="*/ 169 w 246"/>
                  <a:gd name="T9" fmla="*/ 300 h 341"/>
                  <a:gd name="T10" fmla="*/ 169 w 246"/>
                  <a:gd name="T11" fmla="*/ 298 h 341"/>
                  <a:gd name="T12" fmla="*/ 152 w 246"/>
                  <a:gd name="T13" fmla="*/ 317 h 341"/>
                  <a:gd name="T14" fmla="*/ 136 w 246"/>
                  <a:gd name="T15" fmla="*/ 303 h 341"/>
                  <a:gd name="T16" fmla="*/ 120 w 246"/>
                  <a:gd name="T17" fmla="*/ 295 h 341"/>
                  <a:gd name="T18" fmla="*/ 120 w 246"/>
                  <a:gd name="T19" fmla="*/ 286 h 341"/>
                  <a:gd name="T20" fmla="*/ 120 w 246"/>
                  <a:gd name="T21" fmla="*/ 279 h 341"/>
                  <a:gd name="T22" fmla="*/ 106 w 246"/>
                  <a:gd name="T23" fmla="*/ 263 h 341"/>
                  <a:gd name="T24" fmla="*/ 100 w 246"/>
                  <a:gd name="T25" fmla="*/ 263 h 341"/>
                  <a:gd name="T26" fmla="*/ 120 w 246"/>
                  <a:gd name="T27" fmla="*/ 295 h 341"/>
                  <a:gd name="T28" fmla="*/ 120 w 246"/>
                  <a:gd name="T29" fmla="*/ 286 h 341"/>
                  <a:gd name="T30" fmla="*/ 115 w 246"/>
                  <a:gd name="T31" fmla="*/ 306 h 341"/>
                  <a:gd name="T32" fmla="*/ 79 w 246"/>
                  <a:gd name="T33" fmla="*/ 252 h 341"/>
                  <a:gd name="T34" fmla="*/ 68 w 246"/>
                  <a:gd name="T35" fmla="*/ 240 h 341"/>
                  <a:gd name="T36" fmla="*/ 70 w 246"/>
                  <a:gd name="T37" fmla="*/ 235 h 341"/>
                  <a:gd name="T38" fmla="*/ 67 w 246"/>
                  <a:gd name="T39" fmla="*/ 146 h 341"/>
                  <a:gd name="T40" fmla="*/ 67 w 246"/>
                  <a:gd name="T41" fmla="*/ 51 h 341"/>
                  <a:gd name="T42" fmla="*/ 53 w 246"/>
                  <a:gd name="T43" fmla="*/ 53 h 341"/>
                  <a:gd name="T44" fmla="*/ 50 w 246"/>
                  <a:gd name="T45" fmla="*/ 58 h 341"/>
                  <a:gd name="T46" fmla="*/ 50 w 246"/>
                  <a:gd name="T47" fmla="*/ 101 h 341"/>
                  <a:gd name="T48" fmla="*/ 61 w 246"/>
                  <a:gd name="T49" fmla="*/ 159 h 341"/>
                  <a:gd name="T50" fmla="*/ 67 w 246"/>
                  <a:gd name="T51" fmla="*/ 129 h 341"/>
                  <a:gd name="T52" fmla="*/ 61 w 246"/>
                  <a:gd name="T53" fmla="*/ 213 h 341"/>
                  <a:gd name="T54" fmla="*/ 67 w 246"/>
                  <a:gd name="T55" fmla="*/ 243 h 341"/>
                  <a:gd name="T56" fmla="*/ 64 w 246"/>
                  <a:gd name="T57" fmla="*/ 244 h 341"/>
                  <a:gd name="T58" fmla="*/ 50 w 246"/>
                  <a:gd name="T59" fmla="*/ 53 h 341"/>
                  <a:gd name="T60" fmla="*/ 50 w 246"/>
                  <a:gd name="T61" fmla="*/ 3 h 341"/>
                  <a:gd name="T62" fmla="*/ 43 w 246"/>
                  <a:gd name="T63" fmla="*/ 31 h 341"/>
                  <a:gd name="T64" fmla="*/ 50 w 246"/>
                  <a:gd name="T65" fmla="*/ 58 h 341"/>
                  <a:gd name="T66" fmla="*/ 38 w 246"/>
                  <a:gd name="T67" fmla="*/ 89 h 341"/>
                  <a:gd name="T68" fmla="*/ 50 w 246"/>
                  <a:gd name="T69" fmla="*/ 101 h 341"/>
                  <a:gd name="T70" fmla="*/ 50 w 246"/>
                  <a:gd name="T71" fmla="*/ 140 h 341"/>
                  <a:gd name="T72" fmla="*/ 50 w 246"/>
                  <a:gd name="T73" fmla="*/ 228 h 341"/>
                  <a:gd name="T74" fmla="*/ 39 w 246"/>
                  <a:gd name="T75" fmla="*/ 198 h 341"/>
                  <a:gd name="T76" fmla="*/ 38 w 246"/>
                  <a:gd name="T77" fmla="*/ 189 h 341"/>
                  <a:gd name="T78" fmla="*/ 38 w 246"/>
                  <a:gd name="T79" fmla="*/ 70 h 341"/>
                  <a:gd name="T80" fmla="*/ 38 w 246"/>
                  <a:gd name="T81" fmla="*/ 70 h 341"/>
                  <a:gd name="T82" fmla="*/ 38 w 246"/>
                  <a:gd name="T83" fmla="*/ 89 h 341"/>
                  <a:gd name="T84" fmla="*/ 36 w 246"/>
                  <a:gd name="T85" fmla="*/ 117 h 341"/>
                  <a:gd name="T86" fmla="*/ 38 w 246"/>
                  <a:gd name="T87" fmla="*/ 155 h 341"/>
                  <a:gd name="T88" fmla="*/ 38 w 246"/>
                  <a:gd name="T89" fmla="*/ 185 h 341"/>
                  <a:gd name="T90" fmla="*/ 36 w 246"/>
                  <a:gd name="T91" fmla="*/ 231 h 341"/>
                  <a:gd name="T92" fmla="*/ 36 w 246"/>
                  <a:gd name="T93" fmla="*/ 16 h 341"/>
                  <a:gd name="T94" fmla="*/ 36 w 246"/>
                  <a:gd name="T95" fmla="*/ 62 h 341"/>
                  <a:gd name="T96" fmla="*/ 27 w 246"/>
                  <a:gd name="T97" fmla="*/ 64 h 341"/>
                  <a:gd name="T98" fmla="*/ 36 w 246"/>
                  <a:gd name="T99" fmla="*/ 112 h 341"/>
                  <a:gd name="T100" fmla="*/ 36 w 246"/>
                  <a:gd name="T101" fmla="*/ 185 h 341"/>
                  <a:gd name="T102" fmla="*/ 36 w 246"/>
                  <a:gd name="T103" fmla="*/ 196 h 341"/>
                  <a:gd name="T104" fmla="*/ 27 w 246"/>
                  <a:gd name="T105" fmla="*/ 124 h 341"/>
                  <a:gd name="T106" fmla="*/ 27 w 246"/>
                  <a:gd name="T107" fmla="*/ 118 h 341"/>
                  <a:gd name="T108" fmla="*/ 9 w 246"/>
                  <a:gd name="T109" fmla="*/ 84 h 341"/>
                  <a:gd name="T110" fmla="*/ 27 w 246"/>
                  <a:gd name="T111" fmla="*/ 124 h 341"/>
                  <a:gd name="T112" fmla="*/ 11 w 246"/>
                  <a:gd name="T113" fmla="*/ 162 h 341"/>
                  <a:gd name="T114" fmla="*/ 27 w 246"/>
                  <a:gd name="T115" fmla="*/ 19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6" h="341">
                    <a:moveTo>
                      <a:pt x="188" y="323"/>
                    </a:moveTo>
                    <a:cubicBezTo>
                      <a:pt x="188" y="321"/>
                      <a:pt x="188" y="321"/>
                      <a:pt x="188" y="321"/>
                    </a:cubicBezTo>
                    <a:cubicBezTo>
                      <a:pt x="190" y="321"/>
                      <a:pt x="190" y="321"/>
                      <a:pt x="190" y="321"/>
                    </a:cubicBezTo>
                    <a:cubicBezTo>
                      <a:pt x="188" y="323"/>
                      <a:pt x="188" y="323"/>
                      <a:pt x="188" y="323"/>
                    </a:cubicBezTo>
                    <a:close/>
                    <a:moveTo>
                      <a:pt x="188" y="319"/>
                    </a:moveTo>
                    <a:cubicBezTo>
                      <a:pt x="201" y="319"/>
                      <a:pt x="229" y="327"/>
                      <a:pt x="236" y="341"/>
                    </a:cubicBezTo>
                    <a:cubicBezTo>
                      <a:pt x="246" y="341"/>
                      <a:pt x="246" y="341"/>
                      <a:pt x="246" y="341"/>
                    </a:cubicBezTo>
                    <a:cubicBezTo>
                      <a:pt x="232" y="323"/>
                      <a:pt x="216" y="320"/>
                      <a:pt x="198" y="315"/>
                    </a:cubicBezTo>
                    <a:cubicBezTo>
                      <a:pt x="194" y="314"/>
                      <a:pt x="191" y="313"/>
                      <a:pt x="188" y="312"/>
                    </a:cubicBezTo>
                    <a:cubicBezTo>
                      <a:pt x="188" y="312"/>
                      <a:pt x="188" y="312"/>
                      <a:pt x="188" y="312"/>
                    </a:cubicBezTo>
                    <a:cubicBezTo>
                      <a:pt x="192" y="316"/>
                      <a:pt x="192" y="316"/>
                      <a:pt x="192" y="316"/>
                    </a:cubicBezTo>
                    <a:cubicBezTo>
                      <a:pt x="188" y="318"/>
                      <a:pt x="188" y="318"/>
                      <a:pt x="188" y="318"/>
                    </a:cubicBezTo>
                    <a:lnTo>
                      <a:pt x="188" y="319"/>
                    </a:lnTo>
                    <a:close/>
                    <a:moveTo>
                      <a:pt x="169" y="298"/>
                    </a:moveTo>
                    <a:cubicBezTo>
                      <a:pt x="171" y="298"/>
                      <a:pt x="174" y="300"/>
                      <a:pt x="175" y="301"/>
                    </a:cubicBezTo>
                    <a:cubicBezTo>
                      <a:pt x="175" y="300"/>
                      <a:pt x="175" y="300"/>
                      <a:pt x="175" y="299"/>
                    </a:cubicBezTo>
                    <a:cubicBezTo>
                      <a:pt x="174" y="293"/>
                      <a:pt x="169" y="282"/>
                      <a:pt x="169" y="282"/>
                    </a:cubicBezTo>
                    <a:cubicBezTo>
                      <a:pt x="169" y="282"/>
                      <a:pt x="176" y="288"/>
                      <a:pt x="179" y="297"/>
                    </a:cubicBezTo>
                    <a:cubicBezTo>
                      <a:pt x="180" y="299"/>
                      <a:pt x="180" y="301"/>
                      <a:pt x="181" y="305"/>
                    </a:cubicBezTo>
                    <a:cubicBezTo>
                      <a:pt x="183" y="306"/>
                      <a:pt x="185" y="308"/>
                      <a:pt x="186" y="310"/>
                    </a:cubicBezTo>
                    <a:cubicBezTo>
                      <a:pt x="186" y="302"/>
                      <a:pt x="185" y="291"/>
                      <a:pt x="180" y="278"/>
                    </a:cubicBezTo>
                    <a:cubicBezTo>
                      <a:pt x="178" y="271"/>
                      <a:pt x="173" y="266"/>
                      <a:pt x="169" y="262"/>
                    </a:cubicBezTo>
                    <a:cubicBezTo>
                      <a:pt x="169" y="298"/>
                      <a:pt x="169" y="298"/>
                      <a:pt x="169" y="298"/>
                    </a:cubicBezTo>
                    <a:close/>
                    <a:moveTo>
                      <a:pt x="188" y="312"/>
                    </a:moveTo>
                    <a:cubicBezTo>
                      <a:pt x="188" y="312"/>
                      <a:pt x="188" y="312"/>
                      <a:pt x="188" y="312"/>
                    </a:cubicBezTo>
                    <a:cubicBezTo>
                      <a:pt x="188" y="312"/>
                      <a:pt x="188" y="312"/>
                      <a:pt x="188" y="312"/>
                    </a:cubicBezTo>
                    <a:cubicBezTo>
                      <a:pt x="188" y="312"/>
                      <a:pt x="188" y="312"/>
                      <a:pt x="188" y="312"/>
                    </a:cubicBezTo>
                    <a:close/>
                    <a:moveTo>
                      <a:pt x="188" y="318"/>
                    </a:moveTo>
                    <a:cubicBezTo>
                      <a:pt x="188" y="319"/>
                      <a:pt x="188" y="319"/>
                      <a:pt x="188" y="319"/>
                    </a:cubicBezTo>
                    <a:cubicBezTo>
                      <a:pt x="187" y="319"/>
                      <a:pt x="186" y="319"/>
                      <a:pt x="185" y="319"/>
                    </a:cubicBezTo>
                    <a:cubicBezTo>
                      <a:pt x="188" y="318"/>
                      <a:pt x="188" y="318"/>
                      <a:pt x="188" y="318"/>
                    </a:cubicBezTo>
                    <a:close/>
                    <a:moveTo>
                      <a:pt x="188" y="321"/>
                    </a:moveTo>
                    <a:cubicBezTo>
                      <a:pt x="188" y="323"/>
                      <a:pt x="188" y="323"/>
                      <a:pt x="188" y="323"/>
                    </a:cubicBezTo>
                    <a:cubicBezTo>
                      <a:pt x="187" y="323"/>
                      <a:pt x="187" y="323"/>
                      <a:pt x="187" y="323"/>
                    </a:cubicBezTo>
                    <a:cubicBezTo>
                      <a:pt x="186" y="324"/>
                      <a:pt x="180" y="328"/>
                      <a:pt x="169" y="330"/>
                    </a:cubicBezTo>
                    <a:cubicBezTo>
                      <a:pt x="169" y="323"/>
                      <a:pt x="169" y="323"/>
                      <a:pt x="169" y="323"/>
                    </a:cubicBezTo>
                    <a:cubicBezTo>
                      <a:pt x="176" y="322"/>
                      <a:pt x="186" y="321"/>
                      <a:pt x="186" y="321"/>
                    </a:cubicBezTo>
                    <a:cubicBezTo>
                      <a:pt x="188" y="321"/>
                      <a:pt x="188" y="321"/>
                      <a:pt x="188" y="321"/>
                    </a:cubicBezTo>
                    <a:close/>
                    <a:moveTo>
                      <a:pt x="169" y="319"/>
                    </a:moveTo>
                    <a:cubicBezTo>
                      <a:pt x="169" y="300"/>
                      <a:pt x="169" y="300"/>
                      <a:pt x="169" y="300"/>
                    </a:cubicBezTo>
                    <a:cubicBezTo>
                      <a:pt x="181" y="304"/>
                      <a:pt x="186" y="314"/>
                      <a:pt x="186" y="315"/>
                    </a:cubicBezTo>
                    <a:cubicBezTo>
                      <a:pt x="187" y="316"/>
                      <a:pt x="187" y="316"/>
                      <a:pt x="187" y="316"/>
                    </a:cubicBezTo>
                    <a:cubicBezTo>
                      <a:pt x="185" y="316"/>
                      <a:pt x="185" y="316"/>
                      <a:pt x="185" y="316"/>
                    </a:cubicBezTo>
                    <a:cubicBezTo>
                      <a:pt x="185" y="316"/>
                      <a:pt x="177" y="318"/>
                      <a:pt x="169" y="319"/>
                    </a:cubicBezTo>
                    <a:close/>
                    <a:moveTo>
                      <a:pt x="157" y="296"/>
                    </a:moveTo>
                    <a:cubicBezTo>
                      <a:pt x="157" y="296"/>
                      <a:pt x="158" y="296"/>
                      <a:pt x="158" y="296"/>
                    </a:cubicBezTo>
                    <a:cubicBezTo>
                      <a:pt x="160" y="296"/>
                      <a:pt x="162" y="296"/>
                      <a:pt x="164" y="297"/>
                    </a:cubicBezTo>
                    <a:cubicBezTo>
                      <a:pt x="166" y="297"/>
                      <a:pt x="167" y="297"/>
                      <a:pt x="169" y="298"/>
                    </a:cubicBezTo>
                    <a:cubicBezTo>
                      <a:pt x="169" y="262"/>
                      <a:pt x="169" y="262"/>
                      <a:pt x="169" y="262"/>
                    </a:cubicBezTo>
                    <a:cubicBezTo>
                      <a:pt x="161" y="256"/>
                      <a:pt x="152" y="254"/>
                      <a:pt x="152" y="254"/>
                    </a:cubicBezTo>
                    <a:cubicBezTo>
                      <a:pt x="152" y="254"/>
                      <a:pt x="156" y="269"/>
                      <a:pt x="157" y="276"/>
                    </a:cubicBezTo>
                    <a:cubicBezTo>
                      <a:pt x="157" y="281"/>
                      <a:pt x="156" y="287"/>
                      <a:pt x="157" y="296"/>
                    </a:cubicBezTo>
                    <a:close/>
                    <a:moveTo>
                      <a:pt x="169" y="300"/>
                    </a:moveTo>
                    <a:cubicBezTo>
                      <a:pt x="169" y="319"/>
                      <a:pt x="169" y="319"/>
                      <a:pt x="169" y="319"/>
                    </a:cubicBezTo>
                    <a:cubicBezTo>
                      <a:pt x="167" y="319"/>
                      <a:pt x="166" y="319"/>
                      <a:pt x="164" y="319"/>
                    </a:cubicBezTo>
                    <a:cubicBezTo>
                      <a:pt x="161" y="319"/>
                      <a:pt x="155" y="318"/>
                      <a:pt x="152" y="317"/>
                    </a:cubicBezTo>
                    <a:cubicBezTo>
                      <a:pt x="154" y="320"/>
                      <a:pt x="159" y="323"/>
                      <a:pt x="164" y="323"/>
                    </a:cubicBezTo>
                    <a:cubicBezTo>
                      <a:pt x="166" y="323"/>
                      <a:pt x="167" y="323"/>
                      <a:pt x="169" y="323"/>
                    </a:cubicBezTo>
                    <a:cubicBezTo>
                      <a:pt x="169" y="330"/>
                      <a:pt x="169" y="330"/>
                      <a:pt x="169" y="330"/>
                    </a:cubicBezTo>
                    <a:cubicBezTo>
                      <a:pt x="165" y="331"/>
                      <a:pt x="160" y="331"/>
                      <a:pt x="155" y="331"/>
                    </a:cubicBezTo>
                    <a:cubicBezTo>
                      <a:pt x="152" y="331"/>
                      <a:pt x="149" y="331"/>
                      <a:pt x="146" y="331"/>
                    </a:cubicBezTo>
                    <a:cubicBezTo>
                      <a:pt x="133" y="329"/>
                      <a:pt x="125" y="321"/>
                      <a:pt x="120" y="314"/>
                    </a:cubicBezTo>
                    <a:cubicBezTo>
                      <a:pt x="120" y="305"/>
                      <a:pt x="120" y="305"/>
                      <a:pt x="120" y="305"/>
                    </a:cubicBezTo>
                    <a:cubicBezTo>
                      <a:pt x="125" y="305"/>
                      <a:pt x="132" y="304"/>
                      <a:pt x="136" y="303"/>
                    </a:cubicBezTo>
                    <a:cubicBezTo>
                      <a:pt x="138" y="303"/>
                      <a:pt x="140" y="302"/>
                      <a:pt x="141" y="302"/>
                    </a:cubicBezTo>
                    <a:cubicBezTo>
                      <a:pt x="146" y="300"/>
                      <a:pt x="151" y="299"/>
                      <a:pt x="158" y="299"/>
                    </a:cubicBezTo>
                    <a:cubicBezTo>
                      <a:pt x="160" y="299"/>
                      <a:pt x="162" y="299"/>
                      <a:pt x="164" y="299"/>
                    </a:cubicBezTo>
                    <a:cubicBezTo>
                      <a:pt x="166" y="299"/>
                      <a:pt x="167" y="300"/>
                      <a:pt x="169" y="300"/>
                    </a:cubicBezTo>
                    <a:close/>
                    <a:moveTo>
                      <a:pt x="120" y="295"/>
                    </a:moveTo>
                    <a:cubicBezTo>
                      <a:pt x="120" y="295"/>
                      <a:pt x="120" y="295"/>
                      <a:pt x="120" y="295"/>
                    </a:cubicBezTo>
                    <a:cubicBezTo>
                      <a:pt x="122" y="295"/>
                      <a:pt x="122" y="295"/>
                      <a:pt x="122" y="295"/>
                    </a:cubicBezTo>
                    <a:cubicBezTo>
                      <a:pt x="120" y="295"/>
                      <a:pt x="120" y="295"/>
                      <a:pt x="120" y="295"/>
                    </a:cubicBezTo>
                    <a:close/>
                    <a:moveTo>
                      <a:pt x="120" y="292"/>
                    </a:moveTo>
                    <a:cubicBezTo>
                      <a:pt x="124" y="293"/>
                      <a:pt x="135" y="297"/>
                      <a:pt x="136" y="296"/>
                    </a:cubicBezTo>
                    <a:cubicBezTo>
                      <a:pt x="137" y="294"/>
                      <a:pt x="130" y="293"/>
                      <a:pt x="123" y="285"/>
                    </a:cubicBezTo>
                    <a:cubicBezTo>
                      <a:pt x="126" y="291"/>
                      <a:pt x="126" y="291"/>
                      <a:pt x="126" y="291"/>
                    </a:cubicBezTo>
                    <a:cubicBezTo>
                      <a:pt x="120" y="291"/>
                      <a:pt x="120" y="291"/>
                      <a:pt x="120" y="291"/>
                    </a:cubicBezTo>
                    <a:cubicBezTo>
                      <a:pt x="120" y="292"/>
                      <a:pt x="120" y="292"/>
                      <a:pt x="120" y="292"/>
                    </a:cubicBezTo>
                    <a:close/>
                    <a:moveTo>
                      <a:pt x="120" y="289"/>
                    </a:moveTo>
                    <a:cubicBezTo>
                      <a:pt x="120" y="286"/>
                      <a:pt x="120" y="286"/>
                      <a:pt x="120" y="286"/>
                    </a:cubicBezTo>
                    <a:cubicBezTo>
                      <a:pt x="120" y="287"/>
                      <a:pt x="120" y="288"/>
                      <a:pt x="120" y="288"/>
                    </a:cubicBezTo>
                    <a:cubicBezTo>
                      <a:pt x="121" y="289"/>
                      <a:pt x="121" y="289"/>
                      <a:pt x="121" y="289"/>
                    </a:cubicBezTo>
                    <a:cubicBezTo>
                      <a:pt x="120" y="289"/>
                      <a:pt x="120" y="289"/>
                      <a:pt x="120" y="289"/>
                    </a:cubicBezTo>
                    <a:close/>
                    <a:moveTo>
                      <a:pt x="120" y="279"/>
                    </a:moveTo>
                    <a:cubicBezTo>
                      <a:pt x="120" y="232"/>
                      <a:pt x="120" y="232"/>
                      <a:pt x="120" y="232"/>
                    </a:cubicBezTo>
                    <a:cubicBezTo>
                      <a:pt x="123" y="237"/>
                      <a:pt x="126" y="244"/>
                      <a:pt x="127" y="252"/>
                    </a:cubicBezTo>
                    <a:cubicBezTo>
                      <a:pt x="127" y="266"/>
                      <a:pt x="124" y="276"/>
                      <a:pt x="122" y="283"/>
                    </a:cubicBezTo>
                    <a:cubicBezTo>
                      <a:pt x="121" y="282"/>
                      <a:pt x="121" y="280"/>
                      <a:pt x="120" y="279"/>
                    </a:cubicBezTo>
                    <a:close/>
                    <a:moveTo>
                      <a:pt x="120" y="232"/>
                    </a:moveTo>
                    <a:cubicBezTo>
                      <a:pt x="120" y="279"/>
                      <a:pt x="120" y="279"/>
                      <a:pt x="120" y="279"/>
                    </a:cubicBezTo>
                    <a:cubicBezTo>
                      <a:pt x="120" y="278"/>
                      <a:pt x="119" y="277"/>
                      <a:pt x="119" y="277"/>
                    </a:cubicBezTo>
                    <a:cubicBezTo>
                      <a:pt x="119" y="274"/>
                      <a:pt x="119" y="271"/>
                      <a:pt x="120" y="269"/>
                    </a:cubicBezTo>
                    <a:cubicBezTo>
                      <a:pt x="120" y="260"/>
                      <a:pt x="115" y="252"/>
                      <a:pt x="115" y="252"/>
                    </a:cubicBezTo>
                    <a:cubicBezTo>
                      <a:pt x="115" y="252"/>
                      <a:pt x="116" y="263"/>
                      <a:pt x="115" y="270"/>
                    </a:cubicBezTo>
                    <a:cubicBezTo>
                      <a:pt x="115" y="270"/>
                      <a:pt x="115" y="271"/>
                      <a:pt x="115" y="271"/>
                    </a:cubicBezTo>
                    <a:cubicBezTo>
                      <a:pt x="113" y="268"/>
                      <a:pt x="110" y="266"/>
                      <a:pt x="106" y="263"/>
                    </a:cubicBezTo>
                    <a:cubicBezTo>
                      <a:pt x="104" y="262"/>
                      <a:pt x="102" y="262"/>
                      <a:pt x="101" y="261"/>
                    </a:cubicBezTo>
                    <a:cubicBezTo>
                      <a:pt x="100" y="261"/>
                      <a:pt x="100" y="261"/>
                      <a:pt x="99" y="260"/>
                    </a:cubicBezTo>
                    <a:cubicBezTo>
                      <a:pt x="101" y="252"/>
                      <a:pt x="105" y="246"/>
                      <a:pt x="106" y="242"/>
                    </a:cubicBezTo>
                    <a:cubicBezTo>
                      <a:pt x="107" y="236"/>
                      <a:pt x="108" y="220"/>
                      <a:pt x="108" y="220"/>
                    </a:cubicBezTo>
                    <a:cubicBezTo>
                      <a:pt x="108" y="220"/>
                      <a:pt x="115" y="224"/>
                      <a:pt x="120" y="232"/>
                    </a:cubicBezTo>
                    <a:close/>
                    <a:moveTo>
                      <a:pt x="120" y="286"/>
                    </a:moveTo>
                    <a:cubicBezTo>
                      <a:pt x="119" y="282"/>
                      <a:pt x="115" y="271"/>
                      <a:pt x="105" y="266"/>
                    </a:cubicBezTo>
                    <a:cubicBezTo>
                      <a:pt x="103" y="265"/>
                      <a:pt x="101" y="264"/>
                      <a:pt x="100" y="263"/>
                    </a:cubicBezTo>
                    <a:cubicBezTo>
                      <a:pt x="94" y="261"/>
                      <a:pt x="88" y="260"/>
                      <a:pt x="84" y="260"/>
                    </a:cubicBezTo>
                    <a:cubicBezTo>
                      <a:pt x="82" y="260"/>
                      <a:pt x="80" y="260"/>
                      <a:pt x="79" y="259"/>
                    </a:cubicBezTo>
                    <a:cubicBezTo>
                      <a:pt x="76" y="259"/>
                      <a:pt x="71" y="258"/>
                      <a:pt x="67" y="257"/>
                    </a:cubicBezTo>
                    <a:cubicBezTo>
                      <a:pt x="67" y="277"/>
                      <a:pt x="67" y="277"/>
                      <a:pt x="67" y="277"/>
                    </a:cubicBezTo>
                    <a:cubicBezTo>
                      <a:pt x="69" y="281"/>
                      <a:pt x="73" y="285"/>
                      <a:pt x="79" y="288"/>
                    </a:cubicBezTo>
                    <a:cubicBezTo>
                      <a:pt x="81" y="290"/>
                      <a:pt x="84" y="291"/>
                      <a:pt x="87" y="292"/>
                    </a:cubicBezTo>
                    <a:cubicBezTo>
                      <a:pt x="105" y="299"/>
                      <a:pt x="118" y="296"/>
                      <a:pt x="118" y="296"/>
                    </a:cubicBezTo>
                    <a:cubicBezTo>
                      <a:pt x="120" y="295"/>
                      <a:pt x="120" y="295"/>
                      <a:pt x="120" y="295"/>
                    </a:cubicBezTo>
                    <a:cubicBezTo>
                      <a:pt x="120" y="295"/>
                      <a:pt x="120" y="295"/>
                      <a:pt x="120" y="295"/>
                    </a:cubicBezTo>
                    <a:cubicBezTo>
                      <a:pt x="119" y="294"/>
                      <a:pt x="119" y="294"/>
                      <a:pt x="119" y="294"/>
                    </a:cubicBezTo>
                    <a:cubicBezTo>
                      <a:pt x="119" y="294"/>
                      <a:pt x="104" y="290"/>
                      <a:pt x="98" y="287"/>
                    </a:cubicBezTo>
                    <a:cubicBezTo>
                      <a:pt x="93" y="285"/>
                      <a:pt x="89" y="281"/>
                      <a:pt x="89" y="278"/>
                    </a:cubicBezTo>
                    <a:cubicBezTo>
                      <a:pt x="91" y="280"/>
                      <a:pt x="96" y="283"/>
                      <a:pt x="99" y="284"/>
                    </a:cubicBezTo>
                    <a:cubicBezTo>
                      <a:pt x="106" y="287"/>
                      <a:pt x="119" y="289"/>
                      <a:pt x="119" y="289"/>
                    </a:cubicBezTo>
                    <a:cubicBezTo>
                      <a:pt x="120" y="289"/>
                      <a:pt x="120" y="289"/>
                      <a:pt x="120" y="289"/>
                    </a:cubicBezTo>
                    <a:cubicBezTo>
                      <a:pt x="120" y="286"/>
                      <a:pt x="120" y="286"/>
                      <a:pt x="120" y="286"/>
                    </a:cubicBezTo>
                    <a:close/>
                    <a:moveTo>
                      <a:pt x="120" y="291"/>
                    </a:moveTo>
                    <a:cubicBezTo>
                      <a:pt x="120" y="292"/>
                      <a:pt x="120" y="292"/>
                      <a:pt x="120" y="292"/>
                    </a:cubicBezTo>
                    <a:cubicBezTo>
                      <a:pt x="119" y="292"/>
                      <a:pt x="119" y="291"/>
                      <a:pt x="119" y="291"/>
                    </a:cubicBezTo>
                    <a:cubicBezTo>
                      <a:pt x="120" y="291"/>
                      <a:pt x="120" y="291"/>
                      <a:pt x="120" y="291"/>
                    </a:cubicBezTo>
                    <a:close/>
                    <a:moveTo>
                      <a:pt x="120" y="305"/>
                    </a:moveTo>
                    <a:cubicBezTo>
                      <a:pt x="120" y="314"/>
                      <a:pt x="120" y="314"/>
                      <a:pt x="120" y="314"/>
                    </a:cubicBezTo>
                    <a:cubicBezTo>
                      <a:pt x="117" y="310"/>
                      <a:pt x="116" y="307"/>
                      <a:pt x="116" y="307"/>
                    </a:cubicBezTo>
                    <a:cubicBezTo>
                      <a:pt x="115" y="306"/>
                      <a:pt x="115" y="306"/>
                      <a:pt x="115" y="306"/>
                    </a:cubicBezTo>
                    <a:cubicBezTo>
                      <a:pt x="117" y="306"/>
                      <a:pt x="117" y="306"/>
                      <a:pt x="117" y="306"/>
                    </a:cubicBezTo>
                    <a:cubicBezTo>
                      <a:pt x="117" y="306"/>
                      <a:pt x="118" y="306"/>
                      <a:pt x="120" y="305"/>
                    </a:cubicBezTo>
                    <a:close/>
                    <a:moveTo>
                      <a:pt x="67" y="246"/>
                    </a:moveTo>
                    <a:cubicBezTo>
                      <a:pt x="67" y="246"/>
                      <a:pt x="67" y="246"/>
                      <a:pt x="67" y="246"/>
                    </a:cubicBezTo>
                    <a:cubicBezTo>
                      <a:pt x="67" y="246"/>
                      <a:pt x="67" y="246"/>
                      <a:pt x="67" y="246"/>
                    </a:cubicBezTo>
                    <a:cubicBezTo>
                      <a:pt x="67" y="246"/>
                      <a:pt x="67" y="246"/>
                      <a:pt x="67" y="246"/>
                    </a:cubicBezTo>
                    <a:close/>
                    <a:moveTo>
                      <a:pt x="67" y="243"/>
                    </a:moveTo>
                    <a:cubicBezTo>
                      <a:pt x="70" y="246"/>
                      <a:pt x="78" y="252"/>
                      <a:pt x="79" y="252"/>
                    </a:cubicBezTo>
                    <a:cubicBezTo>
                      <a:pt x="81" y="250"/>
                      <a:pt x="75" y="247"/>
                      <a:pt x="71" y="237"/>
                    </a:cubicBezTo>
                    <a:cubicBezTo>
                      <a:pt x="71" y="243"/>
                      <a:pt x="71" y="243"/>
                      <a:pt x="71" y="243"/>
                    </a:cubicBezTo>
                    <a:cubicBezTo>
                      <a:pt x="67" y="242"/>
                      <a:pt x="67" y="242"/>
                      <a:pt x="67" y="242"/>
                    </a:cubicBezTo>
                    <a:cubicBezTo>
                      <a:pt x="67" y="243"/>
                      <a:pt x="67" y="243"/>
                      <a:pt x="67" y="243"/>
                    </a:cubicBezTo>
                    <a:close/>
                    <a:moveTo>
                      <a:pt x="67" y="239"/>
                    </a:moveTo>
                    <a:cubicBezTo>
                      <a:pt x="67" y="224"/>
                      <a:pt x="67" y="224"/>
                      <a:pt x="67" y="224"/>
                    </a:cubicBezTo>
                    <a:cubicBezTo>
                      <a:pt x="69" y="232"/>
                      <a:pt x="68" y="238"/>
                      <a:pt x="68" y="239"/>
                    </a:cubicBezTo>
                    <a:cubicBezTo>
                      <a:pt x="68" y="240"/>
                      <a:pt x="68" y="240"/>
                      <a:pt x="68" y="240"/>
                    </a:cubicBezTo>
                    <a:cubicBezTo>
                      <a:pt x="67" y="239"/>
                      <a:pt x="67" y="239"/>
                      <a:pt x="67" y="239"/>
                    </a:cubicBezTo>
                    <a:close/>
                    <a:moveTo>
                      <a:pt x="67" y="218"/>
                    </a:moveTo>
                    <a:cubicBezTo>
                      <a:pt x="67" y="219"/>
                      <a:pt x="68" y="221"/>
                      <a:pt x="68" y="222"/>
                    </a:cubicBezTo>
                    <a:cubicBezTo>
                      <a:pt x="68" y="221"/>
                      <a:pt x="68" y="221"/>
                      <a:pt x="69" y="221"/>
                    </a:cubicBezTo>
                    <a:cubicBezTo>
                      <a:pt x="71" y="215"/>
                      <a:pt x="74" y="204"/>
                      <a:pt x="74" y="204"/>
                    </a:cubicBezTo>
                    <a:cubicBezTo>
                      <a:pt x="74" y="204"/>
                      <a:pt x="76" y="213"/>
                      <a:pt x="73" y="221"/>
                    </a:cubicBezTo>
                    <a:cubicBezTo>
                      <a:pt x="72" y="223"/>
                      <a:pt x="71" y="226"/>
                      <a:pt x="70" y="228"/>
                    </a:cubicBezTo>
                    <a:cubicBezTo>
                      <a:pt x="70" y="231"/>
                      <a:pt x="70" y="233"/>
                      <a:pt x="70" y="235"/>
                    </a:cubicBezTo>
                    <a:cubicBezTo>
                      <a:pt x="75" y="229"/>
                      <a:pt x="81" y="221"/>
                      <a:pt x="84" y="209"/>
                    </a:cubicBezTo>
                    <a:cubicBezTo>
                      <a:pt x="90" y="189"/>
                      <a:pt x="78" y="173"/>
                      <a:pt x="78" y="173"/>
                    </a:cubicBezTo>
                    <a:cubicBezTo>
                      <a:pt x="78" y="173"/>
                      <a:pt x="72" y="187"/>
                      <a:pt x="69" y="192"/>
                    </a:cubicBezTo>
                    <a:cubicBezTo>
                      <a:pt x="68" y="193"/>
                      <a:pt x="67" y="194"/>
                      <a:pt x="67" y="195"/>
                    </a:cubicBezTo>
                    <a:cubicBezTo>
                      <a:pt x="67" y="218"/>
                      <a:pt x="67" y="218"/>
                      <a:pt x="67" y="218"/>
                    </a:cubicBezTo>
                    <a:close/>
                    <a:moveTo>
                      <a:pt x="67" y="146"/>
                    </a:moveTo>
                    <a:cubicBezTo>
                      <a:pt x="67" y="129"/>
                      <a:pt x="67" y="129"/>
                      <a:pt x="67" y="129"/>
                    </a:cubicBezTo>
                    <a:cubicBezTo>
                      <a:pt x="67" y="133"/>
                      <a:pt x="68" y="139"/>
                      <a:pt x="67" y="146"/>
                    </a:cubicBezTo>
                    <a:close/>
                    <a:moveTo>
                      <a:pt x="67" y="96"/>
                    </a:moveTo>
                    <a:cubicBezTo>
                      <a:pt x="67" y="81"/>
                      <a:pt x="67" y="81"/>
                      <a:pt x="67" y="81"/>
                    </a:cubicBezTo>
                    <a:cubicBezTo>
                      <a:pt x="69" y="80"/>
                      <a:pt x="71" y="79"/>
                      <a:pt x="71" y="79"/>
                    </a:cubicBezTo>
                    <a:cubicBezTo>
                      <a:pt x="71" y="79"/>
                      <a:pt x="71" y="87"/>
                      <a:pt x="67" y="96"/>
                    </a:cubicBezTo>
                    <a:close/>
                    <a:moveTo>
                      <a:pt x="67" y="61"/>
                    </a:moveTo>
                    <a:cubicBezTo>
                      <a:pt x="67" y="51"/>
                      <a:pt x="67" y="51"/>
                      <a:pt x="67" y="51"/>
                    </a:cubicBezTo>
                    <a:cubicBezTo>
                      <a:pt x="67" y="51"/>
                      <a:pt x="67" y="51"/>
                      <a:pt x="67" y="51"/>
                    </a:cubicBezTo>
                    <a:cubicBezTo>
                      <a:pt x="67" y="51"/>
                      <a:pt x="67" y="51"/>
                      <a:pt x="67" y="51"/>
                    </a:cubicBezTo>
                    <a:cubicBezTo>
                      <a:pt x="67" y="39"/>
                      <a:pt x="67" y="39"/>
                      <a:pt x="67" y="39"/>
                    </a:cubicBezTo>
                    <a:cubicBezTo>
                      <a:pt x="69" y="40"/>
                      <a:pt x="72" y="41"/>
                      <a:pt x="74" y="41"/>
                    </a:cubicBezTo>
                    <a:cubicBezTo>
                      <a:pt x="78" y="41"/>
                      <a:pt x="91" y="40"/>
                      <a:pt x="91" y="40"/>
                    </a:cubicBezTo>
                    <a:cubicBezTo>
                      <a:pt x="91" y="40"/>
                      <a:pt x="85" y="57"/>
                      <a:pt x="68" y="61"/>
                    </a:cubicBezTo>
                    <a:cubicBezTo>
                      <a:pt x="68" y="61"/>
                      <a:pt x="67" y="61"/>
                      <a:pt x="67" y="61"/>
                    </a:cubicBezTo>
                    <a:close/>
                    <a:moveTo>
                      <a:pt x="67" y="39"/>
                    </a:moveTo>
                    <a:cubicBezTo>
                      <a:pt x="67" y="51"/>
                      <a:pt x="67" y="51"/>
                      <a:pt x="67" y="51"/>
                    </a:cubicBezTo>
                    <a:cubicBezTo>
                      <a:pt x="65" y="51"/>
                      <a:pt x="57" y="53"/>
                      <a:pt x="53" y="53"/>
                    </a:cubicBezTo>
                    <a:cubicBezTo>
                      <a:pt x="52" y="53"/>
                      <a:pt x="52" y="53"/>
                      <a:pt x="52" y="53"/>
                    </a:cubicBezTo>
                    <a:cubicBezTo>
                      <a:pt x="54" y="51"/>
                      <a:pt x="55" y="48"/>
                      <a:pt x="56" y="44"/>
                    </a:cubicBezTo>
                    <a:cubicBezTo>
                      <a:pt x="57" y="42"/>
                      <a:pt x="57" y="41"/>
                      <a:pt x="58" y="39"/>
                    </a:cubicBezTo>
                    <a:cubicBezTo>
                      <a:pt x="58" y="38"/>
                      <a:pt x="58" y="38"/>
                      <a:pt x="58" y="38"/>
                    </a:cubicBezTo>
                    <a:cubicBezTo>
                      <a:pt x="61" y="38"/>
                      <a:pt x="64" y="38"/>
                      <a:pt x="67" y="39"/>
                    </a:cubicBezTo>
                    <a:close/>
                    <a:moveTo>
                      <a:pt x="67" y="51"/>
                    </a:moveTo>
                    <a:cubicBezTo>
                      <a:pt x="65" y="52"/>
                      <a:pt x="60" y="56"/>
                      <a:pt x="54" y="57"/>
                    </a:cubicBezTo>
                    <a:cubicBezTo>
                      <a:pt x="53" y="57"/>
                      <a:pt x="51" y="57"/>
                      <a:pt x="50" y="58"/>
                    </a:cubicBezTo>
                    <a:cubicBezTo>
                      <a:pt x="50" y="62"/>
                      <a:pt x="50" y="62"/>
                      <a:pt x="50" y="62"/>
                    </a:cubicBezTo>
                    <a:cubicBezTo>
                      <a:pt x="54" y="63"/>
                      <a:pt x="60" y="63"/>
                      <a:pt x="67" y="61"/>
                    </a:cubicBezTo>
                    <a:cubicBezTo>
                      <a:pt x="67" y="51"/>
                      <a:pt x="67" y="51"/>
                      <a:pt x="67" y="51"/>
                    </a:cubicBezTo>
                    <a:close/>
                    <a:moveTo>
                      <a:pt x="67" y="81"/>
                    </a:moveTo>
                    <a:cubicBezTo>
                      <a:pt x="67" y="96"/>
                      <a:pt x="67" y="96"/>
                      <a:pt x="67" y="96"/>
                    </a:cubicBezTo>
                    <a:cubicBezTo>
                      <a:pt x="64" y="100"/>
                      <a:pt x="61" y="104"/>
                      <a:pt x="56" y="108"/>
                    </a:cubicBezTo>
                    <a:cubicBezTo>
                      <a:pt x="54" y="109"/>
                      <a:pt x="52" y="110"/>
                      <a:pt x="50" y="112"/>
                    </a:cubicBezTo>
                    <a:cubicBezTo>
                      <a:pt x="50" y="101"/>
                      <a:pt x="50" y="101"/>
                      <a:pt x="50" y="101"/>
                    </a:cubicBezTo>
                    <a:cubicBezTo>
                      <a:pt x="51" y="100"/>
                      <a:pt x="51" y="99"/>
                      <a:pt x="51" y="99"/>
                    </a:cubicBezTo>
                    <a:cubicBezTo>
                      <a:pt x="51" y="99"/>
                      <a:pt x="51" y="99"/>
                      <a:pt x="50" y="100"/>
                    </a:cubicBezTo>
                    <a:cubicBezTo>
                      <a:pt x="50" y="87"/>
                      <a:pt x="50" y="87"/>
                      <a:pt x="50" y="87"/>
                    </a:cubicBezTo>
                    <a:cubicBezTo>
                      <a:pt x="52" y="87"/>
                      <a:pt x="53" y="87"/>
                      <a:pt x="54" y="86"/>
                    </a:cubicBezTo>
                    <a:cubicBezTo>
                      <a:pt x="57" y="85"/>
                      <a:pt x="63" y="83"/>
                      <a:pt x="67" y="81"/>
                    </a:cubicBezTo>
                    <a:close/>
                    <a:moveTo>
                      <a:pt x="67" y="129"/>
                    </a:moveTo>
                    <a:cubicBezTo>
                      <a:pt x="67" y="146"/>
                      <a:pt x="67" y="146"/>
                      <a:pt x="67" y="146"/>
                    </a:cubicBezTo>
                    <a:cubicBezTo>
                      <a:pt x="66" y="150"/>
                      <a:pt x="64" y="155"/>
                      <a:pt x="61" y="159"/>
                    </a:cubicBezTo>
                    <a:cubicBezTo>
                      <a:pt x="57" y="164"/>
                      <a:pt x="53" y="168"/>
                      <a:pt x="50" y="171"/>
                    </a:cubicBezTo>
                    <a:cubicBezTo>
                      <a:pt x="50" y="162"/>
                      <a:pt x="50" y="162"/>
                      <a:pt x="50" y="162"/>
                    </a:cubicBezTo>
                    <a:cubicBezTo>
                      <a:pt x="52" y="157"/>
                      <a:pt x="53" y="152"/>
                      <a:pt x="53" y="152"/>
                    </a:cubicBezTo>
                    <a:cubicBezTo>
                      <a:pt x="53" y="152"/>
                      <a:pt x="52" y="154"/>
                      <a:pt x="50" y="157"/>
                    </a:cubicBezTo>
                    <a:cubicBezTo>
                      <a:pt x="50" y="140"/>
                      <a:pt x="50" y="140"/>
                      <a:pt x="50" y="140"/>
                    </a:cubicBezTo>
                    <a:cubicBezTo>
                      <a:pt x="51" y="140"/>
                      <a:pt x="51" y="139"/>
                      <a:pt x="52" y="139"/>
                    </a:cubicBezTo>
                    <a:cubicBezTo>
                      <a:pt x="56" y="136"/>
                      <a:pt x="66" y="125"/>
                      <a:pt x="66" y="125"/>
                    </a:cubicBezTo>
                    <a:cubicBezTo>
                      <a:pt x="66" y="125"/>
                      <a:pt x="66" y="127"/>
                      <a:pt x="67" y="129"/>
                    </a:cubicBezTo>
                    <a:close/>
                    <a:moveTo>
                      <a:pt x="67" y="195"/>
                    </a:moveTo>
                    <a:cubicBezTo>
                      <a:pt x="67" y="218"/>
                      <a:pt x="67" y="218"/>
                      <a:pt x="67" y="218"/>
                    </a:cubicBezTo>
                    <a:cubicBezTo>
                      <a:pt x="65" y="216"/>
                      <a:pt x="64" y="214"/>
                      <a:pt x="62" y="212"/>
                    </a:cubicBezTo>
                    <a:cubicBezTo>
                      <a:pt x="61" y="210"/>
                      <a:pt x="59" y="209"/>
                      <a:pt x="58" y="207"/>
                    </a:cubicBezTo>
                    <a:cubicBezTo>
                      <a:pt x="58" y="207"/>
                      <a:pt x="57" y="207"/>
                      <a:pt x="57" y="206"/>
                    </a:cubicBezTo>
                    <a:cubicBezTo>
                      <a:pt x="60" y="201"/>
                      <a:pt x="64" y="198"/>
                      <a:pt x="67" y="195"/>
                    </a:cubicBezTo>
                    <a:close/>
                    <a:moveTo>
                      <a:pt x="67" y="224"/>
                    </a:moveTo>
                    <a:cubicBezTo>
                      <a:pt x="65" y="220"/>
                      <a:pt x="63" y="216"/>
                      <a:pt x="61" y="213"/>
                    </a:cubicBezTo>
                    <a:cubicBezTo>
                      <a:pt x="59" y="212"/>
                      <a:pt x="58" y="210"/>
                      <a:pt x="57" y="209"/>
                    </a:cubicBezTo>
                    <a:cubicBezTo>
                      <a:pt x="54" y="207"/>
                      <a:pt x="52" y="205"/>
                      <a:pt x="50" y="204"/>
                    </a:cubicBezTo>
                    <a:cubicBezTo>
                      <a:pt x="50" y="228"/>
                      <a:pt x="50" y="228"/>
                      <a:pt x="50" y="228"/>
                    </a:cubicBezTo>
                    <a:cubicBezTo>
                      <a:pt x="56" y="233"/>
                      <a:pt x="66" y="239"/>
                      <a:pt x="67" y="239"/>
                    </a:cubicBezTo>
                    <a:cubicBezTo>
                      <a:pt x="67" y="239"/>
                      <a:pt x="67" y="239"/>
                      <a:pt x="67" y="239"/>
                    </a:cubicBezTo>
                    <a:cubicBezTo>
                      <a:pt x="67" y="224"/>
                      <a:pt x="67" y="224"/>
                      <a:pt x="67" y="224"/>
                    </a:cubicBezTo>
                    <a:close/>
                    <a:moveTo>
                      <a:pt x="67" y="242"/>
                    </a:moveTo>
                    <a:cubicBezTo>
                      <a:pt x="67" y="243"/>
                      <a:pt x="67" y="243"/>
                      <a:pt x="67" y="243"/>
                    </a:cubicBezTo>
                    <a:cubicBezTo>
                      <a:pt x="66" y="242"/>
                      <a:pt x="65" y="241"/>
                      <a:pt x="65" y="241"/>
                    </a:cubicBezTo>
                    <a:cubicBezTo>
                      <a:pt x="67" y="242"/>
                      <a:pt x="67" y="242"/>
                      <a:pt x="67" y="242"/>
                    </a:cubicBezTo>
                    <a:close/>
                    <a:moveTo>
                      <a:pt x="67" y="246"/>
                    </a:moveTo>
                    <a:cubicBezTo>
                      <a:pt x="67" y="246"/>
                      <a:pt x="67" y="246"/>
                      <a:pt x="67" y="246"/>
                    </a:cubicBezTo>
                    <a:cubicBezTo>
                      <a:pt x="63" y="245"/>
                      <a:pt x="63" y="245"/>
                      <a:pt x="63" y="245"/>
                    </a:cubicBezTo>
                    <a:cubicBezTo>
                      <a:pt x="63" y="245"/>
                      <a:pt x="57" y="244"/>
                      <a:pt x="50" y="240"/>
                    </a:cubicBezTo>
                    <a:cubicBezTo>
                      <a:pt x="50" y="232"/>
                      <a:pt x="50" y="232"/>
                      <a:pt x="50" y="232"/>
                    </a:cubicBezTo>
                    <a:cubicBezTo>
                      <a:pt x="55" y="237"/>
                      <a:pt x="64" y="244"/>
                      <a:pt x="64" y="244"/>
                    </a:cubicBezTo>
                    <a:cubicBezTo>
                      <a:pt x="67" y="246"/>
                      <a:pt x="67" y="246"/>
                      <a:pt x="67" y="246"/>
                    </a:cubicBezTo>
                    <a:close/>
                    <a:moveTo>
                      <a:pt x="67" y="257"/>
                    </a:moveTo>
                    <a:cubicBezTo>
                      <a:pt x="67" y="277"/>
                      <a:pt x="67" y="277"/>
                      <a:pt x="67" y="277"/>
                    </a:cubicBezTo>
                    <a:cubicBezTo>
                      <a:pt x="60" y="267"/>
                      <a:pt x="59" y="256"/>
                      <a:pt x="59" y="256"/>
                    </a:cubicBezTo>
                    <a:cubicBezTo>
                      <a:pt x="59" y="255"/>
                      <a:pt x="59" y="255"/>
                      <a:pt x="59" y="255"/>
                    </a:cubicBezTo>
                    <a:cubicBezTo>
                      <a:pt x="60" y="255"/>
                      <a:pt x="60" y="255"/>
                      <a:pt x="60" y="255"/>
                    </a:cubicBezTo>
                    <a:cubicBezTo>
                      <a:pt x="60" y="255"/>
                      <a:pt x="63" y="256"/>
                      <a:pt x="67" y="257"/>
                    </a:cubicBezTo>
                    <a:close/>
                    <a:moveTo>
                      <a:pt x="50" y="53"/>
                    </a:moveTo>
                    <a:cubicBezTo>
                      <a:pt x="52" y="50"/>
                      <a:pt x="53" y="47"/>
                      <a:pt x="54" y="43"/>
                    </a:cubicBezTo>
                    <a:cubicBezTo>
                      <a:pt x="55" y="42"/>
                      <a:pt x="55" y="40"/>
                      <a:pt x="56" y="38"/>
                    </a:cubicBezTo>
                    <a:cubicBezTo>
                      <a:pt x="57" y="33"/>
                      <a:pt x="56" y="28"/>
                      <a:pt x="56" y="24"/>
                    </a:cubicBezTo>
                    <a:cubicBezTo>
                      <a:pt x="56" y="22"/>
                      <a:pt x="56" y="20"/>
                      <a:pt x="56" y="19"/>
                    </a:cubicBezTo>
                    <a:cubicBezTo>
                      <a:pt x="56" y="14"/>
                      <a:pt x="56" y="1"/>
                      <a:pt x="56" y="1"/>
                    </a:cubicBezTo>
                    <a:cubicBezTo>
                      <a:pt x="56" y="0"/>
                      <a:pt x="56" y="0"/>
                      <a:pt x="56" y="0"/>
                    </a:cubicBezTo>
                    <a:cubicBezTo>
                      <a:pt x="55" y="0"/>
                      <a:pt x="55" y="0"/>
                      <a:pt x="55" y="0"/>
                    </a:cubicBezTo>
                    <a:cubicBezTo>
                      <a:pt x="55" y="0"/>
                      <a:pt x="53" y="1"/>
                      <a:pt x="50" y="3"/>
                    </a:cubicBezTo>
                    <a:lnTo>
                      <a:pt x="50" y="53"/>
                    </a:lnTo>
                    <a:close/>
                    <a:moveTo>
                      <a:pt x="50" y="3"/>
                    </a:moveTo>
                    <a:cubicBezTo>
                      <a:pt x="50" y="53"/>
                      <a:pt x="50" y="53"/>
                      <a:pt x="50" y="53"/>
                    </a:cubicBezTo>
                    <a:cubicBezTo>
                      <a:pt x="45" y="59"/>
                      <a:pt x="40" y="61"/>
                      <a:pt x="39" y="61"/>
                    </a:cubicBezTo>
                    <a:cubicBezTo>
                      <a:pt x="38" y="61"/>
                      <a:pt x="38" y="61"/>
                      <a:pt x="38" y="61"/>
                    </a:cubicBezTo>
                    <a:cubicBezTo>
                      <a:pt x="38" y="60"/>
                      <a:pt x="38" y="60"/>
                      <a:pt x="38" y="60"/>
                    </a:cubicBezTo>
                    <a:cubicBezTo>
                      <a:pt x="38" y="59"/>
                      <a:pt x="38" y="48"/>
                      <a:pt x="39" y="41"/>
                    </a:cubicBezTo>
                    <a:cubicBezTo>
                      <a:pt x="40" y="38"/>
                      <a:pt x="41" y="33"/>
                      <a:pt x="43" y="31"/>
                    </a:cubicBezTo>
                    <a:cubicBezTo>
                      <a:pt x="41" y="31"/>
                      <a:pt x="39" y="33"/>
                      <a:pt x="38" y="36"/>
                    </a:cubicBezTo>
                    <a:cubicBezTo>
                      <a:pt x="38" y="13"/>
                      <a:pt x="38" y="13"/>
                      <a:pt x="38" y="13"/>
                    </a:cubicBezTo>
                    <a:cubicBezTo>
                      <a:pt x="42" y="8"/>
                      <a:pt x="46" y="5"/>
                      <a:pt x="50" y="3"/>
                    </a:cubicBezTo>
                    <a:close/>
                    <a:moveTo>
                      <a:pt x="50" y="58"/>
                    </a:moveTo>
                    <a:cubicBezTo>
                      <a:pt x="49" y="58"/>
                      <a:pt x="48" y="58"/>
                      <a:pt x="48" y="58"/>
                    </a:cubicBezTo>
                    <a:cubicBezTo>
                      <a:pt x="46" y="59"/>
                      <a:pt x="44" y="60"/>
                      <a:pt x="43" y="61"/>
                    </a:cubicBezTo>
                    <a:cubicBezTo>
                      <a:pt x="45" y="62"/>
                      <a:pt x="47" y="62"/>
                      <a:pt x="50" y="62"/>
                    </a:cubicBezTo>
                    <a:cubicBezTo>
                      <a:pt x="50" y="58"/>
                      <a:pt x="50" y="58"/>
                      <a:pt x="50" y="58"/>
                    </a:cubicBezTo>
                    <a:close/>
                    <a:moveTo>
                      <a:pt x="50" y="87"/>
                    </a:moveTo>
                    <a:cubicBezTo>
                      <a:pt x="50" y="100"/>
                      <a:pt x="50" y="100"/>
                      <a:pt x="50" y="100"/>
                    </a:cubicBezTo>
                    <a:cubicBezTo>
                      <a:pt x="47" y="101"/>
                      <a:pt x="42" y="105"/>
                      <a:pt x="38" y="106"/>
                    </a:cubicBezTo>
                    <a:cubicBezTo>
                      <a:pt x="38" y="106"/>
                      <a:pt x="38" y="106"/>
                      <a:pt x="38" y="106"/>
                    </a:cubicBezTo>
                    <a:cubicBezTo>
                      <a:pt x="38" y="104"/>
                      <a:pt x="38" y="104"/>
                      <a:pt x="38" y="104"/>
                    </a:cubicBezTo>
                    <a:cubicBezTo>
                      <a:pt x="39" y="102"/>
                      <a:pt x="39" y="99"/>
                      <a:pt x="39" y="96"/>
                    </a:cubicBezTo>
                    <a:cubicBezTo>
                      <a:pt x="39" y="94"/>
                      <a:pt x="39" y="92"/>
                      <a:pt x="38" y="90"/>
                    </a:cubicBezTo>
                    <a:cubicBezTo>
                      <a:pt x="38" y="90"/>
                      <a:pt x="38" y="90"/>
                      <a:pt x="38" y="89"/>
                    </a:cubicBezTo>
                    <a:cubicBezTo>
                      <a:pt x="38" y="89"/>
                      <a:pt x="38" y="89"/>
                      <a:pt x="38" y="89"/>
                    </a:cubicBezTo>
                    <a:cubicBezTo>
                      <a:pt x="42" y="88"/>
                      <a:pt x="46" y="87"/>
                      <a:pt x="50" y="87"/>
                    </a:cubicBezTo>
                    <a:close/>
                    <a:moveTo>
                      <a:pt x="50" y="101"/>
                    </a:moveTo>
                    <a:cubicBezTo>
                      <a:pt x="48" y="103"/>
                      <a:pt x="45" y="107"/>
                      <a:pt x="41" y="109"/>
                    </a:cubicBezTo>
                    <a:cubicBezTo>
                      <a:pt x="40" y="110"/>
                      <a:pt x="39" y="110"/>
                      <a:pt x="38" y="111"/>
                    </a:cubicBezTo>
                    <a:cubicBezTo>
                      <a:pt x="38" y="116"/>
                      <a:pt x="38" y="116"/>
                      <a:pt x="38" y="116"/>
                    </a:cubicBezTo>
                    <a:cubicBezTo>
                      <a:pt x="42" y="115"/>
                      <a:pt x="45" y="114"/>
                      <a:pt x="50" y="112"/>
                    </a:cubicBezTo>
                    <a:cubicBezTo>
                      <a:pt x="50" y="101"/>
                      <a:pt x="50" y="101"/>
                      <a:pt x="50" y="101"/>
                    </a:cubicBezTo>
                    <a:close/>
                    <a:moveTo>
                      <a:pt x="50" y="140"/>
                    </a:moveTo>
                    <a:cubicBezTo>
                      <a:pt x="50" y="157"/>
                      <a:pt x="50" y="157"/>
                      <a:pt x="50" y="157"/>
                    </a:cubicBezTo>
                    <a:cubicBezTo>
                      <a:pt x="48" y="159"/>
                      <a:pt x="45" y="162"/>
                      <a:pt x="43" y="164"/>
                    </a:cubicBezTo>
                    <a:cubicBezTo>
                      <a:pt x="43" y="165"/>
                      <a:pt x="43" y="165"/>
                      <a:pt x="42" y="165"/>
                    </a:cubicBezTo>
                    <a:cubicBezTo>
                      <a:pt x="42" y="162"/>
                      <a:pt x="42" y="158"/>
                      <a:pt x="40" y="154"/>
                    </a:cubicBezTo>
                    <a:cubicBezTo>
                      <a:pt x="40" y="153"/>
                      <a:pt x="39" y="151"/>
                      <a:pt x="38" y="150"/>
                    </a:cubicBezTo>
                    <a:cubicBezTo>
                      <a:pt x="38" y="147"/>
                      <a:pt x="38" y="147"/>
                      <a:pt x="38" y="147"/>
                    </a:cubicBezTo>
                    <a:cubicBezTo>
                      <a:pt x="42" y="144"/>
                      <a:pt x="47" y="142"/>
                      <a:pt x="50" y="140"/>
                    </a:cubicBezTo>
                    <a:close/>
                    <a:moveTo>
                      <a:pt x="50" y="162"/>
                    </a:moveTo>
                    <a:cubicBezTo>
                      <a:pt x="49" y="163"/>
                      <a:pt x="48" y="165"/>
                      <a:pt x="47" y="166"/>
                    </a:cubicBezTo>
                    <a:cubicBezTo>
                      <a:pt x="45" y="168"/>
                      <a:pt x="44" y="169"/>
                      <a:pt x="42" y="171"/>
                    </a:cubicBezTo>
                    <a:cubicBezTo>
                      <a:pt x="42" y="174"/>
                      <a:pt x="41" y="176"/>
                      <a:pt x="40" y="178"/>
                    </a:cubicBezTo>
                    <a:cubicBezTo>
                      <a:pt x="43" y="176"/>
                      <a:pt x="46" y="174"/>
                      <a:pt x="50" y="171"/>
                    </a:cubicBezTo>
                    <a:cubicBezTo>
                      <a:pt x="50" y="162"/>
                      <a:pt x="50" y="162"/>
                      <a:pt x="50" y="162"/>
                    </a:cubicBezTo>
                    <a:close/>
                    <a:moveTo>
                      <a:pt x="50" y="204"/>
                    </a:moveTo>
                    <a:cubicBezTo>
                      <a:pt x="50" y="228"/>
                      <a:pt x="50" y="228"/>
                      <a:pt x="50" y="228"/>
                    </a:cubicBezTo>
                    <a:cubicBezTo>
                      <a:pt x="49" y="228"/>
                      <a:pt x="49" y="228"/>
                      <a:pt x="49" y="228"/>
                    </a:cubicBezTo>
                    <a:cubicBezTo>
                      <a:pt x="47" y="226"/>
                      <a:pt x="44" y="221"/>
                      <a:pt x="42" y="218"/>
                    </a:cubicBezTo>
                    <a:cubicBezTo>
                      <a:pt x="42" y="221"/>
                      <a:pt x="44" y="227"/>
                      <a:pt x="48" y="231"/>
                    </a:cubicBezTo>
                    <a:cubicBezTo>
                      <a:pt x="48" y="231"/>
                      <a:pt x="49" y="232"/>
                      <a:pt x="50" y="232"/>
                    </a:cubicBezTo>
                    <a:cubicBezTo>
                      <a:pt x="50" y="240"/>
                      <a:pt x="50" y="240"/>
                      <a:pt x="50" y="240"/>
                    </a:cubicBezTo>
                    <a:cubicBezTo>
                      <a:pt x="46" y="239"/>
                      <a:pt x="42" y="236"/>
                      <a:pt x="38" y="233"/>
                    </a:cubicBezTo>
                    <a:cubicBezTo>
                      <a:pt x="38" y="198"/>
                      <a:pt x="38" y="198"/>
                      <a:pt x="38" y="198"/>
                    </a:cubicBezTo>
                    <a:cubicBezTo>
                      <a:pt x="39" y="198"/>
                      <a:pt x="39" y="198"/>
                      <a:pt x="39" y="198"/>
                    </a:cubicBezTo>
                    <a:cubicBezTo>
                      <a:pt x="40" y="199"/>
                      <a:pt x="41" y="200"/>
                      <a:pt x="43" y="200"/>
                    </a:cubicBezTo>
                    <a:cubicBezTo>
                      <a:pt x="45" y="201"/>
                      <a:pt x="47" y="203"/>
                      <a:pt x="50" y="204"/>
                    </a:cubicBezTo>
                    <a:close/>
                    <a:moveTo>
                      <a:pt x="38" y="189"/>
                    </a:moveTo>
                    <a:cubicBezTo>
                      <a:pt x="38" y="185"/>
                      <a:pt x="38" y="185"/>
                      <a:pt x="38" y="185"/>
                    </a:cubicBezTo>
                    <a:cubicBezTo>
                      <a:pt x="39" y="186"/>
                      <a:pt x="39" y="186"/>
                      <a:pt x="39" y="186"/>
                    </a:cubicBezTo>
                    <a:cubicBezTo>
                      <a:pt x="40" y="180"/>
                      <a:pt x="40" y="180"/>
                      <a:pt x="40" y="180"/>
                    </a:cubicBezTo>
                    <a:cubicBezTo>
                      <a:pt x="41" y="190"/>
                      <a:pt x="45" y="195"/>
                      <a:pt x="43" y="196"/>
                    </a:cubicBezTo>
                    <a:cubicBezTo>
                      <a:pt x="42" y="196"/>
                      <a:pt x="40" y="193"/>
                      <a:pt x="38" y="189"/>
                    </a:cubicBezTo>
                    <a:close/>
                    <a:moveTo>
                      <a:pt x="38" y="178"/>
                    </a:moveTo>
                    <a:cubicBezTo>
                      <a:pt x="40" y="173"/>
                      <a:pt x="42" y="165"/>
                      <a:pt x="38" y="155"/>
                    </a:cubicBezTo>
                    <a:cubicBezTo>
                      <a:pt x="38" y="155"/>
                      <a:pt x="38" y="155"/>
                      <a:pt x="38" y="155"/>
                    </a:cubicBezTo>
                    <a:cubicBezTo>
                      <a:pt x="38" y="178"/>
                      <a:pt x="38" y="178"/>
                      <a:pt x="38" y="178"/>
                    </a:cubicBezTo>
                    <a:close/>
                    <a:moveTo>
                      <a:pt x="38" y="70"/>
                    </a:moveTo>
                    <a:cubicBezTo>
                      <a:pt x="38" y="65"/>
                      <a:pt x="38" y="65"/>
                      <a:pt x="38" y="65"/>
                    </a:cubicBezTo>
                    <a:cubicBezTo>
                      <a:pt x="42" y="62"/>
                      <a:pt x="42" y="62"/>
                      <a:pt x="42" y="62"/>
                    </a:cubicBezTo>
                    <a:cubicBezTo>
                      <a:pt x="40" y="65"/>
                      <a:pt x="39" y="67"/>
                      <a:pt x="38" y="70"/>
                    </a:cubicBezTo>
                    <a:close/>
                    <a:moveTo>
                      <a:pt x="38" y="13"/>
                    </a:moveTo>
                    <a:cubicBezTo>
                      <a:pt x="38" y="36"/>
                      <a:pt x="38" y="36"/>
                      <a:pt x="38" y="36"/>
                    </a:cubicBezTo>
                    <a:cubicBezTo>
                      <a:pt x="37" y="37"/>
                      <a:pt x="37" y="39"/>
                      <a:pt x="36" y="41"/>
                    </a:cubicBezTo>
                    <a:cubicBezTo>
                      <a:pt x="36" y="41"/>
                      <a:pt x="36" y="42"/>
                      <a:pt x="36" y="43"/>
                    </a:cubicBezTo>
                    <a:cubicBezTo>
                      <a:pt x="36" y="16"/>
                      <a:pt x="36" y="16"/>
                      <a:pt x="36" y="16"/>
                    </a:cubicBezTo>
                    <a:cubicBezTo>
                      <a:pt x="37" y="15"/>
                      <a:pt x="37" y="14"/>
                      <a:pt x="38" y="13"/>
                    </a:cubicBezTo>
                    <a:close/>
                    <a:moveTo>
                      <a:pt x="38" y="65"/>
                    </a:moveTo>
                    <a:cubicBezTo>
                      <a:pt x="38" y="70"/>
                      <a:pt x="38" y="70"/>
                      <a:pt x="38" y="70"/>
                    </a:cubicBezTo>
                    <a:cubicBezTo>
                      <a:pt x="37" y="73"/>
                      <a:pt x="37" y="76"/>
                      <a:pt x="36" y="76"/>
                    </a:cubicBezTo>
                    <a:cubicBezTo>
                      <a:pt x="36" y="62"/>
                      <a:pt x="36" y="62"/>
                      <a:pt x="36" y="62"/>
                    </a:cubicBezTo>
                    <a:cubicBezTo>
                      <a:pt x="36" y="61"/>
                      <a:pt x="36" y="59"/>
                      <a:pt x="36" y="59"/>
                    </a:cubicBezTo>
                    <a:cubicBezTo>
                      <a:pt x="37" y="66"/>
                      <a:pt x="37" y="66"/>
                      <a:pt x="37" y="66"/>
                    </a:cubicBezTo>
                    <a:cubicBezTo>
                      <a:pt x="38" y="65"/>
                      <a:pt x="38" y="65"/>
                      <a:pt x="38" y="65"/>
                    </a:cubicBezTo>
                    <a:close/>
                    <a:moveTo>
                      <a:pt x="38" y="89"/>
                    </a:moveTo>
                    <a:cubicBezTo>
                      <a:pt x="38" y="89"/>
                      <a:pt x="38" y="89"/>
                      <a:pt x="38" y="89"/>
                    </a:cubicBezTo>
                    <a:cubicBezTo>
                      <a:pt x="38" y="89"/>
                      <a:pt x="38" y="89"/>
                      <a:pt x="38" y="89"/>
                    </a:cubicBezTo>
                    <a:cubicBezTo>
                      <a:pt x="38" y="89"/>
                      <a:pt x="38" y="89"/>
                      <a:pt x="38" y="89"/>
                    </a:cubicBezTo>
                    <a:close/>
                    <a:moveTo>
                      <a:pt x="38" y="104"/>
                    </a:moveTo>
                    <a:cubicBezTo>
                      <a:pt x="38" y="106"/>
                      <a:pt x="38" y="106"/>
                      <a:pt x="38" y="106"/>
                    </a:cubicBezTo>
                    <a:cubicBezTo>
                      <a:pt x="38" y="107"/>
                      <a:pt x="38" y="107"/>
                      <a:pt x="37" y="107"/>
                    </a:cubicBezTo>
                    <a:cubicBezTo>
                      <a:pt x="38" y="106"/>
                      <a:pt x="38" y="105"/>
                      <a:pt x="38" y="104"/>
                    </a:cubicBezTo>
                    <a:close/>
                    <a:moveTo>
                      <a:pt x="38" y="111"/>
                    </a:moveTo>
                    <a:cubicBezTo>
                      <a:pt x="38" y="116"/>
                      <a:pt x="38" y="116"/>
                      <a:pt x="38" y="116"/>
                    </a:cubicBezTo>
                    <a:cubicBezTo>
                      <a:pt x="37" y="116"/>
                      <a:pt x="37" y="116"/>
                      <a:pt x="36" y="117"/>
                    </a:cubicBezTo>
                    <a:cubicBezTo>
                      <a:pt x="36" y="112"/>
                      <a:pt x="36" y="112"/>
                      <a:pt x="36" y="112"/>
                    </a:cubicBezTo>
                    <a:cubicBezTo>
                      <a:pt x="37" y="112"/>
                      <a:pt x="37" y="111"/>
                      <a:pt x="38" y="111"/>
                    </a:cubicBezTo>
                    <a:close/>
                    <a:moveTo>
                      <a:pt x="38" y="147"/>
                    </a:moveTo>
                    <a:cubicBezTo>
                      <a:pt x="38" y="150"/>
                      <a:pt x="38" y="150"/>
                      <a:pt x="38" y="150"/>
                    </a:cubicBezTo>
                    <a:cubicBezTo>
                      <a:pt x="38" y="149"/>
                      <a:pt x="38" y="149"/>
                      <a:pt x="38" y="149"/>
                    </a:cubicBezTo>
                    <a:cubicBezTo>
                      <a:pt x="38" y="149"/>
                      <a:pt x="37" y="148"/>
                      <a:pt x="37" y="148"/>
                    </a:cubicBezTo>
                    <a:cubicBezTo>
                      <a:pt x="37" y="148"/>
                      <a:pt x="38" y="147"/>
                      <a:pt x="38" y="147"/>
                    </a:cubicBezTo>
                    <a:close/>
                    <a:moveTo>
                      <a:pt x="38" y="155"/>
                    </a:moveTo>
                    <a:cubicBezTo>
                      <a:pt x="38" y="178"/>
                      <a:pt x="38" y="178"/>
                      <a:pt x="38" y="178"/>
                    </a:cubicBezTo>
                    <a:cubicBezTo>
                      <a:pt x="38" y="179"/>
                      <a:pt x="37" y="180"/>
                      <a:pt x="37" y="180"/>
                    </a:cubicBezTo>
                    <a:cubicBezTo>
                      <a:pt x="36" y="181"/>
                      <a:pt x="36" y="181"/>
                      <a:pt x="36" y="181"/>
                    </a:cubicBezTo>
                    <a:cubicBezTo>
                      <a:pt x="36" y="180"/>
                      <a:pt x="36" y="180"/>
                      <a:pt x="36" y="180"/>
                    </a:cubicBezTo>
                    <a:cubicBezTo>
                      <a:pt x="36" y="150"/>
                      <a:pt x="36" y="150"/>
                      <a:pt x="36" y="150"/>
                    </a:cubicBezTo>
                    <a:cubicBezTo>
                      <a:pt x="36" y="150"/>
                      <a:pt x="36" y="150"/>
                      <a:pt x="36" y="150"/>
                    </a:cubicBezTo>
                    <a:cubicBezTo>
                      <a:pt x="37" y="151"/>
                      <a:pt x="37" y="153"/>
                      <a:pt x="38" y="155"/>
                    </a:cubicBezTo>
                    <a:close/>
                    <a:moveTo>
                      <a:pt x="38" y="185"/>
                    </a:moveTo>
                    <a:cubicBezTo>
                      <a:pt x="38" y="189"/>
                      <a:pt x="38" y="189"/>
                      <a:pt x="38" y="189"/>
                    </a:cubicBezTo>
                    <a:cubicBezTo>
                      <a:pt x="37" y="188"/>
                      <a:pt x="37" y="186"/>
                      <a:pt x="36" y="185"/>
                    </a:cubicBezTo>
                    <a:cubicBezTo>
                      <a:pt x="36" y="183"/>
                      <a:pt x="36" y="183"/>
                      <a:pt x="36" y="183"/>
                    </a:cubicBezTo>
                    <a:cubicBezTo>
                      <a:pt x="38" y="185"/>
                      <a:pt x="38" y="185"/>
                      <a:pt x="38" y="185"/>
                    </a:cubicBezTo>
                    <a:close/>
                    <a:moveTo>
                      <a:pt x="38" y="198"/>
                    </a:moveTo>
                    <a:cubicBezTo>
                      <a:pt x="38" y="233"/>
                      <a:pt x="38" y="233"/>
                      <a:pt x="38" y="233"/>
                    </a:cubicBezTo>
                    <a:cubicBezTo>
                      <a:pt x="37" y="232"/>
                      <a:pt x="37" y="232"/>
                      <a:pt x="36" y="231"/>
                    </a:cubicBezTo>
                    <a:cubicBezTo>
                      <a:pt x="36" y="231"/>
                      <a:pt x="36" y="231"/>
                      <a:pt x="36" y="231"/>
                    </a:cubicBezTo>
                    <a:cubicBezTo>
                      <a:pt x="36" y="196"/>
                      <a:pt x="36" y="196"/>
                      <a:pt x="36" y="196"/>
                    </a:cubicBezTo>
                    <a:cubicBezTo>
                      <a:pt x="37" y="197"/>
                      <a:pt x="37" y="197"/>
                      <a:pt x="38" y="198"/>
                    </a:cubicBezTo>
                    <a:close/>
                    <a:moveTo>
                      <a:pt x="36" y="105"/>
                    </a:moveTo>
                    <a:cubicBezTo>
                      <a:pt x="36" y="88"/>
                      <a:pt x="36" y="88"/>
                      <a:pt x="36" y="88"/>
                    </a:cubicBezTo>
                    <a:cubicBezTo>
                      <a:pt x="36" y="89"/>
                      <a:pt x="36" y="90"/>
                      <a:pt x="36" y="91"/>
                    </a:cubicBezTo>
                    <a:cubicBezTo>
                      <a:pt x="37" y="92"/>
                      <a:pt x="37" y="94"/>
                      <a:pt x="37" y="96"/>
                    </a:cubicBezTo>
                    <a:cubicBezTo>
                      <a:pt x="37" y="99"/>
                      <a:pt x="37" y="102"/>
                      <a:pt x="36" y="105"/>
                    </a:cubicBezTo>
                    <a:close/>
                    <a:moveTo>
                      <a:pt x="36" y="16"/>
                    </a:moveTo>
                    <a:cubicBezTo>
                      <a:pt x="36" y="43"/>
                      <a:pt x="36" y="43"/>
                      <a:pt x="36" y="43"/>
                    </a:cubicBezTo>
                    <a:cubicBezTo>
                      <a:pt x="35" y="50"/>
                      <a:pt x="34" y="60"/>
                      <a:pt x="34" y="60"/>
                    </a:cubicBezTo>
                    <a:cubicBezTo>
                      <a:pt x="34" y="63"/>
                      <a:pt x="34" y="63"/>
                      <a:pt x="34" y="63"/>
                    </a:cubicBezTo>
                    <a:cubicBezTo>
                      <a:pt x="33" y="60"/>
                      <a:pt x="33" y="60"/>
                      <a:pt x="33" y="60"/>
                    </a:cubicBezTo>
                    <a:cubicBezTo>
                      <a:pt x="32" y="60"/>
                      <a:pt x="28" y="48"/>
                      <a:pt x="31" y="32"/>
                    </a:cubicBezTo>
                    <a:cubicBezTo>
                      <a:pt x="31" y="29"/>
                      <a:pt x="32" y="26"/>
                      <a:pt x="33" y="23"/>
                    </a:cubicBezTo>
                    <a:cubicBezTo>
                      <a:pt x="34" y="20"/>
                      <a:pt x="35" y="18"/>
                      <a:pt x="36" y="16"/>
                    </a:cubicBezTo>
                    <a:close/>
                    <a:moveTo>
                      <a:pt x="36" y="62"/>
                    </a:moveTo>
                    <a:cubicBezTo>
                      <a:pt x="35" y="66"/>
                      <a:pt x="34" y="75"/>
                      <a:pt x="35" y="76"/>
                    </a:cubicBezTo>
                    <a:cubicBezTo>
                      <a:pt x="35" y="76"/>
                      <a:pt x="36" y="76"/>
                      <a:pt x="36" y="76"/>
                    </a:cubicBezTo>
                    <a:cubicBezTo>
                      <a:pt x="36" y="62"/>
                      <a:pt x="36" y="62"/>
                      <a:pt x="36" y="62"/>
                    </a:cubicBezTo>
                    <a:close/>
                    <a:moveTo>
                      <a:pt x="36" y="88"/>
                    </a:moveTo>
                    <a:cubicBezTo>
                      <a:pt x="36" y="105"/>
                      <a:pt x="36" y="105"/>
                      <a:pt x="36" y="105"/>
                    </a:cubicBezTo>
                    <a:cubicBezTo>
                      <a:pt x="33" y="114"/>
                      <a:pt x="28" y="118"/>
                      <a:pt x="28" y="118"/>
                    </a:cubicBezTo>
                    <a:cubicBezTo>
                      <a:pt x="27" y="119"/>
                      <a:pt x="27" y="119"/>
                      <a:pt x="27" y="119"/>
                    </a:cubicBezTo>
                    <a:cubicBezTo>
                      <a:pt x="27" y="64"/>
                      <a:pt x="27" y="64"/>
                      <a:pt x="27" y="64"/>
                    </a:cubicBezTo>
                    <a:cubicBezTo>
                      <a:pt x="28" y="67"/>
                      <a:pt x="29" y="70"/>
                      <a:pt x="30" y="72"/>
                    </a:cubicBezTo>
                    <a:cubicBezTo>
                      <a:pt x="30" y="73"/>
                      <a:pt x="31" y="75"/>
                      <a:pt x="32" y="76"/>
                    </a:cubicBezTo>
                    <a:cubicBezTo>
                      <a:pt x="33" y="79"/>
                      <a:pt x="35" y="83"/>
                      <a:pt x="36" y="88"/>
                    </a:cubicBezTo>
                    <a:close/>
                    <a:moveTo>
                      <a:pt x="36" y="112"/>
                    </a:moveTo>
                    <a:cubicBezTo>
                      <a:pt x="35" y="112"/>
                      <a:pt x="35" y="112"/>
                      <a:pt x="35" y="112"/>
                    </a:cubicBezTo>
                    <a:cubicBezTo>
                      <a:pt x="34" y="114"/>
                      <a:pt x="33" y="116"/>
                      <a:pt x="32" y="117"/>
                    </a:cubicBezTo>
                    <a:cubicBezTo>
                      <a:pt x="33" y="117"/>
                      <a:pt x="34" y="117"/>
                      <a:pt x="36" y="117"/>
                    </a:cubicBezTo>
                    <a:cubicBezTo>
                      <a:pt x="36" y="112"/>
                      <a:pt x="36" y="112"/>
                      <a:pt x="36" y="112"/>
                    </a:cubicBezTo>
                    <a:close/>
                    <a:moveTo>
                      <a:pt x="36" y="150"/>
                    </a:moveTo>
                    <a:cubicBezTo>
                      <a:pt x="36" y="180"/>
                      <a:pt x="36" y="180"/>
                      <a:pt x="36" y="180"/>
                    </a:cubicBezTo>
                    <a:cubicBezTo>
                      <a:pt x="35" y="180"/>
                      <a:pt x="35" y="180"/>
                      <a:pt x="35" y="180"/>
                    </a:cubicBezTo>
                    <a:cubicBezTo>
                      <a:pt x="35" y="180"/>
                      <a:pt x="31" y="175"/>
                      <a:pt x="27" y="170"/>
                    </a:cubicBezTo>
                    <a:cubicBezTo>
                      <a:pt x="27" y="139"/>
                      <a:pt x="27" y="139"/>
                      <a:pt x="27" y="139"/>
                    </a:cubicBezTo>
                    <a:cubicBezTo>
                      <a:pt x="30" y="141"/>
                      <a:pt x="33" y="145"/>
                      <a:pt x="36" y="150"/>
                    </a:cubicBezTo>
                    <a:close/>
                    <a:moveTo>
                      <a:pt x="36" y="183"/>
                    </a:moveTo>
                    <a:cubicBezTo>
                      <a:pt x="36" y="185"/>
                      <a:pt x="36" y="185"/>
                      <a:pt x="36" y="185"/>
                    </a:cubicBezTo>
                    <a:cubicBezTo>
                      <a:pt x="34" y="183"/>
                      <a:pt x="34" y="181"/>
                      <a:pt x="34" y="181"/>
                    </a:cubicBezTo>
                    <a:cubicBezTo>
                      <a:pt x="36" y="183"/>
                      <a:pt x="36" y="183"/>
                      <a:pt x="36" y="183"/>
                    </a:cubicBezTo>
                    <a:close/>
                    <a:moveTo>
                      <a:pt x="36" y="196"/>
                    </a:moveTo>
                    <a:cubicBezTo>
                      <a:pt x="36" y="231"/>
                      <a:pt x="36" y="231"/>
                      <a:pt x="36" y="231"/>
                    </a:cubicBezTo>
                    <a:cubicBezTo>
                      <a:pt x="34" y="229"/>
                      <a:pt x="32" y="227"/>
                      <a:pt x="30" y="224"/>
                    </a:cubicBezTo>
                    <a:cubicBezTo>
                      <a:pt x="29" y="223"/>
                      <a:pt x="28" y="222"/>
                      <a:pt x="27" y="221"/>
                    </a:cubicBezTo>
                    <a:cubicBezTo>
                      <a:pt x="27" y="191"/>
                      <a:pt x="27" y="191"/>
                      <a:pt x="27" y="191"/>
                    </a:cubicBezTo>
                    <a:cubicBezTo>
                      <a:pt x="30" y="192"/>
                      <a:pt x="33" y="195"/>
                      <a:pt x="36" y="196"/>
                    </a:cubicBezTo>
                    <a:close/>
                    <a:moveTo>
                      <a:pt x="27" y="182"/>
                    </a:moveTo>
                    <a:cubicBezTo>
                      <a:pt x="29" y="184"/>
                      <a:pt x="31" y="184"/>
                      <a:pt x="31" y="184"/>
                    </a:cubicBezTo>
                    <a:cubicBezTo>
                      <a:pt x="34" y="186"/>
                      <a:pt x="34" y="186"/>
                      <a:pt x="34" y="186"/>
                    </a:cubicBezTo>
                    <a:cubicBezTo>
                      <a:pt x="32" y="183"/>
                      <a:pt x="32" y="183"/>
                      <a:pt x="32" y="183"/>
                    </a:cubicBezTo>
                    <a:cubicBezTo>
                      <a:pt x="32" y="183"/>
                      <a:pt x="30" y="180"/>
                      <a:pt x="27" y="176"/>
                    </a:cubicBezTo>
                    <a:cubicBezTo>
                      <a:pt x="27" y="182"/>
                      <a:pt x="27" y="182"/>
                      <a:pt x="27" y="182"/>
                    </a:cubicBezTo>
                    <a:close/>
                    <a:moveTo>
                      <a:pt x="27" y="132"/>
                    </a:moveTo>
                    <a:cubicBezTo>
                      <a:pt x="27" y="124"/>
                      <a:pt x="27" y="124"/>
                      <a:pt x="27" y="124"/>
                    </a:cubicBezTo>
                    <a:cubicBezTo>
                      <a:pt x="28" y="124"/>
                      <a:pt x="28" y="124"/>
                      <a:pt x="28" y="124"/>
                    </a:cubicBezTo>
                    <a:cubicBezTo>
                      <a:pt x="31" y="119"/>
                      <a:pt x="31" y="119"/>
                      <a:pt x="31" y="119"/>
                    </a:cubicBezTo>
                    <a:cubicBezTo>
                      <a:pt x="28" y="129"/>
                      <a:pt x="31" y="135"/>
                      <a:pt x="29" y="135"/>
                    </a:cubicBezTo>
                    <a:cubicBezTo>
                      <a:pt x="28" y="135"/>
                      <a:pt x="28" y="133"/>
                      <a:pt x="27" y="132"/>
                    </a:cubicBezTo>
                    <a:close/>
                    <a:moveTo>
                      <a:pt x="27" y="64"/>
                    </a:moveTo>
                    <a:cubicBezTo>
                      <a:pt x="27" y="119"/>
                      <a:pt x="27" y="119"/>
                      <a:pt x="27" y="119"/>
                    </a:cubicBezTo>
                    <a:cubicBezTo>
                      <a:pt x="27" y="119"/>
                      <a:pt x="27" y="119"/>
                      <a:pt x="27" y="119"/>
                    </a:cubicBezTo>
                    <a:cubicBezTo>
                      <a:pt x="27" y="118"/>
                      <a:pt x="27" y="118"/>
                      <a:pt x="27" y="118"/>
                    </a:cubicBezTo>
                    <a:cubicBezTo>
                      <a:pt x="26" y="118"/>
                      <a:pt x="22" y="107"/>
                      <a:pt x="21" y="99"/>
                    </a:cubicBezTo>
                    <a:cubicBezTo>
                      <a:pt x="21" y="97"/>
                      <a:pt x="21" y="91"/>
                      <a:pt x="21" y="88"/>
                    </a:cubicBezTo>
                    <a:cubicBezTo>
                      <a:pt x="19" y="90"/>
                      <a:pt x="18" y="95"/>
                      <a:pt x="18" y="100"/>
                    </a:cubicBezTo>
                    <a:cubicBezTo>
                      <a:pt x="19" y="106"/>
                      <a:pt x="23" y="120"/>
                      <a:pt x="23" y="120"/>
                    </a:cubicBezTo>
                    <a:cubicBezTo>
                      <a:pt x="23" y="123"/>
                      <a:pt x="23" y="123"/>
                      <a:pt x="23" y="123"/>
                    </a:cubicBezTo>
                    <a:cubicBezTo>
                      <a:pt x="21" y="120"/>
                      <a:pt x="21" y="120"/>
                      <a:pt x="21" y="120"/>
                    </a:cubicBezTo>
                    <a:cubicBezTo>
                      <a:pt x="21" y="120"/>
                      <a:pt x="13" y="111"/>
                      <a:pt x="10" y="93"/>
                    </a:cubicBezTo>
                    <a:cubicBezTo>
                      <a:pt x="10" y="90"/>
                      <a:pt x="9" y="87"/>
                      <a:pt x="9" y="84"/>
                    </a:cubicBezTo>
                    <a:cubicBezTo>
                      <a:pt x="8" y="65"/>
                      <a:pt x="23" y="54"/>
                      <a:pt x="23" y="54"/>
                    </a:cubicBezTo>
                    <a:cubicBezTo>
                      <a:pt x="24" y="53"/>
                      <a:pt x="24" y="53"/>
                      <a:pt x="24" y="53"/>
                    </a:cubicBezTo>
                    <a:cubicBezTo>
                      <a:pt x="25" y="54"/>
                      <a:pt x="25" y="54"/>
                      <a:pt x="25" y="54"/>
                    </a:cubicBezTo>
                    <a:cubicBezTo>
                      <a:pt x="25" y="54"/>
                      <a:pt x="26" y="59"/>
                      <a:pt x="27" y="64"/>
                    </a:cubicBezTo>
                    <a:close/>
                    <a:moveTo>
                      <a:pt x="27" y="124"/>
                    </a:moveTo>
                    <a:cubicBezTo>
                      <a:pt x="24" y="118"/>
                      <a:pt x="24" y="118"/>
                      <a:pt x="24" y="118"/>
                    </a:cubicBezTo>
                    <a:cubicBezTo>
                      <a:pt x="24" y="118"/>
                      <a:pt x="26" y="127"/>
                      <a:pt x="27" y="132"/>
                    </a:cubicBezTo>
                    <a:cubicBezTo>
                      <a:pt x="27" y="124"/>
                      <a:pt x="27" y="124"/>
                      <a:pt x="27" y="124"/>
                    </a:cubicBezTo>
                    <a:close/>
                    <a:moveTo>
                      <a:pt x="27" y="139"/>
                    </a:moveTo>
                    <a:cubicBezTo>
                      <a:pt x="27" y="138"/>
                      <a:pt x="27" y="138"/>
                      <a:pt x="27" y="138"/>
                    </a:cubicBezTo>
                    <a:cubicBezTo>
                      <a:pt x="25" y="136"/>
                      <a:pt x="24" y="135"/>
                      <a:pt x="23" y="134"/>
                    </a:cubicBezTo>
                    <a:cubicBezTo>
                      <a:pt x="20" y="130"/>
                      <a:pt x="13" y="119"/>
                      <a:pt x="13" y="119"/>
                    </a:cubicBezTo>
                    <a:cubicBezTo>
                      <a:pt x="12" y="118"/>
                      <a:pt x="12" y="118"/>
                      <a:pt x="12" y="118"/>
                    </a:cubicBezTo>
                    <a:cubicBezTo>
                      <a:pt x="11" y="119"/>
                      <a:pt x="11" y="119"/>
                      <a:pt x="11" y="119"/>
                    </a:cubicBezTo>
                    <a:cubicBezTo>
                      <a:pt x="11" y="120"/>
                      <a:pt x="0" y="136"/>
                      <a:pt x="8" y="154"/>
                    </a:cubicBezTo>
                    <a:cubicBezTo>
                      <a:pt x="9" y="157"/>
                      <a:pt x="10" y="160"/>
                      <a:pt x="11" y="162"/>
                    </a:cubicBezTo>
                    <a:cubicBezTo>
                      <a:pt x="17" y="173"/>
                      <a:pt x="23" y="179"/>
                      <a:pt x="27" y="182"/>
                    </a:cubicBezTo>
                    <a:cubicBezTo>
                      <a:pt x="27" y="176"/>
                      <a:pt x="27" y="176"/>
                      <a:pt x="27" y="176"/>
                    </a:cubicBezTo>
                    <a:cubicBezTo>
                      <a:pt x="25" y="172"/>
                      <a:pt x="23" y="168"/>
                      <a:pt x="22" y="166"/>
                    </a:cubicBezTo>
                    <a:cubicBezTo>
                      <a:pt x="19" y="162"/>
                      <a:pt x="19" y="156"/>
                      <a:pt x="20" y="153"/>
                    </a:cubicBezTo>
                    <a:cubicBezTo>
                      <a:pt x="21" y="156"/>
                      <a:pt x="23" y="162"/>
                      <a:pt x="24" y="164"/>
                    </a:cubicBezTo>
                    <a:cubicBezTo>
                      <a:pt x="25" y="166"/>
                      <a:pt x="26" y="168"/>
                      <a:pt x="27" y="170"/>
                    </a:cubicBezTo>
                    <a:cubicBezTo>
                      <a:pt x="27" y="139"/>
                      <a:pt x="27" y="139"/>
                      <a:pt x="27" y="139"/>
                    </a:cubicBezTo>
                    <a:close/>
                    <a:moveTo>
                      <a:pt x="27" y="191"/>
                    </a:moveTo>
                    <a:cubicBezTo>
                      <a:pt x="27" y="221"/>
                      <a:pt x="27" y="221"/>
                      <a:pt x="27" y="221"/>
                    </a:cubicBezTo>
                    <a:cubicBezTo>
                      <a:pt x="17" y="206"/>
                      <a:pt x="21" y="188"/>
                      <a:pt x="21" y="188"/>
                    </a:cubicBezTo>
                    <a:cubicBezTo>
                      <a:pt x="22" y="187"/>
                      <a:pt x="22" y="187"/>
                      <a:pt x="22" y="187"/>
                    </a:cubicBezTo>
                    <a:cubicBezTo>
                      <a:pt x="23" y="187"/>
                      <a:pt x="23" y="187"/>
                      <a:pt x="23" y="187"/>
                    </a:cubicBezTo>
                    <a:cubicBezTo>
                      <a:pt x="23" y="188"/>
                      <a:pt x="25" y="189"/>
                      <a:pt x="27" y="191"/>
                    </a:cubicBez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0" name="Freeform 10">
                <a:extLst>
                  <a:ext uri="{FF2B5EF4-FFF2-40B4-BE49-F238E27FC236}">
                    <a16:creationId xmlns:a16="http://schemas.microsoft.com/office/drawing/2014/main" xmlns="" id="{21DD6473-96B1-4EF7-8297-6DF1A286A3BA}"/>
                  </a:ext>
                </a:extLst>
              </p:cNvPr>
              <p:cNvSpPr>
                <a:spLocks noEditPoints="1"/>
              </p:cNvSpPr>
              <p:nvPr/>
            </p:nvSpPr>
            <p:spPr bwMode="auto">
              <a:xfrm>
                <a:off x="5926138" y="2239963"/>
                <a:ext cx="1882775" cy="2632075"/>
              </a:xfrm>
              <a:custGeom>
                <a:avLst/>
                <a:gdLst>
                  <a:gd name="T0" fmla="*/ 217 w 244"/>
                  <a:gd name="T1" fmla="*/ 176 h 341"/>
                  <a:gd name="T2" fmla="*/ 232 w 244"/>
                  <a:gd name="T3" fmla="*/ 119 h 341"/>
                  <a:gd name="T4" fmla="*/ 217 w 244"/>
                  <a:gd name="T5" fmla="*/ 124 h 341"/>
                  <a:gd name="T6" fmla="*/ 222 w 244"/>
                  <a:gd name="T7" fmla="*/ 120 h 341"/>
                  <a:gd name="T8" fmla="*/ 217 w 244"/>
                  <a:gd name="T9" fmla="*/ 64 h 341"/>
                  <a:gd name="T10" fmla="*/ 215 w 244"/>
                  <a:gd name="T11" fmla="*/ 72 h 341"/>
                  <a:gd name="T12" fmla="*/ 217 w 244"/>
                  <a:gd name="T13" fmla="*/ 139 h 341"/>
                  <a:gd name="T14" fmla="*/ 211 w 244"/>
                  <a:gd name="T15" fmla="*/ 186 h 341"/>
                  <a:gd name="T16" fmla="*/ 209 w 244"/>
                  <a:gd name="T17" fmla="*/ 196 h 341"/>
                  <a:gd name="T18" fmla="*/ 210 w 244"/>
                  <a:gd name="T19" fmla="*/ 112 h 341"/>
                  <a:gd name="T20" fmla="*/ 209 w 244"/>
                  <a:gd name="T21" fmla="*/ 16 h 341"/>
                  <a:gd name="T22" fmla="*/ 209 w 244"/>
                  <a:gd name="T23" fmla="*/ 43 h 341"/>
                  <a:gd name="T24" fmla="*/ 207 w 244"/>
                  <a:gd name="T25" fmla="*/ 65 h 341"/>
                  <a:gd name="T26" fmla="*/ 209 w 244"/>
                  <a:gd name="T27" fmla="*/ 88 h 341"/>
                  <a:gd name="T28" fmla="*/ 209 w 244"/>
                  <a:gd name="T29" fmla="*/ 181 h 341"/>
                  <a:gd name="T30" fmla="*/ 207 w 244"/>
                  <a:gd name="T31" fmla="*/ 189 h 341"/>
                  <a:gd name="T32" fmla="*/ 209 w 244"/>
                  <a:gd name="T33" fmla="*/ 196 h 341"/>
                  <a:gd name="T34" fmla="*/ 207 w 244"/>
                  <a:gd name="T35" fmla="*/ 107 h 341"/>
                  <a:gd name="T36" fmla="*/ 206 w 244"/>
                  <a:gd name="T37" fmla="*/ 41 h 341"/>
                  <a:gd name="T38" fmla="*/ 207 w 244"/>
                  <a:gd name="T39" fmla="*/ 70 h 341"/>
                  <a:gd name="T40" fmla="*/ 207 w 244"/>
                  <a:gd name="T41" fmla="*/ 106 h 341"/>
                  <a:gd name="T42" fmla="*/ 195 w 244"/>
                  <a:gd name="T43" fmla="*/ 112 h 341"/>
                  <a:gd name="T44" fmla="*/ 195 w 244"/>
                  <a:gd name="T45" fmla="*/ 157 h 341"/>
                  <a:gd name="T46" fmla="*/ 207 w 244"/>
                  <a:gd name="T47" fmla="*/ 189 h 341"/>
                  <a:gd name="T48" fmla="*/ 195 w 244"/>
                  <a:gd name="T49" fmla="*/ 232 h 341"/>
                  <a:gd name="T50" fmla="*/ 207 w 244"/>
                  <a:gd name="T51" fmla="*/ 198 h 341"/>
                  <a:gd name="T52" fmla="*/ 202 w 244"/>
                  <a:gd name="T53" fmla="*/ 61 h 341"/>
                  <a:gd name="T54" fmla="*/ 189 w 244"/>
                  <a:gd name="T55" fmla="*/ 24 h 341"/>
                  <a:gd name="T56" fmla="*/ 178 w 244"/>
                  <a:gd name="T57" fmla="*/ 51 h 341"/>
                  <a:gd name="T58" fmla="*/ 195 w 244"/>
                  <a:gd name="T59" fmla="*/ 112 h 341"/>
                  <a:gd name="T60" fmla="*/ 192 w 244"/>
                  <a:gd name="T61" fmla="*/ 152 h 341"/>
                  <a:gd name="T62" fmla="*/ 195 w 244"/>
                  <a:gd name="T63" fmla="*/ 140 h 341"/>
                  <a:gd name="T64" fmla="*/ 195 w 244"/>
                  <a:gd name="T65" fmla="*/ 204 h 341"/>
                  <a:gd name="T66" fmla="*/ 178 w 244"/>
                  <a:gd name="T67" fmla="*/ 277 h 341"/>
                  <a:gd name="T68" fmla="*/ 180 w 244"/>
                  <a:gd name="T69" fmla="*/ 241 h 341"/>
                  <a:gd name="T70" fmla="*/ 178 w 244"/>
                  <a:gd name="T71" fmla="*/ 51 h 341"/>
                  <a:gd name="T72" fmla="*/ 178 w 244"/>
                  <a:gd name="T73" fmla="*/ 39 h 341"/>
                  <a:gd name="T74" fmla="*/ 178 w 244"/>
                  <a:gd name="T75" fmla="*/ 39 h 341"/>
                  <a:gd name="T76" fmla="*/ 178 w 244"/>
                  <a:gd name="T77" fmla="*/ 195 h 341"/>
                  <a:gd name="T78" fmla="*/ 160 w 244"/>
                  <a:gd name="T79" fmla="*/ 209 h 341"/>
                  <a:gd name="T80" fmla="*/ 178 w 244"/>
                  <a:gd name="T81" fmla="*/ 224 h 341"/>
                  <a:gd name="T82" fmla="*/ 178 w 244"/>
                  <a:gd name="T83" fmla="*/ 246 h 341"/>
                  <a:gd name="T84" fmla="*/ 125 w 244"/>
                  <a:gd name="T85" fmla="*/ 295 h 341"/>
                  <a:gd name="T86" fmla="*/ 125 w 244"/>
                  <a:gd name="T87" fmla="*/ 286 h 341"/>
                  <a:gd name="T88" fmla="*/ 128 w 244"/>
                  <a:gd name="T89" fmla="*/ 306 h 341"/>
                  <a:gd name="T90" fmla="*/ 125 w 244"/>
                  <a:gd name="T91" fmla="*/ 279 h 341"/>
                  <a:gd name="T92" fmla="*/ 146 w 244"/>
                  <a:gd name="T93" fmla="*/ 260 h 341"/>
                  <a:gd name="T94" fmla="*/ 76 w 244"/>
                  <a:gd name="T95" fmla="*/ 298 h 341"/>
                  <a:gd name="T96" fmla="*/ 118 w 244"/>
                  <a:gd name="T97" fmla="*/ 252 h 341"/>
                  <a:gd name="T98" fmla="*/ 119 w 244"/>
                  <a:gd name="T99" fmla="*/ 291 h 341"/>
                  <a:gd name="T100" fmla="*/ 125 w 244"/>
                  <a:gd name="T101" fmla="*/ 295 h 341"/>
                  <a:gd name="T102" fmla="*/ 93 w 244"/>
                  <a:gd name="T103" fmla="*/ 317 h 341"/>
                  <a:gd name="T104" fmla="*/ 125 w 244"/>
                  <a:gd name="T105" fmla="*/ 305 h 341"/>
                  <a:gd name="T106" fmla="*/ 64 w 244"/>
                  <a:gd name="T107" fmla="*/ 278 h 341"/>
                  <a:gd name="T108" fmla="*/ 76 w 244"/>
                  <a:gd name="T109" fmla="*/ 300 h 341"/>
                  <a:gd name="T110" fmla="*/ 57 w 244"/>
                  <a:gd name="T111" fmla="*/ 319 h 341"/>
                  <a:gd name="T112" fmla="*/ 57 w 244"/>
                  <a:gd name="T113" fmla="*/ 312 h 341"/>
                  <a:gd name="T114" fmla="*/ 57 w 244"/>
                  <a:gd name="T115" fmla="*/ 32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341">
                    <a:moveTo>
                      <a:pt x="217" y="221"/>
                    </a:moveTo>
                    <a:cubicBezTo>
                      <a:pt x="217" y="191"/>
                      <a:pt x="217" y="191"/>
                      <a:pt x="217" y="191"/>
                    </a:cubicBezTo>
                    <a:cubicBezTo>
                      <a:pt x="220" y="189"/>
                      <a:pt x="222" y="188"/>
                      <a:pt x="222" y="187"/>
                    </a:cubicBezTo>
                    <a:cubicBezTo>
                      <a:pt x="223" y="187"/>
                      <a:pt x="223" y="187"/>
                      <a:pt x="223" y="187"/>
                    </a:cubicBezTo>
                    <a:cubicBezTo>
                      <a:pt x="223" y="188"/>
                      <a:pt x="223" y="188"/>
                      <a:pt x="223" y="188"/>
                    </a:cubicBezTo>
                    <a:cubicBezTo>
                      <a:pt x="223" y="188"/>
                      <a:pt x="228" y="206"/>
                      <a:pt x="217" y="221"/>
                    </a:cubicBezTo>
                    <a:close/>
                    <a:moveTo>
                      <a:pt x="217" y="182"/>
                    </a:moveTo>
                    <a:cubicBezTo>
                      <a:pt x="217" y="176"/>
                      <a:pt x="217" y="176"/>
                      <a:pt x="217" y="176"/>
                    </a:cubicBezTo>
                    <a:cubicBezTo>
                      <a:pt x="220" y="172"/>
                      <a:pt x="222" y="168"/>
                      <a:pt x="223" y="166"/>
                    </a:cubicBezTo>
                    <a:cubicBezTo>
                      <a:pt x="225" y="162"/>
                      <a:pt x="226" y="156"/>
                      <a:pt x="225" y="153"/>
                    </a:cubicBezTo>
                    <a:cubicBezTo>
                      <a:pt x="224" y="156"/>
                      <a:pt x="222" y="162"/>
                      <a:pt x="221" y="164"/>
                    </a:cubicBezTo>
                    <a:cubicBezTo>
                      <a:pt x="220" y="166"/>
                      <a:pt x="219" y="168"/>
                      <a:pt x="217" y="170"/>
                    </a:cubicBezTo>
                    <a:cubicBezTo>
                      <a:pt x="217" y="139"/>
                      <a:pt x="217" y="139"/>
                      <a:pt x="217" y="139"/>
                    </a:cubicBezTo>
                    <a:cubicBezTo>
                      <a:pt x="218" y="138"/>
                      <a:pt x="218" y="138"/>
                      <a:pt x="218" y="138"/>
                    </a:cubicBezTo>
                    <a:cubicBezTo>
                      <a:pt x="219" y="136"/>
                      <a:pt x="221" y="135"/>
                      <a:pt x="222" y="134"/>
                    </a:cubicBezTo>
                    <a:cubicBezTo>
                      <a:pt x="225" y="130"/>
                      <a:pt x="232" y="119"/>
                      <a:pt x="232" y="119"/>
                    </a:cubicBezTo>
                    <a:cubicBezTo>
                      <a:pt x="233" y="118"/>
                      <a:pt x="233" y="118"/>
                      <a:pt x="233" y="118"/>
                    </a:cubicBezTo>
                    <a:cubicBezTo>
                      <a:pt x="234" y="119"/>
                      <a:pt x="234" y="119"/>
                      <a:pt x="234" y="119"/>
                    </a:cubicBezTo>
                    <a:cubicBezTo>
                      <a:pt x="234" y="120"/>
                      <a:pt x="244" y="136"/>
                      <a:pt x="237" y="154"/>
                    </a:cubicBezTo>
                    <a:cubicBezTo>
                      <a:pt x="236" y="157"/>
                      <a:pt x="235" y="160"/>
                      <a:pt x="233" y="162"/>
                    </a:cubicBezTo>
                    <a:cubicBezTo>
                      <a:pt x="228" y="173"/>
                      <a:pt x="221" y="179"/>
                      <a:pt x="217" y="182"/>
                    </a:cubicBezTo>
                    <a:close/>
                    <a:moveTo>
                      <a:pt x="217" y="132"/>
                    </a:moveTo>
                    <a:cubicBezTo>
                      <a:pt x="219" y="127"/>
                      <a:pt x="220" y="118"/>
                      <a:pt x="220" y="118"/>
                    </a:cubicBezTo>
                    <a:cubicBezTo>
                      <a:pt x="217" y="124"/>
                      <a:pt x="217" y="124"/>
                      <a:pt x="217" y="124"/>
                    </a:cubicBezTo>
                    <a:cubicBezTo>
                      <a:pt x="217" y="132"/>
                      <a:pt x="217" y="132"/>
                      <a:pt x="217" y="132"/>
                    </a:cubicBezTo>
                    <a:close/>
                    <a:moveTo>
                      <a:pt x="217" y="119"/>
                    </a:moveTo>
                    <a:cubicBezTo>
                      <a:pt x="218" y="119"/>
                      <a:pt x="218" y="119"/>
                      <a:pt x="218" y="119"/>
                    </a:cubicBezTo>
                    <a:cubicBezTo>
                      <a:pt x="218" y="118"/>
                      <a:pt x="218" y="118"/>
                      <a:pt x="218" y="118"/>
                    </a:cubicBezTo>
                    <a:cubicBezTo>
                      <a:pt x="219" y="118"/>
                      <a:pt x="223" y="107"/>
                      <a:pt x="224" y="99"/>
                    </a:cubicBezTo>
                    <a:cubicBezTo>
                      <a:pt x="224" y="97"/>
                      <a:pt x="224" y="91"/>
                      <a:pt x="224" y="88"/>
                    </a:cubicBezTo>
                    <a:cubicBezTo>
                      <a:pt x="226" y="90"/>
                      <a:pt x="227" y="95"/>
                      <a:pt x="227" y="100"/>
                    </a:cubicBezTo>
                    <a:cubicBezTo>
                      <a:pt x="226" y="106"/>
                      <a:pt x="222" y="120"/>
                      <a:pt x="222" y="120"/>
                    </a:cubicBezTo>
                    <a:cubicBezTo>
                      <a:pt x="222" y="123"/>
                      <a:pt x="222" y="123"/>
                      <a:pt x="222" y="123"/>
                    </a:cubicBezTo>
                    <a:cubicBezTo>
                      <a:pt x="224" y="120"/>
                      <a:pt x="224" y="120"/>
                      <a:pt x="224" y="120"/>
                    </a:cubicBezTo>
                    <a:cubicBezTo>
                      <a:pt x="224" y="120"/>
                      <a:pt x="232" y="111"/>
                      <a:pt x="235" y="93"/>
                    </a:cubicBezTo>
                    <a:cubicBezTo>
                      <a:pt x="235" y="90"/>
                      <a:pt x="236" y="87"/>
                      <a:pt x="236" y="84"/>
                    </a:cubicBezTo>
                    <a:cubicBezTo>
                      <a:pt x="237" y="65"/>
                      <a:pt x="222" y="54"/>
                      <a:pt x="222" y="54"/>
                    </a:cubicBezTo>
                    <a:cubicBezTo>
                      <a:pt x="221" y="53"/>
                      <a:pt x="221" y="53"/>
                      <a:pt x="221" y="53"/>
                    </a:cubicBezTo>
                    <a:cubicBezTo>
                      <a:pt x="220" y="54"/>
                      <a:pt x="220" y="54"/>
                      <a:pt x="220" y="54"/>
                    </a:cubicBezTo>
                    <a:cubicBezTo>
                      <a:pt x="220" y="54"/>
                      <a:pt x="219" y="59"/>
                      <a:pt x="217" y="64"/>
                    </a:cubicBezTo>
                    <a:lnTo>
                      <a:pt x="217" y="119"/>
                    </a:lnTo>
                    <a:close/>
                    <a:moveTo>
                      <a:pt x="217" y="64"/>
                    </a:moveTo>
                    <a:cubicBezTo>
                      <a:pt x="217" y="119"/>
                      <a:pt x="217" y="119"/>
                      <a:pt x="217" y="119"/>
                    </a:cubicBezTo>
                    <a:cubicBezTo>
                      <a:pt x="217" y="118"/>
                      <a:pt x="217" y="118"/>
                      <a:pt x="217" y="118"/>
                    </a:cubicBezTo>
                    <a:cubicBezTo>
                      <a:pt x="217" y="118"/>
                      <a:pt x="211" y="114"/>
                      <a:pt x="209" y="105"/>
                    </a:cubicBezTo>
                    <a:cubicBezTo>
                      <a:pt x="209" y="88"/>
                      <a:pt x="209" y="88"/>
                      <a:pt x="209" y="88"/>
                    </a:cubicBezTo>
                    <a:cubicBezTo>
                      <a:pt x="210" y="83"/>
                      <a:pt x="212" y="79"/>
                      <a:pt x="213" y="76"/>
                    </a:cubicBezTo>
                    <a:cubicBezTo>
                      <a:pt x="214" y="75"/>
                      <a:pt x="215" y="73"/>
                      <a:pt x="215" y="72"/>
                    </a:cubicBezTo>
                    <a:cubicBezTo>
                      <a:pt x="216" y="70"/>
                      <a:pt x="216" y="67"/>
                      <a:pt x="217" y="64"/>
                    </a:cubicBezTo>
                    <a:close/>
                    <a:moveTo>
                      <a:pt x="217" y="124"/>
                    </a:moveTo>
                    <a:cubicBezTo>
                      <a:pt x="217" y="132"/>
                      <a:pt x="217" y="132"/>
                      <a:pt x="217" y="132"/>
                    </a:cubicBezTo>
                    <a:cubicBezTo>
                      <a:pt x="217" y="133"/>
                      <a:pt x="216" y="135"/>
                      <a:pt x="216" y="135"/>
                    </a:cubicBezTo>
                    <a:cubicBezTo>
                      <a:pt x="214" y="135"/>
                      <a:pt x="216" y="129"/>
                      <a:pt x="214" y="119"/>
                    </a:cubicBezTo>
                    <a:cubicBezTo>
                      <a:pt x="217" y="124"/>
                      <a:pt x="217" y="124"/>
                      <a:pt x="217" y="124"/>
                    </a:cubicBezTo>
                    <a:cubicBezTo>
                      <a:pt x="217" y="124"/>
                      <a:pt x="217" y="124"/>
                      <a:pt x="217" y="124"/>
                    </a:cubicBezTo>
                    <a:close/>
                    <a:moveTo>
                      <a:pt x="217" y="139"/>
                    </a:moveTo>
                    <a:cubicBezTo>
                      <a:pt x="217" y="170"/>
                      <a:pt x="217" y="170"/>
                      <a:pt x="217" y="170"/>
                    </a:cubicBezTo>
                    <a:cubicBezTo>
                      <a:pt x="214" y="175"/>
                      <a:pt x="210" y="180"/>
                      <a:pt x="209" y="180"/>
                    </a:cubicBezTo>
                    <a:cubicBezTo>
                      <a:pt x="209" y="180"/>
                      <a:pt x="209" y="180"/>
                      <a:pt x="209" y="180"/>
                    </a:cubicBezTo>
                    <a:cubicBezTo>
                      <a:pt x="209" y="150"/>
                      <a:pt x="209" y="150"/>
                      <a:pt x="209" y="150"/>
                    </a:cubicBezTo>
                    <a:cubicBezTo>
                      <a:pt x="212" y="145"/>
                      <a:pt x="215" y="141"/>
                      <a:pt x="217" y="139"/>
                    </a:cubicBezTo>
                    <a:close/>
                    <a:moveTo>
                      <a:pt x="217" y="176"/>
                    </a:moveTo>
                    <a:cubicBezTo>
                      <a:pt x="215" y="180"/>
                      <a:pt x="213" y="183"/>
                      <a:pt x="213" y="183"/>
                    </a:cubicBezTo>
                    <a:cubicBezTo>
                      <a:pt x="211" y="186"/>
                      <a:pt x="211" y="186"/>
                      <a:pt x="211" y="186"/>
                    </a:cubicBezTo>
                    <a:cubicBezTo>
                      <a:pt x="214" y="184"/>
                      <a:pt x="214" y="184"/>
                      <a:pt x="214" y="184"/>
                    </a:cubicBezTo>
                    <a:cubicBezTo>
                      <a:pt x="214" y="184"/>
                      <a:pt x="215" y="184"/>
                      <a:pt x="217" y="182"/>
                    </a:cubicBezTo>
                    <a:cubicBezTo>
                      <a:pt x="217" y="176"/>
                      <a:pt x="217" y="176"/>
                      <a:pt x="217" y="176"/>
                    </a:cubicBezTo>
                    <a:close/>
                    <a:moveTo>
                      <a:pt x="217" y="191"/>
                    </a:moveTo>
                    <a:cubicBezTo>
                      <a:pt x="217" y="221"/>
                      <a:pt x="217" y="221"/>
                      <a:pt x="217" y="221"/>
                    </a:cubicBezTo>
                    <a:cubicBezTo>
                      <a:pt x="217" y="222"/>
                      <a:pt x="216" y="223"/>
                      <a:pt x="215" y="224"/>
                    </a:cubicBezTo>
                    <a:cubicBezTo>
                      <a:pt x="213" y="227"/>
                      <a:pt x="211" y="229"/>
                      <a:pt x="209" y="231"/>
                    </a:cubicBezTo>
                    <a:cubicBezTo>
                      <a:pt x="209" y="196"/>
                      <a:pt x="209" y="196"/>
                      <a:pt x="209" y="196"/>
                    </a:cubicBezTo>
                    <a:cubicBezTo>
                      <a:pt x="212" y="195"/>
                      <a:pt x="215" y="192"/>
                      <a:pt x="217" y="191"/>
                    </a:cubicBezTo>
                    <a:close/>
                    <a:moveTo>
                      <a:pt x="209" y="185"/>
                    </a:moveTo>
                    <a:cubicBezTo>
                      <a:pt x="209" y="183"/>
                      <a:pt x="209" y="183"/>
                      <a:pt x="209" y="183"/>
                    </a:cubicBezTo>
                    <a:cubicBezTo>
                      <a:pt x="211" y="181"/>
                      <a:pt x="211" y="181"/>
                      <a:pt x="211" y="181"/>
                    </a:cubicBezTo>
                    <a:cubicBezTo>
                      <a:pt x="211" y="181"/>
                      <a:pt x="210" y="183"/>
                      <a:pt x="209" y="185"/>
                    </a:cubicBezTo>
                    <a:close/>
                    <a:moveTo>
                      <a:pt x="209" y="117"/>
                    </a:moveTo>
                    <a:cubicBezTo>
                      <a:pt x="210" y="117"/>
                      <a:pt x="212" y="117"/>
                      <a:pt x="213" y="117"/>
                    </a:cubicBezTo>
                    <a:cubicBezTo>
                      <a:pt x="212" y="116"/>
                      <a:pt x="211" y="114"/>
                      <a:pt x="210" y="112"/>
                    </a:cubicBezTo>
                    <a:cubicBezTo>
                      <a:pt x="209" y="112"/>
                      <a:pt x="209" y="112"/>
                      <a:pt x="209" y="112"/>
                    </a:cubicBezTo>
                    <a:cubicBezTo>
                      <a:pt x="209" y="117"/>
                      <a:pt x="209" y="117"/>
                      <a:pt x="209" y="117"/>
                    </a:cubicBezTo>
                    <a:close/>
                    <a:moveTo>
                      <a:pt x="209" y="76"/>
                    </a:moveTo>
                    <a:cubicBezTo>
                      <a:pt x="209" y="76"/>
                      <a:pt x="209" y="76"/>
                      <a:pt x="210" y="76"/>
                    </a:cubicBezTo>
                    <a:cubicBezTo>
                      <a:pt x="211" y="75"/>
                      <a:pt x="210" y="66"/>
                      <a:pt x="209" y="62"/>
                    </a:cubicBezTo>
                    <a:cubicBezTo>
                      <a:pt x="209" y="76"/>
                      <a:pt x="209" y="76"/>
                      <a:pt x="209" y="76"/>
                    </a:cubicBezTo>
                    <a:close/>
                    <a:moveTo>
                      <a:pt x="209" y="43"/>
                    </a:moveTo>
                    <a:cubicBezTo>
                      <a:pt x="209" y="16"/>
                      <a:pt x="209" y="16"/>
                      <a:pt x="209" y="16"/>
                    </a:cubicBezTo>
                    <a:cubicBezTo>
                      <a:pt x="210" y="18"/>
                      <a:pt x="211" y="20"/>
                      <a:pt x="212" y="23"/>
                    </a:cubicBezTo>
                    <a:cubicBezTo>
                      <a:pt x="213" y="26"/>
                      <a:pt x="213" y="29"/>
                      <a:pt x="214" y="32"/>
                    </a:cubicBezTo>
                    <a:cubicBezTo>
                      <a:pt x="217" y="48"/>
                      <a:pt x="213" y="60"/>
                      <a:pt x="212" y="60"/>
                    </a:cubicBezTo>
                    <a:cubicBezTo>
                      <a:pt x="211" y="63"/>
                      <a:pt x="211" y="63"/>
                      <a:pt x="211" y="63"/>
                    </a:cubicBezTo>
                    <a:cubicBezTo>
                      <a:pt x="211" y="60"/>
                      <a:pt x="211" y="60"/>
                      <a:pt x="211" y="60"/>
                    </a:cubicBezTo>
                    <a:cubicBezTo>
                      <a:pt x="211" y="60"/>
                      <a:pt x="210" y="50"/>
                      <a:pt x="209" y="43"/>
                    </a:cubicBezTo>
                    <a:close/>
                    <a:moveTo>
                      <a:pt x="209" y="16"/>
                    </a:moveTo>
                    <a:cubicBezTo>
                      <a:pt x="209" y="43"/>
                      <a:pt x="209" y="43"/>
                      <a:pt x="209" y="43"/>
                    </a:cubicBezTo>
                    <a:cubicBezTo>
                      <a:pt x="209" y="42"/>
                      <a:pt x="209" y="41"/>
                      <a:pt x="209" y="41"/>
                    </a:cubicBezTo>
                    <a:cubicBezTo>
                      <a:pt x="208" y="39"/>
                      <a:pt x="208" y="37"/>
                      <a:pt x="207" y="36"/>
                    </a:cubicBezTo>
                    <a:cubicBezTo>
                      <a:pt x="207" y="13"/>
                      <a:pt x="207" y="13"/>
                      <a:pt x="207" y="13"/>
                    </a:cubicBezTo>
                    <a:cubicBezTo>
                      <a:pt x="208" y="14"/>
                      <a:pt x="208" y="15"/>
                      <a:pt x="209" y="16"/>
                    </a:cubicBezTo>
                    <a:close/>
                    <a:moveTo>
                      <a:pt x="209" y="62"/>
                    </a:moveTo>
                    <a:cubicBezTo>
                      <a:pt x="209" y="76"/>
                      <a:pt x="209" y="76"/>
                      <a:pt x="209" y="76"/>
                    </a:cubicBezTo>
                    <a:cubicBezTo>
                      <a:pt x="208" y="76"/>
                      <a:pt x="208" y="73"/>
                      <a:pt x="207" y="70"/>
                    </a:cubicBezTo>
                    <a:cubicBezTo>
                      <a:pt x="207" y="65"/>
                      <a:pt x="207" y="65"/>
                      <a:pt x="207" y="65"/>
                    </a:cubicBezTo>
                    <a:cubicBezTo>
                      <a:pt x="207" y="66"/>
                      <a:pt x="207" y="66"/>
                      <a:pt x="207" y="66"/>
                    </a:cubicBezTo>
                    <a:cubicBezTo>
                      <a:pt x="209" y="59"/>
                      <a:pt x="209" y="59"/>
                      <a:pt x="209" y="59"/>
                    </a:cubicBezTo>
                    <a:cubicBezTo>
                      <a:pt x="209" y="59"/>
                      <a:pt x="209" y="61"/>
                      <a:pt x="209" y="62"/>
                    </a:cubicBezTo>
                    <a:close/>
                    <a:moveTo>
                      <a:pt x="209" y="88"/>
                    </a:moveTo>
                    <a:cubicBezTo>
                      <a:pt x="209" y="105"/>
                      <a:pt x="209" y="105"/>
                      <a:pt x="209" y="105"/>
                    </a:cubicBezTo>
                    <a:cubicBezTo>
                      <a:pt x="208" y="102"/>
                      <a:pt x="208" y="99"/>
                      <a:pt x="208" y="96"/>
                    </a:cubicBezTo>
                    <a:cubicBezTo>
                      <a:pt x="208" y="94"/>
                      <a:pt x="208" y="92"/>
                      <a:pt x="209" y="91"/>
                    </a:cubicBezTo>
                    <a:cubicBezTo>
                      <a:pt x="209" y="90"/>
                      <a:pt x="209" y="89"/>
                      <a:pt x="209" y="88"/>
                    </a:cubicBezTo>
                    <a:close/>
                    <a:moveTo>
                      <a:pt x="209" y="112"/>
                    </a:moveTo>
                    <a:cubicBezTo>
                      <a:pt x="209" y="117"/>
                      <a:pt x="209" y="117"/>
                      <a:pt x="209" y="117"/>
                    </a:cubicBezTo>
                    <a:cubicBezTo>
                      <a:pt x="208" y="116"/>
                      <a:pt x="208" y="116"/>
                      <a:pt x="207" y="116"/>
                    </a:cubicBezTo>
                    <a:cubicBezTo>
                      <a:pt x="207" y="111"/>
                      <a:pt x="207" y="111"/>
                      <a:pt x="207" y="111"/>
                    </a:cubicBezTo>
                    <a:cubicBezTo>
                      <a:pt x="208" y="111"/>
                      <a:pt x="208" y="112"/>
                      <a:pt x="209" y="112"/>
                    </a:cubicBezTo>
                    <a:close/>
                    <a:moveTo>
                      <a:pt x="209" y="150"/>
                    </a:moveTo>
                    <a:cubicBezTo>
                      <a:pt x="209" y="180"/>
                      <a:pt x="209" y="180"/>
                      <a:pt x="209" y="180"/>
                    </a:cubicBezTo>
                    <a:cubicBezTo>
                      <a:pt x="209" y="181"/>
                      <a:pt x="209" y="181"/>
                      <a:pt x="209" y="181"/>
                    </a:cubicBezTo>
                    <a:cubicBezTo>
                      <a:pt x="208" y="180"/>
                      <a:pt x="208" y="180"/>
                      <a:pt x="208" y="180"/>
                    </a:cubicBezTo>
                    <a:cubicBezTo>
                      <a:pt x="208" y="180"/>
                      <a:pt x="207" y="179"/>
                      <a:pt x="207" y="178"/>
                    </a:cubicBezTo>
                    <a:cubicBezTo>
                      <a:pt x="207" y="155"/>
                      <a:pt x="207" y="155"/>
                      <a:pt x="207" y="155"/>
                    </a:cubicBezTo>
                    <a:cubicBezTo>
                      <a:pt x="207" y="153"/>
                      <a:pt x="208" y="151"/>
                      <a:pt x="209" y="150"/>
                    </a:cubicBezTo>
                    <a:cubicBezTo>
                      <a:pt x="209" y="150"/>
                      <a:pt x="209" y="150"/>
                      <a:pt x="209" y="150"/>
                    </a:cubicBezTo>
                    <a:close/>
                    <a:moveTo>
                      <a:pt x="209" y="183"/>
                    </a:moveTo>
                    <a:cubicBezTo>
                      <a:pt x="209" y="185"/>
                      <a:pt x="209" y="185"/>
                      <a:pt x="209" y="185"/>
                    </a:cubicBezTo>
                    <a:cubicBezTo>
                      <a:pt x="208" y="186"/>
                      <a:pt x="208" y="188"/>
                      <a:pt x="207" y="189"/>
                    </a:cubicBezTo>
                    <a:cubicBezTo>
                      <a:pt x="207" y="185"/>
                      <a:pt x="207" y="185"/>
                      <a:pt x="207" y="185"/>
                    </a:cubicBezTo>
                    <a:cubicBezTo>
                      <a:pt x="209" y="183"/>
                      <a:pt x="209" y="183"/>
                      <a:pt x="209" y="183"/>
                    </a:cubicBezTo>
                    <a:close/>
                    <a:moveTo>
                      <a:pt x="209" y="196"/>
                    </a:moveTo>
                    <a:cubicBezTo>
                      <a:pt x="209" y="231"/>
                      <a:pt x="209" y="231"/>
                      <a:pt x="209" y="231"/>
                    </a:cubicBezTo>
                    <a:cubicBezTo>
                      <a:pt x="209" y="231"/>
                      <a:pt x="209" y="231"/>
                      <a:pt x="209" y="231"/>
                    </a:cubicBezTo>
                    <a:cubicBezTo>
                      <a:pt x="208" y="232"/>
                      <a:pt x="207" y="232"/>
                      <a:pt x="207" y="233"/>
                    </a:cubicBezTo>
                    <a:cubicBezTo>
                      <a:pt x="207" y="198"/>
                      <a:pt x="207" y="198"/>
                      <a:pt x="207" y="198"/>
                    </a:cubicBezTo>
                    <a:cubicBezTo>
                      <a:pt x="207" y="197"/>
                      <a:pt x="208" y="197"/>
                      <a:pt x="209" y="196"/>
                    </a:cubicBezTo>
                    <a:close/>
                    <a:moveTo>
                      <a:pt x="207" y="150"/>
                    </a:moveTo>
                    <a:cubicBezTo>
                      <a:pt x="207" y="147"/>
                      <a:pt x="207" y="147"/>
                      <a:pt x="207" y="147"/>
                    </a:cubicBezTo>
                    <a:cubicBezTo>
                      <a:pt x="207" y="147"/>
                      <a:pt x="207" y="148"/>
                      <a:pt x="208" y="148"/>
                    </a:cubicBezTo>
                    <a:cubicBezTo>
                      <a:pt x="208" y="148"/>
                      <a:pt x="207" y="149"/>
                      <a:pt x="207" y="149"/>
                    </a:cubicBezTo>
                    <a:cubicBezTo>
                      <a:pt x="207" y="150"/>
                      <a:pt x="207" y="150"/>
                      <a:pt x="207" y="150"/>
                    </a:cubicBezTo>
                    <a:close/>
                    <a:moveTo>
                      <a:pt x="207" y="106"/>
                    </a:moveTo>
                    <a:cubicBezTo>
                      <a:pt x="207" y="104"/>
                      <a:pt x="207" y="104"/>
                      <a:pt x="207" y="104"/>
                    </a:cubicBezTo>
                    <a:cubicBezTo>
                      <a:pt x="207" y="105"/>
                      <a:pt x="207" y="106"/>
                      <a:pt x="207" y="107"/>
                    </a:cubicBezTo>
                    <a:cubicBezTo>
                      <a:pt x="207" y="107"/>
                      <a:pt x="207" y="107"/>
                      <a:pt x="207" y="106"/>
                    </a:cubicBezTo>
                    <a:close/>
                    <a:moveTo>
                      <a:pt x="207" y="89"/>
                    </a:moveTo>
                    <a:cubicBezTo>
                      <a:pt x="207" y="89"/>
                      <a:pt x="207" y="89"/>
                      <a:pt x="207" y="89"/>
                    </a:cubicBezTo>
                    <a:cubicBezTo>
                      <a:pt x="207" y="89"/>
                      <a:pt x="207" y="89"/>
                      <a:pt x="207" y="89"/>
                    </a:cubicBezTo>
                    <a:close/>
                    <a:moveTo>
                      <a:pt x="207" y="13"/>
                    </a:moveTo>
                    <a:cubicBezTo>
                      <a:pt x="207" y="36"/>
                      <a:pt x="207" y="36"/>
                      <a:pt x="207" y="36"/>
                    </a:cubicBezTo>
                    <a:cubicBezTo>
                      <a:pt x="205" y="33"/>
                      <a:pt x="204" y="31"/>
                      <a:pt x="202" y="31"/>
                    </a:cubicBezTo>
                    <a:cubicBezTo>
                      <a:pt x="204" y="33"/>
                      <a:pt x="205" y="38"/>
                      <a:pt x="206" y="41"/>
                    </a:cubicBezTo>
                    <a:cubicBezTo>
                      <a:pt x="207" y="48"/>
                      <a:pt x="207" y="59"/>
                      <a:pt x="207" y="60"/>
                    </a:cubicBezTo>
                    <a:cubicBezTo>
                      <a:pt x="207" y="61"/>
                      <a:pt x="207" y="61"/>
                      <a:pt x="207" y="61"/>
                    </a:cubicBezTo>
                    <a:cubicBezTo>
                      <a:pt x="206" y="61"/>
                      <a:pt x="206" y="61"/>
                      <a:pt x="206" y="61"/>
                    </a:cubicBezTo>
                    <a:cubicBezTo>
                      <a:pt x="205" y="61"/>
                      <a:pt x="200" y="59"/>
                      <a:pt x="195" y="53"/>
                    </a:cubicBezTo>
                    <a:cubicBezTo>
                      <a:pt x="195" y="3"/>
                      <a:pt x="195" y="3"/>
                      <a:pt x="195" y="3"/>
                    </a:cubicBezTo>
                    <a:cubicBezTo>
                      <a:pt x="199" y="5"/>
                      <a:pt x="203" y="8"/>
                      <a:pt x="207" y="13"/>
                    </a:cubicBezTo>
                    <a:close/>
                    <a:moveTo>
                      <a:pt x="207" y="65"/>
                    </a:moveTo>
                    <a:cubicBezTo>
                      <a:pt x="207" y="70"/>
                      <a:pt x="207" y="70"/>
                      <a:pt x="207" y="70"/>
                    </a:cubicBezTo>
                    <a:cubicBezTo>
                      <a:pt x="206" y="67"/>
                      <a:pt x="205" y="65"/>
                      <a:pt x="203" y="62"/>
                    </a:cubicBezTo>
                    <a:cubicBezTo>
                      <a:pt x="207" y="65"/>
                      <a:pt x="207" y="65"/>
                      <a:pt x="207" y="65"/>
                    </a:cubicBezTo>
                    <a:close/>
                    <a:moveTo>
                      <a:pt x="207" y="89"/>
                    </a:moveTo>
                    <a:cubicBezTo>
                      <a:pt x="207" y="89"/>
                      <a:pt x="207" y="89"/>
                      <a:pt x="207" y="89"/>
                    </a:cubicBezTo>
                    <a:cubicBezTo>
                      <a:pt x="207" y="90"/>
                      <a:pt x="207" y="90"/>
                      <a:pt x="206" y="90"/>
                    </a:cubicBezTo>
                    <a:cubicBezTo>
                      <a:pt x="206" y="92"/>
                      <a:pt x="206" y="94"/>
                      <a:pt x="206" y="96"/>
                    </a:cubicBezTo>
                    <a:cubicBezTo>
                      <a:pt x="206" y="99"/>
                      <a:pt x="206" y="102"/>
                      <a:pt x="207" y="104"/>
                    </a:cubicBezTo>
                    <a:cubicBezTo>
                      <a:pt x="207" y="106"/>
                      <a:pt x="207" y="106"/>
                      <a:pt x="207" y="106"/>
                    </a:cubicBezTo>
                    <a:cubicBezTo>
                      <a:pt x="206" y="106"/>
                      <a:pt x="206" y="106"/>
                      <a:pt x="206" y="106"/>
                    </a:cubicBezTo>
                    <a:cubicBezTo>
                      <a:pt x="203" y="105"/>
                      <a:pt x="198" y="101"/>
                      <a:pt x="195" y="100"/>
                    </a:cubicBezTo>
                    <a:cubicBezTo>
                      <a:pt x="195" y="87"/>
                      <a:pt x="195" y="87"/>
                      <a:pt x="195" y="87"/>
                    </a:cubicBezTo>
                    <a:cubicBezTo>
                      <a:pt x="198" y="87"/>
                      <a:pt x="202" y="88"/>
                      <a:pt x="207" y="89"/>
                    </a:cubicBezTo>
                    <a:close/>
                    <a:moveTo>
                      <a:pt x="207" y="111"/>
                    </a:moveTo>
                    <a:cubicBezTo>
                      <a:pt x="206" y="110"/>
                      <a:pt x="205" y="110"/>
                      <a:pt x="204" y="109"/>
                    </a:cubicBezTo>
                    <a:cubicBezTo>
                      <a:pt x="200" y="107"/>
                      <a:pt x="197" y="103"/>
                      <a:pt x="195" y="101"/>
                    </a:cubicBezTo>
                    <a:cubicBezTo>
                      <a:pt x="195" y="112"/>
                      <a:pt x="195" y="112"/>
                      <a:pt x="195" y="112"/>
                    </a:cubicBezTo>
                    <a:cubicBezTo>
                      <a:pt x="199" y="114"/>
                      <a:pt x="203" y="115"/>
                      <a:pt x="207" y="116"/>
                    </a:cubicBezTo>
                    <a:cubicBezTo>
                      <a:pt x="207" y="111"/>
                      <a:pt x="207" y="111"/>
                      <a:pt x="207" y="111"/>
                    </a:cubicBezTo>
                    <a:close/>
                    <a:moveTo>
                      <a:pt x="207" y="147"/>
                    </a:moveTo>
                    <a:cubicBezTo>
                      <a:pt x="207" y="150"/>
                      <a:pt x="207" y="150"/>
                      <a:pt x="207" y="150"/>
                    </a:cubicBezTo>
                    <a:cubicBezTo>
                      <a:pt x="206" y="151"/>
                      <a:pt x="205" y="153"/>
                      <a:pt x="205" y="154"/>
                    </a:cubicBezTo>
                    <a:cubicBezTo>
                      <a:pt x="203" y="158"/>
                      <a:pt x="202" y="162"/>
                      <a:pt x="202" y="165"/>
                    </a:cubicBezTo>
                    <a:cubicBezTo>
                      <a:pt x="202" y="165"/>
                      <a:pt x="202" y="165"/>
                      <a:pt x="202" y="164"/>
                    </a:cubicBezTo>
                    <a:cubicBezTo>
                      <a:pt x="200" y="162"/>
                      <a:pt x="197" y="159"/>
                      <a:pt x="195" y="157"/>
                    </a:cubicBezTo>
                    <a:cubicBezTo>
                      <a:pt x="195" y="140"/>
                      <a:pt x="195" y="140"/>
                      <a:pt x="195" y="140"/>
                    </a:cubicBezTo>
                    <a:cubicBezTo>
                      <a:pt x="198" y="142"/>
                      <a:pt x="202" y="144"/>
                      <a:pt x="207" y="147"/>
                    </a:cubicBezTo>
                    <a:close/>
                    <a:moveTo>
                      <a:pt x="207" y="155"/>
                    </a:moveTo>
                    <a:cubicBezTo>
                      <a:pt x="207" y="155"/>
                      <a:pt x="207" y="155"/>
                      <a:pt x="207" y="155"/>
                    </a:cubicBezTo>
                    <a:cubicBezTo>
                      <a:pt x="203" y="165"/>
                      <a:pt x="205" y="173"/>
                      <a:pt x="207" y="178"/>
                    </a:cubicBezTo>
                    <a:cubicBezTo>
                      <a:pt x="207" y="155"/>
                      <a:pt x="207" y="155"/>
                      <a:pt x="207" y="155"/>
                    </a:cubicBezTo>
                    <a:close/>
                    <a:moveTo>
                      <a:pt x="207" y="185"/>
                    </a:moveTo>
                    <a:cubicBezTo>
                      <a:pt x="207" y="189"/>
                      <a:pt x="207" y="189"/>
                      <a:pt x="207" y="189"/>
                    </a:cubicBezTo>
                    <a:cubicBezTo>
                      <a:pt x="205" y="193"/>
                      <a:pt x="202" y="196"/>
                      <a:pt x="201" y="196"/>
                    </a:cubicBezTo>
                    <a:cubicBezTo>
                      <a:pt x="199" y="195"/>
                      <a:pt x="204" y="190"/>
                      <a:pt x="205" y="180"/>
                    </a:cubicBezTo>
                    <a:cubicBezTo>
                      <a:pt x="206" y="186"/>
                      <a:pt x="206" y="186"/>
                      <a:pt x="206" y="186"/>
                    </a:cubicBezTo>
                    <a:cubicBezTo>
                      <a:pt x="207" y="185"/>
                      <a:pt x="207" y="185"/>
                      <a:pt x="207" y="185"/>
                    </a:cubicBezTo>
                    <a:close/>
                    <a:moveTo>
                      <a:pt x="207" y="198"/>
                    </a:moveTo>
                    <a:cubicBezTo>
                      <a:pt x="207" y="233"/>
                      <a:pt x="207" y="233"/>
                      <a:pt x="207" y="233"/>
                    </a:cubicBezTo>
                    <a:cubicBezTo>
                      <a:pt x="203" y="236"/>
                      <a:pt x="199" y="239"/>
                      <a:pt x="195" y="240"/>
                    </a:cubicBezTo>
                    <a:cubicBezTo>
                      <a:pt x="195" y="232"/>
                      <a:pt x="195" y="232"/>
                      <a:pt x="195" y="232"/>
                    </a:cubicBezTo>
                    <a:cubicBezTo>
                      <a:pt x="196" y="232"/>
                      <a:pt x="197" y="231"/>
                      <a:pt x="197" y="231"/>
                    </a:cubicBezTo>
                    <a:cubicBezTo>
                      <a:pt x="201" y="227"/>
                      <a:pt x="203" y="221"/>
                      <a:pt x="203" y="218"/>
                    </a:cubicBezTo>
                    <a:cubicBezTo>
                      <a:pt x="201" y="221"/>
                      <a:pt x="198" y="226"/>
                      <a:pt x="195" y="228"/>
                    </a:cubicBezTo>
                    <a:cubicBezTo>
                      <a:pt x="195" y="228"/>
                      <a:pt x="195" y="228"/>
                      <a:pt x="195" y="228"/>
                    </a:cubicBezTo>
                    <a:cubicBezTo>
                      <a:pt x="195" y="204"/>
                      <a:pt x="195" y="204"/>
                      <a:pt x="195" y="204"/>
                    </a:cubicBezTo>
                    <a:cubicBezTo>
                      <a:pt x="198" y="203"/>
                      <a:pt x="200" y="201"/>
                      <a:pt x="202" y="200"/>
                    </a:cubicBezTo>
                    <a:cubicBezTo>
                      <a:pt x="204" y="200"/>
                      <a:pt x="205" y="199"/>
                      <a:pt x="206" y="198"/>
                    </a:cubicBezTo>
                    <a:cubicBezTo>
                      <a:pt x="207" y="198"/>
                      <a:pt x="207" y="198"/>
                      <a:pt x="207" y="198"/>
                    </a:cubicBezTo>
                    <a:close/>
                    <a:moveTo>
                      <a:pt x="195" y="171"/>
                    </a:moveTo>
                    <a:cubicBezTo>
                      <a:pt x="199" y="174"/>
                      <a:pt x="202" y="176"/>
                      <a:pt x="205" y="178"/>
                    </a:cubicBezTo>
                    <a:cubicBezTo>
                      <a:pt x="204" y="176"/>
                      <a:pt x="203" y="174"/>
                      <a:pt x="203" y="171"/>
                    </a:cubicBezTo>
                    <a:cubicBezTo>
                      <a:pt x="201" y="169"/>
                      <a:pt x="199" y="168"/>
                      <a:pt x="198" y="166"/>
                    </a:cubicBezTo>
                    <a:cubicBezTo>
                      <a:pt x="197" y="165"/>
                      <a:pt x="196" y="163"/>
                      <a:pt x="195" y="162"/>
                    </a:cubicBezTo>
                    <a:cubicBezTo>
                      <a:pt x="195" y="171"/>
                      <a:pt x="195" y="171"/>
                      <a:pt x="195" y="171"/>
                    </a:cubicBezTo>
                    <a:close/>
                    <a:moveTo>
                      <a:pt x="195" y="62"/>
                    </a:moveTo>
                    <a:cubicBezTo>
                      <a:pt x="198" y="62"/>
                      <a:pt x="200" y="62"/>
                      <a:pt x="202" y="61"/>
                    </a:cubicBezTo>
                    <a:cubicBezTo>
                      <a:pt x="200" y="60"/>
                      <a:pt x="199" y="59"/>
                      <a:pt x="197" y="58"/>
                    </a:cubicBezTo>
                    <a:cubicBezTo>
                      <a:pt x="196" y="58"/>
                      <a:pt x="196" y="58"/>
                      <a:pt x="195" y="58"/>
                    </a:cubicBezTo>
                    <a:lnTo>
                      <a:pt x="195" y="62"/>
                    </a:lnTo>
                    <a:close/>
                    <a:moveTo>
                      <a:pt x="195" y="3"/>
                    </a:moveTo>
                    <a:cubicBezTo>
                      <a:pt x="195" y="53"/>
                      <a:pt x="195" y="53"/>
                      <a:pt x="195" y="53"/>
                    </a:cubicBezTo>
                    <a:cubicBezTo>
                      <a:pt x="193" y="50"/>
                      <a:pt x="191" y="47"/>
                      <a:pt x="190" y="43"/>
                    </a:cubicBezTo>
                    <a:cubicBezTo>
                      <a:pt x="190" y="42"/>
                      <a:pt x="189" y="40"/>
                      <a:pt x="189" y="38"/>
                    </a:cubicBezTo>
                    <a:cubicBezTo>
                      <a:pt x="188" y="33"/>
                      <a:pt x="189" y="28"/>
                      <a:pt x="189" y="24"/>
                    </a:cubicBezTo>
                    <a:cubicBezTo>
                      <a:pt x="189" y="22"/>
                      <a:pt x="189" y="20"/>
                      <a:pt x="189" y="19"/>
                    </a:cubicBezTo>
                    <a:cubicBezTo>
                      <a:pt x="189" y="14"/>
                      <a:pt x="189" y="1"/>
                      <a:pt x="189" y="1"/>
                    </a:cubicBezTo>
                    <a:cubicBezTo>
                      <a:pt x="189" y="0"/>
                      <a:pt x="189" y="0"/>
                      <a:pt x="189" y="0"/>
                    </a:cubicBezTo>
                    <a:cubicBezTo>
                      <a:pt x="190" y="0"/>
                      <a:pt x="190" y="0"/>
                      <a:pt x="190" y="0"/>
                    </a:cubicBezTo>
                    <a:cubicBezTo>
                      <a:pt x="190" y="0"/>
                      <a:pt x="192" y="1"/>
                      <a:pt x="195" y="3"/>
                    </a:cubicBezTo>
                    <a:close/>
                    <a:moveTo>
                      <a:pt x="195" y="58"/>
                    </a:moveTo>
                    <a:cubicBezTo>
                      <a:pt x="193" y="57"/>
                      <a:pt x="192" y="57"/>
                      <a:pt x="191" y="57"/>
                    </a:cubicBezTo>
                    <a:cubicBezTo>
                      <a:pt x="185" y="56"/>
                      <a:pt x="180" y="52"/>
                      <a:pt x="178" y="51"/>
                    </a:cubicBezTo>
                    <a:cubicBezTo>
                      <a:pt x="178" y="61"/>
                      <a:pt x="178" y="61"/>
                      <a:pt x="178" y="61"/>
                    </a:cubicBezTo>
                    <a:cubicBezTo>
                      <a:pt x="185" y="63"/>
                      <a:pt x="190" y="63"/>
                      <a:pt x="195" y="62"/>
                    </a:cubicBezTo>
                    <a:cubicBezTo>
                      <a:pt x="195" y="58"/>
                      <a:pt x="195" y="58"/>
                      <a:pt x="195" y="58"/>
                    </a:cubicBezTo>
                    <a:close/>
                    <a:moveTo>
                      <a:pt x="195" y="87"/>
                    </a:moveTo>
                    <a:cubicBezTo>
                      <a:pt x="195" y="100"/>
                      <a:pt x="195" y="100"/>
                      <a:pt x="195" y="100"/>
                    </a:cubicBezTo>
                    <a:cubicBezTo>
                      <a:pt x="194" y="99"/>
                      <a:pt x="193" y="99"/>
                      <a:pt x="193" y="99"/>
                    </a:cubicBezTo>
                    <a:cubicBezTo>
                      <a:pt x="193" y="99"/>
                      <a:pt x="194" y="100"/>
                      <a:pt x="195" y="101"/>
                    </a:cubicBezTo>
                    <a:cubicBezTo>
                      <a:pt x="195" y="112"/>
                      <a:pt x="195" y="112"/>
                      <a:pt x="195" y="112"/>
                    </a:cubicBezTo>
                    <a:cubicBezTo>
                      <a:pt x="193" y="110"/>
                      <a:pt x="191" y="109"/>
                      <a:pt x="189" y="108"/>
                    </a:cubicBezTo>
                    <a:cubicBezTo>
                      <a:pt x="184" y="104"/>
                      <a:pt x="181" y="100"/>
                      <a:pt x="178" y="96"/>
                    </a:cubicBezTo>
                    <a:cubicBezTo>
                      <a:pt x="178" y="81"/>
                      <a:pt x="178" y="81"/>
                      <a:pt x="178" y="81"/>
                    </a:cubicBezTo>
                    <a:cubicBezTo>
                      <a:pt x="182" y="83"/>
                      <a:pt x="187" y="85"/>
                      <a:pt x="190" y="86"/>
                    </a:cubicBezTo>
                    <a:cubicBezTo>
                      <a:pt x="192" y="87"/>
                      <a:pt x="193" y="87"/>
                      <a:pt x="195" y="87"/>
                    </a:cubicBezTo>
                    <a:close/>
                    <a:moveTo>
                      <a:pt x="195" y="140"/>
                    </a:moveTo>
                    <a:cubicBezTo>
                      <a:pt x="195" y="157"/>
                      <a:pt x="195" y="157"/>
                      <a:pt x="195" y="157"/>
                    </a:cubicBezTo>
                    <a:cubicBezTo>
                      <a:pt x="193" y="154"/>
                      <a:pt x="192" y="152"/>
                      <a:pt x="192" y="152"/>
                    </a:cubicBezTo>
                    <a:cubicBezTo>
                      <a:pt x="192" y="152"/>
                      <a:pt x="193" y="157"/>
                      <a:pt x="195" y="162"/>
                    </a:cubicBezTo>
                    <a:cubicBezTo>
                      <a:pt x="195" y="171"/>
                      <a:pt x="195" y="171"/>
                      <a:pt x="195" y="171"/>
                    </a:cubicBezTo>
                    <a:cubicBezTo>
                      <a:pt x="191" y="168"/>
                      <a:pt x="188" y="164"/>
                      <a:pt x="184" y="159"/>
                    </a:cubicBezTo>
                    <a:cubicBezTo>
                      <a:pt x="181" y="155"/>
                      <a:pt x="179" y="150"/>
                      <a:pt x="178" y="146"/>
                    </a:cubicBezTo>
                    <a:cubicBezTo>
                      <a:pt x="178" y="129"/>
                      <a:pt x="178" y="129"/>
                      <a:pt x="178" y="129"/>
                    </a:cubicBezTo>
                    <a:cubicBezTo>
                      <a:pt x="179" y="127"/>
                      <a:pt x="179" y="125"/>
                      <a:pt x="179" y="125"/>
                    </a:cubicBezTo>
                    <a:cubicBezTo>
                      <a:pt x="179" y="125"/>
                      <a:pt x="189" y="136"/>
                      <a:pt x="193" y="139"/>
                    </a:cubicBezTo>
                    <a:cubicBezTo>
                      <a:pt x="193" y="139"/>
                      <a:pt x="194" y="140"/>
                      <a:pt x="195" y="140"/>
                    </a:cubicBezTo>
                    <a:close/>
                    <a:moveTo>
                      <a:pt x="195" y="204"/>
                    </a:moveTo>
                    <a:cubicBezTo>
                      <a:pt x="195" y="228"/>
                      <a:pt x="195" y="228"/>
                      <a:pt x="195" y="228"/>
                    </a:cubicBezTo>
                    <a:cubicBezTo>
                      <a:pt x="189" y="233"/>
                      <a:pt x="179" y="239"/>
                      <a:pt x="178" y="239"/>
                    </a:cubicBezTo>
                    <a:cubicBezTo>
                      <a:pt x="178" y="239"/>
                      <a:pt x="178" y="239"/>
                      <a:pt x="178" y="239"/>
                    </a:cubicBezTo>
                    <a:cubicBezTo>
                      <a:pt x="178" y="224"/>
                      <a:pt x="178" y="224"/>
                      <a:pt x="178" y="224"/>
                    </a:cubicBezTo>
                    <a:cubicBezTo>
                      <a:pt x="180" y="220"/>
                      <a:pt x="181" y="216"/>
                      <a:pt x="184" y="213"/>
                    </a:cubicBezTo>
                    <a:cubicBezTo>
                      <a:pt x="186" y="212"/>
                      <a:pt x="187" y="210"/>
                      <a:pt x="188" y="209"/>
                    </a:cubicBezTo>
                    <a:cubicBezTo>
                      <a:pt x="191" y="207"/>
                      <a:pt x="193" y="205"/>
                      <a:pt x="195" y="204"/>
                    </a:cubicBezTo>
                    <a:close/>
                    <a:moveTo>
                      <a:pt x="195" y="232"/>
                    </a:moveTo>
                    <a:cubicBezTo>
                      <a:pt x="190" y="237"/>
                      <a:pt x="181" y="244"/>
                      <a:pt x="181" y="244"/>
                    </a:cubicBezTo>
                    <a:cubicBezTo>
                      <a:pt x="178" y="246"/>
                      <a:pt x="178" y="246"/>
                      <a:pt x="178" y="246"/>
                    </a:cubicBezTo>
                    <a:cubicBezTo>
                      <a:pt x="178" y="246"/>
                      <a:pt x="178" y="246"/>
                      <a:pt x="178" y="246"/>
                    </a:cubicBezTo>
                    <a:cubicBezTo>
                      <a:pt x="181" y="245"/>
                      <a:pt x="181" y="245"/>
                      <a:pt x="181" y="245"/>
                    </a:cubicBezTo>
                    <a:cubicBezTo>
                      <a:pt x="182" y="245"/>
                      <a:pt x="187" y="244"/>
                      <a:pt x="195" y="240"/>
                    </a:cubicBezTo>
                    <a:cubicBezTo>
                      <a:pt x="195" y="232"/>
                      <a:pt x="195" y="232"/>
                      <a:pt x="195" y="232"/>
                    </a:cubicBezTo>
                    <a:close/>
                    <a:moveTo>
                      <a:pt x="178" y="277"/>
                    </a:moveTo>
                    <a:cubicBezTo>
                      <a:pt x="178" y="257"/>
                      <a:pt x="178" y="257"/>
                      <a:pt x="178" y="257"/>
                    </a:cubicBezTo>
                    <a:cubicBezTo>
                      <a:pt x="182" y="256"/>
                      <a:pt x="185" y="255"/>
                      <a:pt x="185" y="255"/>
                    </a:cubicBezTo>
                    <a:cubicBezTo>
                      <a:pt x="186" y="255"/>
                      <a:pt x="186" y="255"/>
                      <a:pt x="186" y="255"/>
                    </a:cubicBezTo>
                    <a:cubicBezTo>
                      <a:pt x="186" y="256"/>
                      <a:pt x="186" y="256"/>
                      <a:pt x="186" y="256"/>
                    </a:cubicBezTo>
                    <a:cubicBezTo>
                      <a:pt x="186" y="256"/>
                      <a:pt x="185" y="267"/>
                      <a:pt x="178" y="277"/>
                    </a:cubicBezTo>
                    <a:close/>
                    <a:moveTo>
                      <a:pt x="178" y="243"/>
                    </a:moveTo>
                    <a:cubicBezTo>
                      <a:pt x="178" y="242"/>
                      <a:pt x="178" y="242"/>
                      <a:pt x="178" y="242"/>
                    </a:cubicBezTo>
                    <a:cubicBezTo>
                      <a:pt x="180" y="241"/>
                      <a:pt x="180" y="241"/>
                      <a:pt x="180" y="241"/>
                    </a:cubicBezTo>
                    <a:cubicBezTo>
                      <a:pt x="180" y="241"/>
                      <a:pt x="179" y="242"/>
                      <a:pt x="178" y="243"/>
                    </a:cubicBezTo>
                    <a:close/>
                    <a:moveTo>
                      <a:pt x="178" y="218"/>
                    </a:moveTo>
                    <a:cubicBezTo>
                      <a:pt x="179" y="216"/>
                      <a:pt x="181" y="214"/>
                      <a:pt x="183" y="212"/>
                    </a:cubicBezTo>
                    <a:cubicBezTo>
                      <a:pt x="184" y="210"/>
                      <a:pt x="185" y="209"/>
                      <a:pt x="187" y="207"/>
                    </a:cubicBezTo>
                    <a:cubicBezTo>
                      <a:pt x="187" y="207"/>
                      <a:pt x="187" y="207"/>
                      <a:pt x="188" y="206"/>
                    </a:cubicBezTo>
                    <a:cubicBezTo>
                      <a:pt x="185" y="201"/>
                      <a:pt x="181" y="198"/>
                      <a:pt x="178" y="195"/>
                    </a:cubicBezTo>
                    <a:cubicBezTo>
                      <a:pt x="178" y="218"/>
                      <a:pt x="178" y="218"/>
                      <a:pt x="178" y="218"/>
                    </a:cubicBezTo>
                    <a:close/>
                    <a:moveTo>
                      <a:pt x="178" y="51"/>
                    </a:moveTo>
                    <a:cubicBezTo>
                      <a:pt x="180" y="51"/>
                      <a:pt x="188" y="53"/>
                      <a:pt x="192" y="53"/>
                    </a:cubicBezTo>
                    <a:cubicBezTo>
                      <a:pt x="192" y="53"/>
                      <a:pt x="193" y="53"/>
                      <a:pt x="193" y="53"/>
                    </a:cubicBezTo>
                    <a:cubicBezTo>
                      <a:pt x="191" y="51"/>
                      <a:pt x="190" y="48"/>
                      <a:pt x="188" y="44"/>
                    </a:cubicBezTo>
                    <a:cubicBezTo>
                      <a:pt x="188" y="42"/>
                      <a:pt x="187" y="41"/>
                      <a:pt x="187" y="39"/>
                    </a:cubicBezTo>
                    <a:cubicBezTo>
                      <a:pt x="187" y="38"/>
                      <a:pt x="187" y="38"/>
                      <a:pt x="187" y="38"/>
                    </a:cubicBezTo>
                    <a:cubicBezTo>
                      <a:pt x="184" y="38"/>
                      <a:pt x="181" y="38"/>
                      <a:pt x="178" y="39"/>
                    </a:cubicBezTo>
                    <a:lnTo>
                      <a:pt x="178" y="51"/>
                    </a:lnTo>
                    <a:close/>
                    <a:moveTo>
                      <a:pt x="178" y="39"/>
                    </a:moveTo>
                    <a:cubicBezTo>
                      <a:pt x="178" y="51"/>
                      <a:pt x="178" y="51"/>
                      <a:pt x="178" y="51"/>
                    </a:cubicBezTo>
                    <a:cubicBezTo>
                      <a:pt x="178" y="51"/>
                      <a:pt x="178" y="51"/>
                      <a:pt x="178" y="51"/>
                    </a:cubicBezTo>
                    <a:cubicBezTo>
                      <a:pt x="178" y="51"/>
                      <a:pt x="178" y="51"/>
                      <a:pt x="178" y="51"/>
                    </a:cubicBezTo>
                    <a:cubicBezTo>
                      <a:pt x="178" y="61"/>
                      <a:pt x="178" y="61"/>
                      <a:pt x="178" y="61"/>
                    </a:cubicBezTo>
                    <a:cubicBezTo>
                      <a:pt x="178" y="61"/>
                      <a:pt x="177" y="61"/>
                      <a:pt x="177" y="61"/>
                    </a:cubicBezTo>
                    <a:cubicBezTo>
                      <a:pt x="160" y="57"/>
                      <a:pt x="154" y="40"/>
                      <a:pt x="154" y="40"/>
                    </a:cubicBezTo>
                    <a:cubicBezTo>
                      <a:pt x="154" y="40"/>
                      <a:pt x="166" y="41"/>
                      <a:pt x="171" y="41"/>
                    </a:cubicBezTo>
                    <a:cubicBezTo>
                      <a:pt x="173" y="41"/>
                      <a:pt x="176" y="40"/>
                      <a:pt x="178" y="39"/>
                    </a:cubicBezTo>
                    <a:close/>
                    <a:moveTo>
                      <a:pt x="178" y="81"/>
                    </a:moveTo>
                    <a:cubicBezTo>
                      <a:pt x="178" y="96"/>
                      <a:pt x="178" y="96"/>
                      <a:pt x="178" y="96"/>
                    </a:cubicBezTo>
                    <a:cubicBezTo>
                      <a:pt x="174" y="87"/>
                      <a:pt x="174" y="79"/>
                      <a:pt x="174" y="79"/>
                    </a:cubicBezTo>
                    <a:cubicBezTo>
                      <a:pt x="174" y="79"/>
                      <a:pt x="176" y="80"/>
                      <a:pt x="178" y="81"/>
                    </a:cubicBezTo>
                    <a:close/>
                    <a:moveTo>
                      <a:pt x="178" y="129"/>
                    </a:moveTo>
                    <a:cubicBezTo>
                      <a:pt x="178" y="146"/>
                      <a:pt x="178" y="146"/>
                      <a:pt x="178" y="146"/>
                    </a:cubicBezTo>
                    <a:cubicBezTo>
                      <a:pt x="177" y="139"/>
                      <a:pt x="178" y="133"/>
                      <a:pt x="178" y="129"/>
                    </a:cubicBezTo>
                    <a:close/>
                    <a:moveTo>
                      <a:pt x="178" y="195"/>
                    </a:moveTo>
                    <a:cubicBezTo>
                      <a:pt x="178" y="218"/>
                      <a:pt x="178" y="218"/>
                      <a:pt x="178" y="218"/>
                    </a:cubicBezTo>
                    <a:cubicBezTo>
                      <a:pt x="178" y="219"/>
                      <a:pt x="177" y="221"/>
                      <a:pt x="177" y="222"/>
                    </a:cubicBezTo>
                    <a:cubicBezTo>
                      <a:pt x="176" y="221"/>
                      <a:pt x="176" y="221"/>
                      <a:pt x="176" y="221"/>
                    </a:cubicBezTo>
                    <a:cubicBezTo>
                      <a:pt x="174" y="215"/>
                      <a:pt x="171" y="204"/>
                      <a:pt x="171" y="204"/>
                    </a:cubicBezTo>
                    <a:cubicBezTo>
                      <a:pt x="171" y="204"/>
                      <a:pt x="169" y="213"/>
                      <a:pt x="172" y="221"/>
                    </a:cubicBezTo>
                    <a:cubicBezTo>
                      <a:pt x="173" y="223"/>
                      <a:pt x="174" y="226"/>
                      <a:pt x="175" y="228"/>
                    </a:cubicBezTo>
                    <a:cubicBezTo>
                      <a:pt x="175" y="231"/>
                      <a:pt x="174" y="233"/>
                      <a:pt x="175" y="235"/>
                    </a:cubicBezTo>
                    <a:cubicBezTo>
                      <a:pt x="170" y="229"/>
                      <a:pt x="164" y="221"/>
                      <a:pt x="160" y="209"/>
                    </a:cubicBezTo>
                    <a:cubicBezTo>
                      <a:pt x="155" y="189"/>
                      <a:pt x="167" y="173"/>
                      <a:pt x="167" y="173"/>
                    </a:cubicBezTo>
                    <a:cubicBezTo>
                      <a:pt x="167" y="173"/>
                      <a:pt x="173" y="187"/>
                      <a:pt x="176" y="192"/>
                    </a:cubicBezTo>
                    <a:cubicBezTo>
                      <a:pt x="177" y="193"/>
                      <a:pt x="177" y="194"/>
                      <a:pt x="178" y="195"/>
                    </a:cubicBezTo>
                    <a:close/>
                    <a:moveTo>
                      <a:pt x="178" y="224"/>
                    </a:moveTo>
                    <a:cubicBezTo>
                      <a:pt x="176" y="232"/>
                      <a:pt x="177" y="238"/>
                      <a:pt x="177" y="239"/>
                    </a:cubicBezTo>
                    <a:cubicBezTo>
                      <a:pt x="177" y="240"/>
                      <a:pt x="177" y="240"/>
                      <a:pt x="177" y="240"/>
                    </a:cubicBezTo>
                    <a:cubicBezTo>
                      <a:pt x="178" y="239"/>
                      <a:pt x="178" y="239"/>
                      <a:pt x="178" y="239"/>
                    </a:cubicBezTo>
                    <a:cubicBezTo>
                      <a:pt x="178" y="224"/>
                      <a:pt x="178" y="224"/>
                      <a:pt x="178" y="224"/>
                    </a:cubicBezTo>
                    <a:close/>
                    <a:moveTo>
                      <a:pt x="178" y="242"/>
                    </a:moveTo>
                    <a:cubicBezTo>
                      <a:pt x="178" y="243"/>
                      <a:pt x="178" y="243"/>
                      <a:pt x="178" y="243"/>
                    </a:cubicBezTo>
                    <a:cubicBezTo>
                      <a:pt x="175" y="246"/>
                      <a:pt x="167" y="252"/>
                      <a:pt x="165" y="252"/>
                    </a:cubicBezTo>
                    <a:cubicBezTo>
                      <a:pt x="164" y="250"/>
                      <a:pt x="170" y="247"/>
                      <a:pt x="174" y="237"/>
                    </a:cubicBezTo>
                    <a:cubicBezTo>
                      <a:pt x="173" y="243"/>
                      <a:pt x="173" y="243"/>
                      <a:pt x="173" y="243"/>
                    </a:cubicBezTo>
                    <a:cubicBezTo>
                      <a:pt x="178" y="242"/>
                      <a:pt x="178" y="242"/>
                      <a:pt x="178" y="242"/>
                    </a:cubicBezTo>
                    <a:close/>
                    <a:moveTo>
                      <a:pt x="178" y="246"/>
                    </a:moveTo>
                    <a:cubicBezTo>
                      <a:pt x="178" y="246"/>
                      <a:pt x="178" y="246"/>
                      <a:pt x="178" y="246"/>
                    </a:cubicBezTo>
                    <a:cubicBezTo>
                      <a:pt x="178" y="246"/>
                      <a:pt x="178" y="246"/>
                      <a:pt x="178" y="246"/>
                    </a:cubicBezTo>
                    <a:cubicBezTo>
                      <a:pt x="178" y="246"/>
                      <a:pt x="178" y="246"/>
                      <a:pt x="178" y="246"/>
                    </a:cubicBezTo>
                    <a:close/>
                    <a:moveTo>
                      <a:pt x="178" y="257"/>
                    </a:moveTo>
                    <a:cubicBezTo>
                      <a:pt x="178" y="277"/>
                      <a:pt x="178" y="277"/>
                      <a:pt x="178" y="277"/>
                    </a:cubicBezTo>
                    <a:cubicBezTo>
                      <a:pt x="175" y="281"/>
                      <a:pt x="172" y="285"/>
                      <a:pt x="166" y="288"/>
                    </a:cubicBezTo>
                    <a:cubicBezTo>
                      <a:pt x="163" y="290"/>
                      <a:pt x="160" y="291"/>
                      <a:pt x="157" y="292"/>
                    </a:cubicBezTo>
                    <a:cubicBezTo>
                      <a:pt x="140" y="299"/>
                      <a:pt x="127" y="296"/>
                      <a:pt x="126" y="296"/>
                    </a:cubicBezTo>
                    <a:cubicBezTo>
                      <a:pt x="125" y="295"/>
                      <a:pt x="125" y="295"/>
                      <a:pt x="125" y="295"/>
                    </a:cubicBezTo>
                    <a:cubicBezTo>
                      <a:pt x="125" y="295"/>
                      <a:pt x="125" y="295"/>
                      <a:pt x="125" y="295"/>
                    </a:cubicBezTo>
                    <a:cubicBezTo>
                      <a:pt x="126" y="294"/>
                      <a:pt x="126" y="294"/>
                      <a:pt x="126" y="294"/>
                    </a:cubicBezTo>
                    <a:cubicBezTo>
                      <a:pt x="126" y="294"/>
                      <a:pt x="141" y="290"/>
                      <a:pt x="147" y="287"/>
                    </a:cubicBezTo>
                    <a:cubicBezTo>
                      <a:pt x="151" y="285"/>
                      <a:pt x="156" y="281"/>
                      <a:pt x="156" y="278"/>
                    </a:cubicBezTo>
                    <a:cubicBezTo>
                      <a:pt x="153" y="280"/>
                      <a:pt x="148" y="283"/>
                      <a:pt x="146" y="284"/>
                    </a:cubicBezTo>
                    <a:cubicBezTo>
                      <a:pt x="138" y="287"/>
                      <a:pt x="126" y="289"/>
                      <a:pt x="125" y="289"/>
                    </a:cubicBezTo>
                    <a:cubicBezTo>
                      <a:pt x="125" y="289"/>
                      <a:pt x="125" y="289"/>
                      <a:pt x="125" y="289"/>
                    </a:cubicBezTo>
                    <a:cubicBezTo>
                      <a:pt x="125" y="286"/>
                      <a:pt x="125" y="286"/>
                      <a:pt x="125" y="286"/>
                    </a:cubicBezTo>
                    <a:cubicBezTo>
                      <a:pt x="126" y="282"/>
                      <a:pt x="129" y="271"/>
                      <a:pt x="140" y="266"/>
                    </a:cubicBezTo>
                    <a:cubicBezTo>
                      <a:pt x="142" y="265"/>
                      <a:pt x="143" y="264"/>
                      <a:pt x="145" y="263"/>
                    </a:cubicBezTo>
                    <a:cubicBezTo>
                      <a:pt x="151" y="261"/>
                      <a:pt x="157" y="260"/>
                      <a:pt x="161" y="260"/>
                    </a:cubicBezTo>
                    <a:cubicBezTo>
                      <a:pt x="163" y="260"/>
                      <a:pt x="165" y="260"/>
                      <a:pt x="166" y="259"/>
                    </a:cubicBezTo>
                    <a:cubicBezTo>
                      <a:pt x="169" y="259"/>
                      <a:pt x="174" y="258"/>
                      <a:pt x="178" y="257"/>
                    </a:cubicBezTo>
                    <a:close/>
                    <a:moveTo>
                      <a:pt x="125" y="314"/>
                    </a:moveTo>
                    <a:cubicBezTo>
                      <a:pt x="125" y="305"/>
                      <a:pt x="125" y="305"/>
                      <a:pt x="125" y="305"/>
                    </a:cubicBezTo>
                    <a:cubicBezTo>
                      <a:pt x="127" y="306"/>
                      <a:pt x="128" y="306"/>
                      <a:pt x="128" y="306"/>
                    </a:cubicBezTo>
                    <a:cubicBezTo>
                      <a:pt x="129" y="306"/>
                      <a:pt x="129" y="306"/>
                      <a:pt x="129" y="306"/>
                    </a:cubicBezTo>
                    <a:cubicBezTo>
                      <a:pt x="129" y="307"/>
                      <a:pt x="129" y="307"/>
                      <a:pt x="129" y="307"/>
                    </a:cubicBezTo>
                    <a:cubicBezTo>
                      <a:pt x="129" y="307"/>
                      <a:pt x="128" y="310"/>
                      <a:pt x="125" y="314"/>
                    </a:cubicBezTo>
                    <a:close/>
                    <a:moveTo>
                      <a:pt x="125" y="292"/>
                    </a:moveTo>
                    <a:cubicBezTo>
                      <a:pt x="126" y="292"/>
                      <a:pt x="126" y="291"/>
                      <a:pt x="126" y="291"/>
                    </a:cubicBezTo>
                    <a:cubicBezTo>
                      <a:pt x="125" y="291"/>
                      <a:pt x="125" y="291"/>
                      <a:pt x="125" y="291"/>
                    </a:cubicBezTo>
                    <a:cubicBezTo>
                      <a:pt x="125" y="292"/>
                      <a:pt x="125" y="292"/>
                      <a:pt x="125" y="292"/>
                    </a:cubicBezTo>
                    <a:close/>
                    <a:moveTo>
                      <a:pt x="125" y="279"/>
                    </a:moveTo>
                    <a:cubicBezTo>
                      <a:pt x="125" y="278"/>
                      <a:pt x="126" y="277"/>
                      <a:pt x="126" y="277"/>
                    </a:cubicBezTo>
                    <a:cubicBezTo>
                      <a:pt x="126" y="274"/>
                      <a:pt x="125" y="271"/>
                      <a:pt x="125" y="269"/>
                    </a:cubicBezTo>
                    <a:cubicBezTo>
                      <a:pt x="125" y="260"/>
                      <a:pt x="129" y="252"/>
                      <a:pt x="129" y="252"/>
                    </a:cubicBezTo>
                    <a:cubicBezTo>
                      <a:pt x="129" y="252"/>
                      <a:pt x="129" y="263"/>
                      <a:pt x="129" y="270"/>
                    </a:cubicBezTo>
                    <a:cubicBezTo>
                      <a:pt x="129" y="270"/>
                      <a:pt x="130" y="271"/>
                      <a:pt x="130" y="271"/>
                    </a:cubicBezTo>
                    <a:cubicBezTo>
                      <a:pt x="132" y="268"/>
                      <a:pt x="135" y="266"/>
                      <a:pt x="139" y="263"/>
                    </a:cubicBezTo>
                    <a:cubicBezTo>
                      <a:pt x="141" y="262"/>
                      <a:pt x="142" y="262"/>
                      <a:pt x="144" y="261"/>
                    </a:cubicBezTo>
                    <a:cubicBezTo>
                      <a:pt x="145" y="261"/>
                      <a:pt x="145" y="261"/>
                      <a:pt x="146" y="260"/>
                    </a:cubicBezTo>
                    <a:cubicBezTo>
                      <a:pt x="144" y="252"/>
                      <a:pt x="140" y="246"/>
                      <a:pt x="139" y="242"/>
                    </a:cubicBezTo>
                    <a:cubicBezTo>
                      <a:pt x="137" y="236"/>
                      <a:pt x="137" y="220"/>
                      <a:pt x="137" y="220"/>
                    </a:cubicBezTo>
                    <a:cubicBezTo>
                      <a:pt x="137" y="220"/>
                      <a:pt x="130" y="224"/>
                      <a:pt x="125" y="232"/>
                    </a:cubicBezTo>
                    <a:lnTo>
                      <a:pt x="125" y="279"/>
                    </a:lnTo>
                    <a:close/>
                    <a:moveTo>
                      <a:pt x="88" y="296"/>
                    </a:moveTo>
                    <a:cubicBezTo>
                      <a:pt x="88" y="296"/>
                      <a:pt x="87" y="296"/>
                      <a:pt x="87" y="296"/>
                    </a:cubicBezTo>
                    <a:cubicBezTo>
                      <a:pt x="85" y="296"/>
                      <a:pt x="83" y="296"/>
                      <a:pt x="81" y="297"/>
                    </a:cubicBezTo>
                    <a:cubicBezTo>
                      <a:pt x="79" y="297"/>
                      <a:pt x="77" y="297"/>
                      <a:pt x="76" y="298"/>
                    </a:cubicBezTo>
                    <a:cubicBezTo>
                      <a:pt x="76" y="262"/>
                      <a:pt x="76" y="262"/>
                      <a:pt x="76" y="262"/>
                    </a:cubicBezTo>
                    <a:cubicBezTo>
                      <a:pt x="84" y="256"/>
                      <a:pt x="93" y="254"/>
                      <a:pt x="93" y="254"/>
                    </a:cubicBezTo>
                    <a:cubicBezTo>
                      <a:pt x="93" y="254"/>
                      <a:pt x="88" y="269"/>
                      <a:pt x="88" y="276"/>
                    </a:cubicBezTo>
                    <a:cubicBezTo>
                      <a:pt x="88" y="281"/>
                      <a:pt x="89" y="287"/>
                      <a:pt x="88" y="296"/>
                    </a:cubicBezTo>
                    <a:close/>
                    <a:moveTo>
                      <a:pt x="125" y="232"/>
                    </a:moveTo>
                    <a:cubicBezTo>
                      <a:pt x="125" y="279"/>
                      <a:pt x="125" y="279"/>
                      <a:pt x="125" y="279"/>
                    </a:cubicBezTo>
                    <a:cubicBezTo>
                      <a:pt x="124" y="280"/>
                      <a:pt x="123" y="282"/>
                      <a:pt x="123" y="283"/>
                    </a:cubicBezTo>
                    <a:cubicBezTo>
                      <a:pt x="120" y="276"/>
                      <a:pt x="118" y="266"/>
                      <a:pt x="118" y="252"/>
                    </a:cubicBezTo>
                    <a:cubicBezTo>
                      <a:pt x="118" y="244"/>
                      <a:pt x="121" y="237"/>
                      <a:pt x="125" y="232"/>
                    </a:cubicBezTo>
                    <a:close/>
                    <a:moveTo>
                      <a:pt x="125" y="286"/>
                    </a:moveTo>
                    <a:cubicBezTo>
                      <a:pt x="125" y="289"/>
                      <a:pt x="125" y="289"/>
                      <a:pt x="125" y="289"/>
                    </a:cubicBezTo>
                    <a:cubicBezTo>
                      <a:pt x="124" y="289"/>
                      <a:pt x="124" y="289"/>
                      <a:pt x="124" y="289"/>
                    </a:cubicBezTo>
                    <a:cubicBezTo>
                      <a:pt x="124" y="288"/>
                      <a:pt x="124" y="288"/>
                      <a:pt x="124" y="288"/>
                    </a:cubicBezTo>
                    <a:cubicBezTo>
                      <a:pt x="124" y="288"/>
                      <a:pt x="125" y="287"/>
                      <a:pt x="125" y="286"/>
                    </a:cubicBezTo>
                    <a:close/>
                    <a:moveTo>
                      <a:pt x="125" y="291"/>
                    </a:moveTo>
                    <a:cubicBezTo>
                      <a:pt x="119" y="291"/>
                      <a:pt x="119" y="291"/>
                      <a:pt x="119" y="291"/>
                    </a:cubicBezTo>
                    <a:cubicBezTo>
                      <a:pt x="122" y="285"/>
                      <a:pt x="122" y="285"/>
                      <a:pt x="122" y="285"/>
                    </a:cubicBezTo>
                    <a:cubicBezTo>
                      <a:pt x="115" y="293"/>
                      <a:pt x="107" y="294"/>
                      <a:pt x="109" y="296"/>
                    </a:cubicBezTo>
                    <a:cubicBezTo>
                      <a:pt x="110" y="297"/>
                      <a:pt x="121" y="293"/>
                      <a:pt x="125" y="292"/>
                    </a:cubicBezTo>
                    <a:cubicBezTo>
                      <a:pt x="125" y="291"/>
                      <a:pt x="125" y="291"/>
                      <a:pt x="125" y="291"/>
                    </a:cubicBezTo>
                    <a:close/>
                    <a:moveTo>
                      <a:pt x="125" y="295"/>
                    </a:moveTo>
                    <a:cubicBezTo>
                      <a:pt x="125" y="295"/>
                      <a:pt x="125" y="295"/>
                      <a:pt x="125" y="295"/>
                    </a:cubicBezTo>
                    <a:cubicBezTo>
                      <a:pt x="123" y="295"/>
                      <a:pt x="123" y="295"/>
                      <a:pt x="123" y="295"/>
                    </a:cubicBezTo>
                    <a:cubicBezTo>
                      <a:pt x="125" y="295"/>
                      <a:pt x="125" y="295"/>
                      <a:pt x="125" y="295"/>
                    </a:cubicBezTo>
                    <a:close/>
                    <a:moveTo>
                      <a:pt x="125" y="305"/>
                    </a:moveTo>
                    <a:cubicBezTo>
                      <a:pt x="125" y="314"/>
                      <a:pt x="125" y="314"/>
                      <a:pt x="125" y="314"/>
                    </a:cubicBezTo>
                    <a:cubicBezTo>
                      <a:pt x="120" y="321"/>
                      <a:pt x="112" y="329"/>
                      <a:pt x="99" y="331"/>
                    </a:cubicBezTo>
                    <a:cubicBezTo>
                      <a:pt x="96" y="331"/>
                      <a:pt x="93" y="331"/>
                      <a:pt x="89" y="331"/>
                    </a:cubicBezTo>
                    <a:cubicBezTo>
                      <a:pt x="84" y="331"/>
                      <a:pt x="80" y="331"/>
                      <a:pt x="76" y="330"/>
                    </a:cubicBezTo>
                    <a:cubicBezTo>
                      <a:pt x="76" y="323"/>
                      <a:pt x="76" y="323"/>
                      <a:pt x="76" y="323"/>
                    </a:cubicBezTo>
                    <a:cubicBezTo>
                      <a:pt x="78" y="323"/>
                      <a:pt x="79" y="323"/>
                      <a:pt x="80" y="323"/>
                    </a:cubicBezTo>
                    <a:cubicBezTo>
                      <a:pt x="86" y="323"/>
                      <a:pt x="91" y="320"/>
                      <a:pt x="93" y="317"/>
                    </a:cubicBezTo>
                    <a:cubicBezTo>
                      <a:pt x="90" y="318"/>
                      <a:pt x="84" y="319"/>
                      <a:pt x="81" y="319"/>
                    </a:cubicBezTo>
                    <a:cubicBezTo>
                      <a:pt x="79" y="319"/>
                      <a:pt x="78" y="319"/>
                      <a:pt x="76" y="319"/>
                    </a:cubicBezTo>
                    <a:cubicBezTo>
                      <a:pt x="76" y="300"/>
                      <a:pt x="76" y="300"/>
                      <a:pt x="76" y="300"/>
                    </a:cubicBezTo>
                    <a:cubicBezTo>
                      <a:pt x="77" y="300"/>
                      <a:pt x="79" y="299"/>
                      <a:pt x="81" y="299"/>
                    </a:cubicBezTo>
                    <a:cubicBezTo>
                      <a:pt x="83" y="299"/>
                      <a:pt x="85" y="299"/>
                      <a:pt x="87" y="299"/>
                    </a:cubicBezTo>
                    <a:cubicBezTo>
                      <a:pt x="93" y="299"/>
                      <a:pt x="99" y="300"/>
                      <a:pt x="103" y="302"/>
                    </a:cubicBezTo>
                    <a:cubicBezTo>
                      <a:pt x="105" y="302"/>
                      <a:pt x="107" y="303"/>
                      <a:pt x="108" y="303"/>
                    </a:cubicBezTo>
                    <a:cubicBezTo>
                      <a:pt x="112" y="304"/>
                      <a:pt x="120" y="305"/>
                      <a:pt x="125" y="305"/>
                    </a:cubicBezTo>
                    <a:close/>
                    <a:moveTo>
                      <a:pt x="76" y="298"/>
                    </a:moveTo>
                    <a:cubicBezTo>
                      <a:pt x="73" y="298"/>
                      <a:pt x="71" y="300"/>
                      <a:pt x="69" y="301"/>
                    </a:cubicBezTo>
                    <a:cubicBezTo>
                      <a:pt x="69" y="300"/>
                      <a:pt x="69" y="300"/>
                      <a:pt x="70" y="299"/>
                    </a:cubicBezTo>
                    <a:cubicBezTo>
                      <a:pt x="71" y="293"/>
                      <a:pt x="75" y="282"/>
                      <a:pt x="75" y="282"/>
                    </a:cubicBezTo>
                    <a:cubicBezTo>
                      <a:pt x="75" y="282"/>
                      <a:pt x="69" y="288"/>
                      <a:pt x="66" y="297"/>
                    </a:cubicBezTo>
                    <a:cubicBezTo>
                      <a:pt x="65" y="299"/>
                      <a:pt x="65" y="301"/>
                      <a:pt x="64" y="305"/>
                    </a:cubicBezTo>
                    <a:cubicBezTo>
                      <a:pt x="62" y="306"/>
                      <a:pt x="60" y="308"/>
                      <a:pt x="59" y="310"/>
                    </a:cubicBezTo>
                    <a:cubicBezTo>
                      <a:pt x="59" y="302"/>
                      <a:pt x="60" y="291"/>
                      <a:pt x="64" y="278"/>
                    </a:cubicBezTo>
                    <a:cubicBezTo>
                      <a:pt x="67" y="271"/>
                      <a:pt x="71" y="266"/>
                      <a:pt x="76" y="262"/>
                    </a:cubicBezTo>
                    <a:cubicBezTo>
                      <a:pt x="76" y="298"/>
                      <a:pt x="76" y="298"/>
                      <a:pt x="76" y="298"/>
                    </a:cubicBezTo>
                    <a:close/>
                    <a:moveTo>
                      <a:pt x="76" y="300"/>
                    </a:moveTo>
                    <a:cubicBezTo>
                      <a:pt x="64" y="304"/>
                      <a:pt x="59" y="314"/>
                      <a:pt x="59" y="315"/>
                    </a:cubicBezTo>
                    <a:cubicBezTo>
                      <a:pt x="58" y="316"/>
                      <a:pt x="58" y="316"/>
                      <a:pt x="58" y="316"/>
                    </a:cubicBezTo>
                    <a:cubicBezTo>
                      <a:pt x="59" y="316"/>
                      <a:pt x="59" y="316"/>
                      <a:pt x="59" y="316"/>
                    </a:cubicBezTo>
                    <a:cubicBezTo>
                      <a:pt x="60" y="316"/>
                      <a:pt x="68" y="318"/>
                      <a:pt x="76" y="319"/>
                    </a:cubicBezTo>
                    <a:cubicBezTo>
                      <a:pt x="76" y="300"/>
                      <a:pt x="76" y="300"/>
                      <a:pt x="76" y="300"/>
                    </a:cubicBezTo>
                    <a:close/>
                    <a:moveTo>
                      <a:pt x="76" y="323"/>
                    </a:moveTo>
                    <a:cubicBezTo>
                      <a:pt x="76" y="330"/>
                      <a:pt x="76" y="330"/>
                      <a:pt x="76" y="330"/>
                    </a:cubicBezTo>
                    <a:cubicBezTo>
                      <a:pt x="65" y="328"/>
                      <a:pt x="58" y="324"/>
                      <a:pt x="58" y="323"/>
                    </a:cubicBezTo>
                    <a:cubicBezTo>
                      <a:pt x="57" y="323"/>
                      <a:pt x="57" y="323"/>
                      <a:pt x="57" y="323"/>
                    </a:cubicBezTo>
                    <a:cubicBezTo>
                      <a:pt x="57" y="321"/>
                      <a:pt x="57" y="321"/>
                      <a:pt x="57" y="321"/>
                    </a:cubicBezTo>
                    <a:cubicBezTo>
                      <a:pt x="59" y="321"/>
                      <a:pt x="59" y="321"/>
                      <a:pt x="59" y="321"/>
                    </a:cubicBezTo>
                    <a:cubicBezTo>
                      <a:pt x="59" y="321"/>
                      <a:pt x="69" y="322"/>
                      <a:pt x="76" y="323"/>
                    </a:cubicBezTo>
                    <a:close/>
                    <a:moveTo>
                      <a:pt x="57" y="319"/>
                    </a:moveTo>
                    <a:cubicBezTo>
                      <a:pt x="57" y="318"/>
                      <a:pt x="57" y="318"/>
                      <a:pt x="57" y="318"/>
                    </a:cubicBezTo>
                    <a:cubicBezTo>
                      <a:pt x="59" y="319"/>
                      <a:pt x="59" y="319"/>
                      <a:pt x="59" y="319"/>
                    </a:cubicBezTo>
                    <a:cubicBezTo>
                      <a:pt x="59" y="319"/>
                      <a:pt x="58" y="319"/>
                      <a:pt x="57" y="319"/>
                    </a:cubicBezTo>
                    <a:close/>
                    <a:moveTo>
                      <a:pt x="57" y="312"/>
                    </a:moveTo>
                    <a:cubicBezTo>
                      <a:pt x="57" y="312"/>
                      <a:pt x="57" y="312"/>
                      <a:pt x="57" y="312"/>
                    </a:cubicBezTo>
                    <a:cubicBezTo>
                      <a:pt x="57" y="312"/>
                      <a:pt x="57" y="312"/>
                      <a:pt x="57" y="312"/>
                    </a:cubicBezTo>
                    <a:close/>
                    <a:moveTo>
                      <a:pt x="57" y="312"/>
                    </a:moveTo>
                    <a:cubicBezTo>
                      <a:pt x="57" y="312"/>
                      <a:pt x="57" y="312"/>
                      <a:pt x="57" y="312"/>
                    </a:cubicBezTo>
                    <a:cubicBezTo>
                      <a:pt x="53" y="316"/>
                      <a:pt x="53" y="316"/>
                      <a:pt x="53" y="316"/>
                    </a:cubicBezTo>
                    <a:cubicBezTo>
                      <a:pt x="57" y="318"/>
                      <a:pt x="57" y="318"/>
                      <a:pt x="57" y="318"/>
                    </a:cubicBezTo>
                    <a:cubicBezTo>
                      <a:pt x="57" y="319"/>
                      <a:pt x="57" y="319"/>
                      <a:pt x="57" y="319"/>
                    </a:cubicBezTo>
                    <a:cubicBezTo>
                      <a:pt x="44" y="319"/>
                      <a:pt x="17" y="327"/>
                      <a:pt x="9" y="341"/>
                    </a:cubicBezTo>
                    <a:cubicBezTo>
                      <a:pt x="0" y="341"/>
                      <a:pt x="0" y="341"/>
                      <a:pt x="0" y="341"/>
                    </a:cubicBezTo>
                    <a:cubicBezTo>
                      <a:pt x="13" y="323"/>
                      <a:pt x="29" y="320"/>
                      <a:pt x="47" y="315"/>
                    </a:cubicBezTo>
                    <a:cubicBezTo>
                      <a:pt x="51" y="314"/>
                      <a:pt x="54" y="313"/>
                      <a:pt x="57" y="312"/>
                    </a:cubicBezTo>
                    <a:close/>
                    <a:moveTo>
                      <a:pt x="57" y="321"/>
                    </a:moveTo>
                    <a:cubicBezTo>
                      <a:pt x="55" y="321"/>
                      <a:pt x="55" y="321"/>
                      <a:pt x="55" y="321"/>
                    </a:cubicBezTo>
                    <a:cubicBezTo>
                      <a:pt x="57" y="323"/>
                      <a:pt x="57" y="323"/>
                      <a:pt x="57" y="323"/>
                    </a:cubicBezTo>
                    <a:lnTo>
                      <a:pt x="57" y="321"/>
                    </a:ln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
                <a:extLst>
                  <a:ext uri="{FF2B5EF4-FFF2-40B4-BE49-F238E27FC236}">
                    <a16:creationId xmlns:a16="http://schemas.microsoft.com/office/drawing/2014/main" xmlns="" id="{BD7D40C4-19CA-4EFF-8B67-985CC06BB17E}"/>
                  </a:ext>
                </a:extLst>
              </p:cNvPr>
              <p:cNvSpPr>
                <a:spLocks noEditPoints="1"/>
              </p:cNvSpPr>
              <p:nvPr/>
            </p:nvSpPr>
            <p:spPr bwMode="auto">
              <a:xfrm>
                <a:off x="5278438" y="2047876"/>
                <a:ext cx="1643063" cy="1720850"/>
              </a:xfrm>
              <a:custGeom>
                <a:avLst/>
                <a:gdLst>
                  <a:gd name="T0" fmla="*/ 165 w 213"/>
                  <a:gd name="T1" fmla="*/ 212 h 223"/>
                  <a:gd name="T2" fmla="*/ 186 w 213"/>
                  <a:gd name="T3" fmla="*/ 194 h 223"/>
                  <a:gd name="T4" fmla="*/ 163 w 213"/>
                  <a:gd name="T5" fmla="*/ 170 h 223"/>
                  <a:gd name="T6" fmla="*/ 183 w 213"/>
                  <a:gd name="T7" fmla="*/ 155 h 223"/>
                  <a:gd name="T8" fmla="*/ 211 w 213"/>
                  <a:gd name="T9" fmla="*/ 190 h 223"/>
                  <a:gd name="T10" fmla="*/ 161 w 213"/>
                  <a:gd name="T11" fmla="*/ 130 h 223"/>
                  <a:gd name="T12" fmla="*/ 187 w 213"/>
                  <a:gd name="T13" fmla="*/ 141 h 223"/>
                  <a:gd name="T14" fmla="*/ 205 w 213"/>
                  <a:gd name="T15" fmla="*/ 138 h 223"/>
                  <a:gd name="T16" fmla="*/ 182 w 213"/>
                  <a:gd name="T17" fmla="*/ 116 h 223"/>
                  <a:gd name="T18" fmla="*/ 157 w 213"/>
                  <a:gd name="T19" fmla="*/ 61 h 223"/>
                  <a:gd name="T20" fmla="*/ 179 w 213"/>
                  <a:gd name="T21" fmla="*/ 72 h 223"/>
                  <a:gd name="T22" fmla="*/ 202 w 213"/>
                  <a:gd name="T23" fmla="*/ 104 h 223"/>
                  <a:gd name="T24" fmla="*/ 169 w 213"/>
                  <a:gd name="T25" fmla="*/ 96 h 223"/>
                  <a:gd name="T26" fmla="*/ 171 w 213"/>
                  <a:gd name="T27" fmla="*/ 30 h 223"/>
                  <a:gd name="T28" fmla="*/ 184 w 213"/>
                  <a:gd name="T29" fmla="*/ 54 h 223"/>
                  <a:gd name="T30" fmla="*/ 149 w 213"/>
                  <a:gd name="T31" fmla="*/ 205 h 223"/>
                  <a:gd name="T32" fmla="*/ 129 w 213"/>
                  <a:gd name="T33" fmla="*/ 194 h 223"/>
                  <a:gd name="T34" fmla="*/ 113 w 213"/>
                  <a:gd name="T35" fmla="*/ 182 h 223"/>
                  <a:gd name="T36" fmla="*/ 122 w 213"/>
                  <a:gd name="T37" fmla="*/ 161 h 223"/>
                  <a:gd name="T38" fmla="*/ 139 w 213"/>
                  <a:gd name="T39" fmla="*/ 179 h 223"/>
                  <a:gd name="T40" fmla="*/ 149 w 213"/>
                  <a:gd name="T41" fmla="*/ 143 h 223"/>
                  <a:gd name="T42" fmla="*/ 129 w 213"/>
                  <a:gd name="T43" fmla="*/ 131 h 223"/>
                  <a:gd name="T44" fmla="*/ 141 w 213"/>
                  <a:gd name="T45" fmla="*/ 119 h 223"/>
                  <a:gd name="T46" fmla="*/ 152 w 213"/>
                  <a:gd name="T47" fmla="*/ 103 h 223"/>
                  <a:gd name="T48" fmla="*/ 134 w 213"/>
                  <a:gd name="T49" fmla="*/ 91 h 223"/>
                  <a:gd name="T50" fmla="*/ 118 w 213"/>
                  <a:gd name="T51" fmla="*/ 76 h 223"/>
                  <a:gd name="T52" fmla="*/ 112 w 213"/>
                  <a:gd name="T53" fmla="*/ 135 h 223"/>
                  <a:gd name="T54" fmla="*/ 127 w 213"/>
                  <a:gd name="T55" fmla="*/ 153 h 223"/>
                  <a:gd name="T56" fmla="*/ 151 w 213"/>
                  <a:gd name="T57" fmla="*/ 165 h 223"/>
                  <a:gd name="T58" fmla="*/ 135 w 213"/>
                  <a:gd name="T59" fmla="*/ 37 h 223"/>
                  <a:gd name="T60" fmla="*/ 120 w 213"/>
                  <a:gd name="T61" fmla="*/ 26 h 223"/>
                  <a:gd name="T62" fmla="*/ 109 w 213"/>
                  <a:gd name="T63" fmla="*/ 14 h 223"/>
                  <a:gd name="T64" fmla="*/ 120 w 213"/>
                  <a:gd name="T65" fmla="*/ 35 h 223"/>
                  <a:gd name="T66" fmla="*/ 134 w 213"/>
                  <a:gd name="T67" fmla="*/ 47 h 223"/>
                  <a:gd name="T68" fmla="*/ 151 w 213"/>
                  <a:gd name="T69" fmla="*/ 58 h 223"/>
                  <a:gd name="T70" fmla="*/ 141 w 213"/>
                  <a:gd name="T71" fmla="*/ 78 h 223"/>
                  <a:gd name="T72" fmla="*/ 124 w 213"/>
                  <a:gd name="T73" fmla="*/ 65 h 223"/>
                  <a:gd name="T74" fmla="*/ 112 w 213"/>
                  <a:gd name="T75" fmla="*/ 49 h 223"/>
                  <a:gd name="T76" fmla="*/ 100 w 213"/>
                  <a:gd name="T77" fmla="*/ 53 h 223"/>
                  <a:gd name="T78" fmla="*/ 88 w 213"/>
                  <a:gd name="T79" fmla="*/ 69 h 223"/>
                  <a:gd name="T80" fmla="*/ 73 w 213"/>
                  <a:gd name="T81" fmla="*/ 83 h 223"/>
                  <a:gd name="T82" fmla="*/ 60 w 213"/>
                  <a:gd name="T83" fmla="*/ 61 h 223"/>
                  <a:gd name="T84" fmla="*/ 80 w 213"/>
                  <a:gd name="T85" fmla="*/ 48 h 223"/>
                  <a:gd name="T86" fmla="*/ 95 w 213"/>
                  <a:gd name="T87" fmla="*/ 32 h 223"/>
                  <a:gd name="T88" fmla="*/ 102 w 213"/>
                  <a:gd name="T89" fmla="*/ 16 h 223"/>
                  <a:gd name="T90" fmla="*/ 88 w 213"/>
                  <a:gd name="T91" fmla="*/ 30 h 223"/>
                  <a:gd name="T92" fmla="*/ 66 w 213"/>
                  <a:gd name="T93" fmla="*/ 41 h 223"/>
                  <a:gd name="T94" fmla="*/ 77 w 213"/>
                  <a:gd name="T95" fmla="*/ 19 h 223"/>
                  <a:gd name="T96" fmla="*/ 99 w 213"/>
                  <a:gd name="T97" fmla="*/ 7 h 223"/>
                  <a:gd name="T98" fmla="*/ 115 w 213"/>
                  <a:gd name="T99" fmla="*/ 8 h 223"/>
                  <a:gd name="T100" fmla="*/ 136 w 213"/>
                  <a:gd name="T101" fmla="*/ 19 h 223"/>
                  <a:gd name="T102" fmla="*/ 82 w 213"/>
                  <a:gd name="T103" fmla="*/ 174 h 223"/>
                  <a:gd name="T104" fmla="*/ 103 w 213"/>
                  <a:gd name="T105" fmla="*/ 175 h 223"/>
                  <a:gd name="T106" fmla="*/ 88 w 213"/>
                  <a:gd name="T107" fmla="*/ 153 h 223"/>
                  <a:gd name="T108" fmla="*/ 101 w 213"/>
                  <a:gd name="T109" fmla="*/ 70 h 223"/>
                  <a:gd name="T110" fmla="*/ 81 w 213"/>
                  <a:gd name="T111" fmla="*/ 111 h 223"/>
                  <a:gd name="T112" fmla="*/ 26 w 213"/>
                  <a:gd name="T113" fmla="*/ 53 h 223"/>
                  <a:gd name="T114" fmla="*/ 48 w 213"/>
                  <a:gd name="T115" fmla="*/ 28 h 223"/>
                  <a:gd name="T116" fmla="*/ 36 w 213"/>
                  <a:gd name="T117" fmla="*/ 101 h 223"/>
                  <a:gd name="T118" fmla="*/ 13 w 213"/>
                  <a:gd name="T119" fmla="*/ 87 h 223"/>
                  <a:gd name="T120" fmla="*/ 47 w 213"/>
                  <a:gd name="T121" fmla="*/ 67 h 223"/>
                  <a:gd name="T122" fmla="*/ 9 w 213"/>
                  <a:gd name="T123" fmla="*/ 139 h 223"/>
                  <a:gd name="T124" fmla="*/ 49 w 213"/>
                  <a:gd name="T125"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 h="223">
                    <a:moveTo>
                      <a:pt x="202" y="223"/>
                    </a:moveTo>
                    <a:cubicBezTo>
                      <a:pt x="202" y="223"/>
                      <a:pt x="202" y="223"/>
                      <a:pt x="202" y="223"/>
                    </a:cubicBezTo>
                    <a:cubicBezTo>
                      <a:pt x="202" y="222"/>
                      <a:pt x="202" y="222"/>
                      <a:pt x="202" y="222"/>
                    </a:cubicBezTo>
                    <a:cubicBezTo>
                      <a:pt x="202" y="222"/>
                      <a:pt x="202" y="222"/>
                      <a:pt x="202" y="222"/>
                    </a:cubicBezTo>
                    <a:cubicBezTo>
                      <a:pt x="202" y="222"/>
                      <a:pt x="202" y="222"/>
                      <a:pt x="202" y="222"/>
                    </a:cubicBezTo>
                    <a:cubicBezTo>
                      <a:pt x="202" y="222"/>
                      <a:pt x="202" y="222"/>
                      <a:pt x="202"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8" y="222"/>
                      <a:pt x="198" y="222"/>
                      <a:pt x="198" y="222"/>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4" y="221"/>
                      <a:pt x="194" y="221"/>
                      <a:pt x="194" y="221"/>
                    </a:cubicBezTo>
                    <a:cubicBezTo>
                      <a:pt x="194" y="221"/>
                      <a:pt x="194" y="221"/>
                      <a:pt x="194" y="221"/>
                    </a:cubicBezTo>
                    <a:cubicBezTo>
                      <a:pt x="194" y="221"/>
                      <a:pt x="194" y="221"/>
                      <a:pt x="194" y="221"/>
                    </a:cubicBezTo>
                    <a:cubicBezTo>
                      <a:pt x="194" y="221"/>
                      <a:pt x="194" y="221"/>
                      <a:pt x="194" y="221"/>
                    </a:cubicBezTo>
                    <a:cubicBezTo>
                      <a:pt x="194" y="221"/>
                      <a:pt x="193" y="221"/>
                      <a:pt x="193" y="221"/>
                    </a:cubicBezTo>
                    <a:cubicBezTo>
                      <a:pt x="193" y="221"/>
                      <a:pt x="193" y="221"/>
                      <a:pt x="193" y="221"/>
                    </a:cubicBezTo>
                    <a:cubicBezTo>
                      <a:pt x="193" y="221"/>
                      <a:pt x="193" y="221"/>
                      <a:pt x="193" y="221"/>
                    </a:cubicBezTo>
                    <a:cubicBezTo>
                      <a:pt x="193" y="221"/>
                      <a:pt x="193" y="221"/>
                      <a:pt x="193" y="221"/>
                    </a:cubicBezTo>
                    <a:cubicBezTo>
                      <a:pt x="193" y="221"/>
                      <a:pt x="192" y="221"/>
                      <a:pt x="192" y="221"/>
                    </a:cubicBezTo>
                    <a:cubicBezTo>
                      <a:pt x="192" y="221"/>
                      <a:pt x="192" y="221"/>
                      <a:pt x="192" y="221"/>
                    </a:cubicBezTo>
                    <a:cubicBezTo>
                      <a:pt x="192" y="221"/>
                      <a:pt x="192" y="221"/>
                      <a:pt x="192" y="221"/>
                    </a:cubicBezTo>
                    <a:cubicBezTo>
                      <a:pt x="192" y="221"/>
                      <a:pt x="192" y="221"/>
                      <a:pt x="192" y="221"/>
                    </a:cubicBezTo>
                    <a:cubicBezTo>
                      <a:pt x="192"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0" y="221"/>
                      <a:pt x="190" y="221"/>
                    </a:cubicBezTo>
                    <a:cubicBezTo>
                      <a:pt x="190" y="221"/>
                      <a:pt x="190" y="221"/>
                      <a:pt x="190" y="221"/>
                    </a:cubicBezTo>
                    <a:cubicBezTo>
                      <a:pt x="190" y="221"/>
                      <a:pt x="190" y="221"/>
                      <a:pt x="190" y="221"/>
                    </a:cubicBezTo>
                    <a:cubicBezTo>
                      <a:pt x="190" y="221"/>
                      <a:pt x="190" y="221"/>
                      <a:pt x="190" y="221"/>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89" y="220"/>
                      <a:pt x="189" y="220"/>
                      <a:pt x="189" y="220"/>
                    </a:cubicBezTo>
                    <a:cubicBezTo>
                      <a:pt x="189" y="220"/>
                      <a:pt x="189" y="220"/>
                      <a:pt x="189" y="220"/>
                    </a:cubicBezTo>
                    <a:cubicBezTo>
                      <a:pt x="189" y="220"/>
                      <a:pt x="189" y="220"/>
                      <a:pt x="189" y="220"/>
                    </a:cubicBezTo>
                    <a:cubicBezTo>
                      <a:pt x="189" y="220"/>
                      <a:pt x="189" y="220"/>
                      <a:pt x="188" y="220"/>
                    </a:cubicBezTo>
                    <a:cubicBezTo>
                      <a:pt x="188" y="220"/>
                      <a:pt x="188" y="220"/>
                      <a:pt x="188" y="220"/>
                    </a:cubicBezTo>
                    <a:cubicBezTo>
                      <a:pt x="188" y="220"/>
                      <a:pt x="188" y="220"/>
                      <a:pt x="188" y="220"/>
                    </a:cubicBezTo>
                    <a:cubicBezTo>
                      <a:pt x="188" y="220"/>
                      <a:pt x="188" y="220"/>
                      <a:pt x="188" y="220"/>
                    </a:cubicBezTo>
                    <a:cubicBezTo>
                      <a:pt x="188" y="220"/>
                      <a:pt x="188" y="220"/>
                      <a:pt x="188" y="220"/>
                    </a:cubicBezTo>
                    <a:cubicBezTo>
                      <a:pt x="188" y="220"/>
                      <a:pt x="188"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3" y="219"/>
                      <a:pt x="183" y="219"/>
                      <a:pt x="183" y="219"/>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6"/>
                      <a:pt x="178" y="216"/>
                      <a:pt x="178" y="216"/>
                    </a:cubicBezTo>
                    <a:cubicBezTo>
                      <a:pt x="178" y="216"/>
                      <a:pt x="178" y="216"/>
                      <a:pt x="178" y="216"/>
                    </a:cubicBezTo>
                    <a:cubicBezTo>
                      <a:pt x="178" y="216"/>
                      <a:pt x="178" y="216"/>
                      <a:pt x="178"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6" y="216"/>
                      <a:pt x="176" y="216"/>
                      <a:pt x="176" y="216"/>
                    </a:cubicBezTo>
                    <a:cubicBezTo>
                      <a:pt x="176" y="216"/>
                      <a:pt x="176" y="216"/>
                      <a:pt x="176" y="216"/>
                    </a:cubicBezTo>
                    <a:cubicBezTo>
                      <a:pt x="176" y="216"/>
                      <a:pt x="176" y="216"/>
                      <a:pt x="176" y="216"/>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5" y="215"/>
                      <a:pt x="174" y="215"/>
                      <a:pt x="174" y="215"/>
                    </a:cubicBezTo>
                    <a:cubicBezTo>
                      <a:pt x="174" y="215"/>
                      <a:pt x="174" y="215"/>
                      <a:pt x="174" y="215"/>
                    </a:cubicBezTo>
                    <a:cubicBezTo>
                      <a:pt x="174" y="215"/>
                      <a:pt x="174" y="215"/>
                      <a:pt x="174"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0" y="214"/>
                      <a:pt x="170" y="214"/>
                      <a:pt x="170" y="214"/>
                    </a:cubicBezTo>
                    <a:cubicBezTo>
                      <a:pt x="170" y="214"/>
                      <a:pt x="170" y="214"/>
                      <a:pt x="170" y="214"/>
                    </a:cubicBezTo>
                    <a:cubicBezTo>
                      <a:pt x="170" y="214"/>
                      <a:pt x="170" y="214"/>
                      <a:pt x="170" y="214"/>
                    </a:cubicBezTo>
                    <a:cubicBezTo>
                      <a:pt x="170" y="214"/>
                      <a:pt x="170" y="214"/>
                      <a:pt x="170" y="214"/>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69" y="213"/>
                      <a:pt x="169" y="213"/>
                      <a:pt x="169" y="213"/>
                    </a:cubicBezTo>
                    <a:cubicBezTo>
                      <a:pt x="169" y="213"/>
                      <a:pt x="169" y="213"/>
                      <a:pt x="169" y="213"/>
                    </a:cubicBezTo>
                    <a:cubicBezTo>
                      <a:pt x="169"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0"/>
                      <a:pt x="162" y="210"/>
                      <a:pt x="162" y="210"/>
                    </a:cubicBezTo>
                    <a:cubicBezTo>
                      <a:pt x="162" y="210"/>
                      <a:pt x="162" y="210"/>
                      <a:pt x="162" y="210"/>
                    </a:cubicBezTo>
                    <a:cubicBezTo>
                      <a:pt x="162" y="210"/>
                      <a:pt x="162" y="210"/>
                      <a:pt x="162" y="210"/>
                    </a:cubicBezTo>
                    <a:cubicBezTo>
                      <a:pt x="162" y="210"/>
                      <a:pt x="162" y="210"/>
                      <a:pt x="162"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59" y="210"/>
                      <a:pt x="159" y="210"/>
                      <a:pt x="159" y="210"/>
                    </a:cubicBezTo>
                    <a:cubicBezTo>
                      <a:pt x="159" y="210"/>
                      <a:pt x="159" y="210"/>
                      <a:pt x="159" y="210"/>
                    </a:cubicBezTo>
                    <a:cubicBezTo>
                      <a:pt x="159" y="209"/>
                      <a:pt x="159" y="209"/>
                      <a:pt x="159" y="209"/>
                    </a:cubicBezTo>
                    <a:cubicBezTo>
                      <a:pt x="159" y="209"/>
                      <a:pt x="159" y="209"/>
                      <a:pt x="159" y="209"/>
                    </a:cubicBezTo>
                    <a:cubicBezTo>
                      <a:pt x="159" y="209"/>
                      <a:pt x="159"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6" y="208"/>
                      <a:pt x="156" y="208"/>
                      <a:pt x="156" y="208"/>
                    </a:cubicBezTo>
                    <a:cubicBezTo>
                      <a:pt x="156" y="186"/>
                      <a:pt x="156" y="186"/>
                      <a:pt x="156" y="186"/>
                    </a:cubicBezTo>
                    <a:cubicBezTo>
                      <a:pt x="156" y="186"/>
                      <a:pt x="156" y="186"/>
                      <a:pt x="156" y="186"/>
                    </a:cubicBezTo>
                    <a:cubicBezTo>
                      <a:pt x="156" y="186"/>
                      <a:pt x="156" y="186"/>
                      <a:pt x="157" y="186"/>
                    </a:cubicBezTo>
                    <a:cubicBezTo>
                      <a:pt x="157" y="186"/>
                      <a:pt x="157" y="186"/>
                      <a:pt x="157" y="186"/>
                    </a:cubicBezTo>
                    <a:cubicBezTo>
                      <a:pt x="157" y="186"/>
                      <a:pt x="157" y="186"/>
                      <a:pt x="157" y="186"/>
                    </a:cubicBezTo>
                    <a:cubicBezTo>
                      <a:pt x="157" y="186"/>
                      <a:pt x="157" y="186"/>
                      <a:pt x="157" y="187"/>
                    </a:cubicBezTo>
                    <a:cubicBezTo>
                      <a:pt x="157" y="187"/>
                      <a:pt x="157" y="187"/>
                      <a:pt x="157" y="187"/>
                    </a:cubicBezTo>
                    <a:cubicBezTo>
                      <a:pt x="157" y="187"/>
                      <a:pt x="157" y="187"/>
                      <a:pt x="157" y="187"/>
                    </a:cubicBezTo>
                    <a:cubicBezTo>
                      <a:pt x="158" y="187"/>
                      <a:pt x="158" y="187"/>
                      <a:pt x="158" y="187"/>
                    </a:cubicBezTo>
                    <a:cubicBezTo>
                      <a:pt x="158" y="187"/>
                      <a:pt x="158" y="187"/>
                      <a:pt x="158" y="187"/>
                    </a:cubicBezTo>
                    <a:cubicBezTo>
                      <a:pt x="158" y="187"/>
                      <a:pt x="158" y="187"/>
                      <a:pt x="158" y="187"/>
                    </a:cubicBezTo>
                    <a:cubicBezTo>
                      <a:pt x="158" y="187"/>
                      <a:pt x="158" y="187"/>
                      <a:pt x="158" y="187"/>
                    </a:cubicBezTo>
                    <a:cubicBezTo>
                      <a:pt x="158" y="187"/>
                      <a:pt x="158"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60" y="187"/>
                      <a:pt x="160" y="187"/>
                    </a:cubicBezTo>
                    <a:cubicBezTo>
                      <a:pt x="160" y="187"/>
                      <a:pt x="160" y="187"/>
                      <a:pt x="160" y="187"/>
                    </a:cubicBezTo>
                    <a:cubicBezTo>
                      <a:pt x="160" y="187"/>
                      <a:pt x="160" y="187"/>
                      <a:pt x="160" y="187"/>
                    </a:cubicBezTo>
                    <a:cubicBezTo>
                      <a:pt x="160" y="187"/>
                      <a:pt x="160" y="187"/>
                      <a:pt x="160" y="187"/>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3" y="189"/>
                      <a:pt x="163" y="189"/>
                    </a:cubicBezTo>
                    <a:cubicBezTo>
                      <a:pt x="163" y="189"/>
                      <a:pt x="163" y="189"/>
                      <a:pt x="163" y="189"/>
                    </a:cubicBezTo>
                    <a:cubicBezTo>
                      <a:pt x="163" y="189"/>
                      <a:pt x="163" y="189"/>
                      <a:pt x="163" y="189"/>
                    </a:cubicBezTo>
                    <a:cubicBezTo>
                      <a:pt x="163" y="189"/>
                      <a:pt x="164" y="189"/>
                      <a:pt x="164" y="189"/>
                    </a:cubicBezTo>
                    <a:cubicBezTo>
                      <a:pt x="164" y="189"/>
                      <a:pt x="164" y="189"/>
                      <a:pt x="164" y="189"/>
                    </a:cubicBezTo>
                    <a:cubicBezTo>
                      <a:pt x="164" y="189"/>
                      <a:pt x="164" y="189"/>
                      <a:pt x="164"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6" y="189"/>
                    </a:cubicBezTo>
                    <a:cubicBezTo>
                      <a:pt x="166" y="189"/>
                      <a:pt x="166" y="189"/>
                      <a:pt x="166" y="189"/>
                    </a:cubicBezTo>
                    <a:cubicBezTo>
                      <a:pt x="166" y="189"/>
                      <a:pt x="166" y="189"/>
                      <a:pt x="166" y="190"/>
                    </a:cubicBezTo>
                    <a:cubicBezTo>
                      <a:pt x="166" y="190"/>
                      <a:pt x="166" y="190"/>
                      <a:pt x="166" y="190"/>
                    </a:cubicBezTo>
                    <a:cubicBezTo>
                      <a:pt x="166" y="190"/>
                      <a:pt x="166" y="190"/>
                      <a:pt x="166" y="190"/>
                    </a:cubicBezTo>
                    <a:cubicBezTo>
                      <a:pt x="166" y="190"/>
                      <a:pt x="166" y="190"/>
                      <a:pt x="166" y="190"/>
                    </a:cubicBezTo>
                    <a:cubicBezTo>
                      <a:pt x="166"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8" y="190"/>
                      <a:pt x="168" y="190"/>
                      <a:pt x="168" y="190"/>
                    </a:cubicBezTo>
                    <a:cubicBezTo>
                      <a:pt x="168" y="190"/>
                      <a:pt x="168"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1" y="190"/>
                      <a:pt x="171" y="190"/>
                    </a:cubicBezTo>
                    <a:cubicBezTo>
                      <a:pt x="171" y="191"/>
                      <a:pt x="171" y="191"/>
                      <a:pt x="171" y="191"/>
                    </a:cubicBezTo>
                    <a:cubicBezTo>
                      <a:pt x="171" y="191"/>
                      <a:pt x="171" y="191"/>
                      <a:pt x="171" y="191"/>
                    </a:cubicBezTo>
                    <a:cubicBezTo>
                      <a:pt x="171"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5" y="191"/>
                      <a:pt x="175" y="191"/>
                      <a:pt x="176" y="191"/>
                    </a:cubicBezTo>
                    <a:cubicBezTo>
                      <a:pt x="176" y="191"/>
                      <a:pt x="176" y="191"/>
                      <a:pt x="176" y="191"/>
                    </a:cubicBezTo>
                    <a:cubicBezTo>
                      <a:pt x="176" y="191"/>
                      <a:pt x="176" y="191"/>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8" y="192"/>
                      <a:pt x="179"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3"/>
                    </a:cubicBezTo>
                    <a:cubicBezTo>
                      <a:pt x="180" y="193"/>
                      <a:pt x="180" y="193"/>
                      <a:pt x="180" y="193"/>
                    </a:cubicBezTo>
                    <a:cubicBezTo>
                      <a:pt x="180" y="193"/>
                      <a:pt x="180" y="193"/>
                      <a:pt x="180" y="193"/>
                    </a:cubicBezTo>
                    <a:cubicBezTo>
                      <a:pt x="180" y="193"/>
                      <a:pt x="180"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4" y="193"/>
                      <a:pt x="184" y="193"/>
                    </a:cubicBezTo>
                    <a:cubicBezTo>
                      <a:pt x="184" y="193"/>
                      <a:pt x="184" y="193"/>
                      <a:pt x="184" y="193"/>
                    </a:cubicBezTo>
                    <a:cubicBezTo>
                      <a:pt x="184" y="193"/>
                      <a:pt x="184" y="193"/>
                      <a:pt x="184" y="193"/>
                    </a:cubicBezTo>
                    <a:cubicBezTo>
                      <a:pt x="185" y="193"/>
                      <a:pt x="185" y="193"/>
                      <a:pt x="185" y="193"/>
                    </a:cubicBezTo>
                    <a:cubicBezTo>
                      <a:pt x="185" y="193"/>
                      <a:pt x="185" y="193"/>
                      <a:pt x="185" y="193"/>
                    </a:cubicBezTo>
                    <a:cubicBezTo>
                      <a:pt x="185" y="193"/>
                      <a:pt x="185" y="193"/>
                      <a:pt x="185" y="193"/>
                    </a:cubicBezTo>
                    <a:cubicBezTo>
                      <a:pt x="185" y="193"/>
                      <a:pt x="186" y="193"/>
                      <a:pt x="186" y="193"/>
                    </a:cubicBezTo>
                    <a:cubicBezTo>
                      <a:pt x="186" y="193"/>
                      <a:pt x="186" y="193"/>
                      <a:pt x="186" y="194"/>
                    </a:cubicBezTo>
                    <a:cubicBezTo>
                      <a:pt x="186" y="194"/>
                      <a:pt x="186" y="194"/>
                      <a:pt x="186" y="194"/>
                    </a:cubicBezTo>
                    <a:cubicBezTo>
                      <a:pt x="186" y="194"/>
                      <a:pt x="186" y="194"/>
                      <a:pt x="186" y="194"/>
                    </a:cubicBezTo>
                    <a:cubicBezTo>
                      <a:pt x="186" y="194"/>
                      <a:pt x="186" y="194"/>
                      <a:pt x="186" y="194"/>
                    </a:cubicBezTo>
                    <a:cubicBezTo>
                      <a:pt x="186" y="194"/>
                      <a:pt x="186" y="194"/>
                      <a:pt x="186" y="194"/>
                    </a:cubicBezTo>
                    <a:cubicBezTo>
                      <a:pt x="186" y="194"/>
                      <a:pt x="187" y="194"/>
                      <a:pt x="187" y="194"/>
                    </a:cubicBezTo>
                    <a:cubicBezTo>
                      <a:pt x="187" y="194"/>
                      <a:pt x="187" y="194"/>
                      <a:pt x="187" y="194"/>
                    </a:cubicBezTo>
                    <a:cubicBezTo>
                      <a:pt x="187" y="194"/>
                      <a:pt x="187" y="194"/>
                      <a:pt x="187" y="194"/>
                    </a:cubicBezTo>
                    <a:cubicBezTo>
                      <a:pt x="187" y="194"/>
                      <a:pt x="188" y="194"/>
                      <a:pt x="188" y="194"/>
                    </a:cubicBezTo>
                    <a:cubicBezTo>
                      <a:pt x="188" y="194"/>
                      <a:pt x="188" y="194"/>
                      <a:pt x="188" y="194"/>
                    </a:cubicBezTo>
                    <a:cubicBezTo>
                      <a:pt x="188" y="194"/>
                      <a:pt x="188" y="194"/>
                      <a:pt x="188" y="194"/>
                    </a:cubicBezTo>
                    <a:cubicBezTo>
                      <a:pt x="188" y="194"/>
                      <a:pt x="188" y="193"/>
                      <a:pt x="188" y="193"/>
                    </a:cubicBezTo>
                    <a:cubicBezTo>
                      <a:pt x="188" y="193"/>
                      <a:pt x="188" y="193"/>
                      <a:pt x="188" y="193"/>
                    </a:cubicBezTo>
                    <a:cubicBezTo>
                      <a:pt x="188" y="193"/>
                      <a:pt x="188" y="193"/>
                      <a:pt x="188" y="193"/>
                    </a:cubicBezTo>
                    <a:cubicBezTo>
                      <a:pt x="188" y="193"/>
                      <a:pt x="188" y="193"/>
                      <a:pt x="189" y="193"/>
                    </a:cubicBezTo>
                    <a:cubicBezTo>
                      <a:pt x="189" y="193"/>
                      <a:pt x="189" y="193"/>
                      <a:pt x="189" y="193"/>
                    </a:cubicBezTo>
                    <a:cubicBezTo>
                      <a:pt x="189" y="193"/>
                      <a:pt x="189" y="193"/>
                      <a:pt x="189" y="193"/>
                    </a:cubicBezTo>
                    <a:cubicBezTo>
                      <a:pt x="189" y="193"/>
                      <a:pt x="189" y="192"/>
                      <a:pt x="189" y="192"/>
                    </a:cubicBezTo>
                    <a:cubicBezTo>
                      <a:pt x="189" y="192"/>
                      <a:pt x="189" y="192"/>
                      <a:pt x="189" y="192"/>
                    </a:cubicBezTo>
                    <a:cubicBezTo>
                      <a:pt x="189" y="191"/>
                      <a:pt x="189" y="191"/>
                      <a:pt x="189" y="191"/>
                    </a:cubicBezTo>
                    <a:cubicBezTo>
                      <a:pt x="189" y="191"/>
                      <a:pt x="189" y="191"/>
                      <a:pt x="189" y="191"/>
                    </a:cubicBezTo>
                    <a:cubicBezTo>
                      <a:pt x="189" y="189"/>
                      <a:pt x="189" y="188"/>
                      <a:pt x="189" y="187"/>
                    </a:cubicBezTo>
                    <a:cubicBezTo>
                      <a:pt x="189" y="187"/>
                      <a:pt x="189" y="187"/>
                      <a:pt x="189" y="187"/>
                    </a:cubicBezTo>
                    <a:cubicBezTo>
                      <a:pt x="189" y="187"/>
                      <a:pt x="189" y="186"/>
                      <a:pt x="189" y="186"/>
                    </a:cubicBezTo>
                    <a:cubicBezTo>
                      <a:pt x="188" y="186"/>
                      <a:pt x="188" y="186"/>
                      <a:pt x="188" y="186"/>
                    </a:cubicBezTo>
                    <a:cubicBezTo>
                      <a:pt x="188" y="185"/>
                      <a:pt x="188" y="185"/>
                      <a:pt x="188" y="185"/>
                    </a:cubicBezTo>
                    <a:cubicBezTo>
                      <a:pt x="188" y="185"/>
                      <a:pt x="188" y="185"/>
                      <a:pt x="188" y="185"/>
                    </a:cubicBezTo>
                    <a:cubicBezTo>
                      <a:pt x="188" y="184"/>
                      <a:pt x="188" y="184"/>
                      <a:pt x="188" y="183"/>
                    </a:cubicBezTo>
                    <a:cubicBezTo>
                      <a:pt x="188" y="183"/>
                      <a:pt x="188" y="183"/>
                      <a:pt x="188" y="183"/>
                    </a:cubicBezTo>
                    <a:cubicBezTo>
                      <a:pt x="188" y="183"/>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7" y="181"/>
                      <a:pt x="187" y="181"/>
                      <a:pt x="187" y="181"/>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6"/>
                      <a:pt x="186" y="176"/>
                      <a:pt x="186" y="176"/>
                    </a:cubicBezTo>
                    <a:cubicBezTo>
                      <a:pt x="186" y="176"/>
                      <a:pt x="186" y="176"/>
                      <a:pt x="186"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4"/>
                      <a:pt x="179" y="174"/>
                      <a:pt x="179" y="174"/>
                    </a:cubicBezTo>
                    <a:cubicBezTo>
                      <a:pt x="179" y="174"/>
                      <a:pt x="179" y="174"/>
                      <a:pt x="179" y="174"/>
                    </a:cubicBezTo>
                    <a:cubicBezTo>
                      <a:pt x="178" y="174"/>
                      <a:pt x="178" y="174"/>
                      <a:pt x="178" y="174"/>
                    </a:cubicBezTo>
                    <a:cubicBezTo>
                      <a:pt x="178" y="174"/>
                      <a:pt x="178" y="174"/>
                      <a:pt x="178" y="174"/>
                    </a:cubicBezTo>
                    <a:cubicBezTo>
                      <a:pt x="178" y="174"/>
                      <a:pt x="178" y="174"/>
                      <a:pt x="178" y="174"/>
                    </a:cubicBezTo>
                    <a:cubicBezTo>
                      <a:pt x="178" y="174"/>
                      <a:pt x="178" y="174"/>
                      <a:pt x="178"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5" y="174"/>
                      <a:pt x="175" y="174"/>
                    </a:cubicBezTo>
                    <a:cubicBezTo>
                      <a:pt x="175" y="174"/>
                      <a:pt x="175" y="174"/>
                      <a:pt x="175" y="174"/>
                    </a:cubicBezTo>
                    <a:cubicBezTo>
                      <a:pt x="175" y="174"/>
                      <a:pt x="175" y="174"/>
                      <a:pt x="175" y="174"/>
                    </a:cubicBezTo>
                    <a:cubicBezTo>
                      <a:pt x="175" y="174"/>
                      <a:pt x="175" y="174"/>
                      <a:pt x="175" y="174"/>
                    </a:cubicBezTo>
                    <a:cubicBezTo>
                      <a:pt x="175" y="173"/>
                      <a:pt x="175" y="173"/>
                      <a:pt x="175" y="173"/>
                    </a:cubicBezTo>
                    <a:cubicBezTo>
                      <a:pt x="175" y="173"/>
                      <a:pt x="175" y="173"/>
                      <a:pt x="175"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1" y="173"/>
                      <a:pt x="171" y="173"/>
                      <a:pt x="171" y="173"/>
                    </a:cubicBezTo>
                    <a:cubicBezTo>
                      <a:pt x="171" y="173"/>
                      <a:pt x="171" y="173"/>
                      <a:pt x="171" y="173"/>
                    </a:cubicBezTo>
                    <a:cubicBezTo>
                      <a:pt x="171" y="173"/>
                      <a:pt x="171" y="173"/>
                      <a:pt x="171" y="173"/>
                    </a:cubicBezTo>
                    <a:cubicBezTo>
                      <a:pt x="171" y="173"/>
                      <a:pt x="171" y="173"/>
                      <a:pt x="171" y="173"/>
                    </a:cubicBezTo>
                    <a:cubicBezTo>
                      <a:pt x="171" y="173"/>
                      <a:pt x="170" y="173"/>
                      <a:pt x="170" y="173"/>
                    </a:cubicBezTo>
                    <a:cubicBezTo>
                      <a:pt x="170" y="172"/>
                      <a:pt x="170" y="172"/>
                      <a:pt x="170" y="172"/>
                    </a:cubicBezTo>
                    <a:cubicBezTo>
                      <a:pt x="170" y="172"/>
                      <a:pt x="170" y="172"/>
                      <a:pt x="170" y="172"/>
                    </a:cubicBezTo>
                    <a:cubicBezTo>
                      <a:pt x="170" y="172"/>
                      <a:pt x="170" y="172"/>
                      <a:pt x="170" y="172"/>
                    </a:cubicBezTo>
                    <a:cubicBezTo>
                      <a:pt x="170"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7" y="172"/>
                    </a:cubicBezTo>
                    <a:cubicBezTo>
                      <a:pt x="167" y="172"/>
                      <a:pt x="167" y="172"/>
                      <a:pt x="167" y="172"/>
                    </a:cubicBezTo>
                    <a:cubicBezTo>
                      <a:pt x="167" y="172"/>
                      <a:pt x="167" y="172"/>
                      <a:pt x="167" y="172"/>
                    </a:cubicBezTo>
                    <a:cubicBezTo>
                      <a:pt x="167" y="172"/>
                      <a:pt x="167" y="172"/>
                      <a:pt x="167" y="172"/>
                    </a:cubicBezTo>
                    <a:cubicBezTo>
                      <a:pt x="167" y="172"/>
                      <a:pt x="167" y="172"/>
                      <a:pt x="167" y="172"/>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3" y="170"/>
                      <a:pt x="163" y="170"/>
                      <a:pt x="163" y="170"/>
                    </a:cubicBezTo>
                    <a:cubicBezTo>
                      <a:pt x="163" y="170"/>
                      <a:pt x="163" y="170"/>
                      <a:pt x="163"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69"/>
                      <a:pt x="162" y="169"/>
                      <a:pt x="162" y="169"/>
                    </a:cubicBezTo>
                    <a:cubicBezTo>
                      <a:pt x="162" y="169"/>
                      <a:pt x="162" y="169"/>
                      <a:pt x="162" y="169"/>
                    </a:cubicBezTo>
                    <a:cubicBezTo>
                      <a:pt x="162" y="169"/>
                      <a:pt x="162" y="169"/>
                      <a:pt x="162" y="169"/>
                    </a:cubicBezTo>
                    <a:cubicBezTo>
                      <a:pt x="162"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59" y="169"/>
                    </a:cubicBezTo>
                    <a:cubicBezTo>
                      <a:pt x="159" y="169"/>
                      <a:pt x="159" y="169"/>
                      <a:pt x="159" y="169"/>
                    </a:cubicBezTo>
                    <a:cubicBezTo>
                      <a:pt x="159" y="169"/>
                      <a:pt x="159" y="169"/>
                      <a:pt x="159" y="169"/>
                    </a:cubicBezTo>
                    <a:cubicBezTo>
                      <a:pt x="159" y="169"/>
                      <a:pt x="159" y="169"/>
                      <a:pt x="159" y="169"/>
                    </a:cubicBezTo>
                    <a:cubicBezTo>
                      <a:pt x="159" y="169"/>
                      <a:pt x="159" y="169"/>
                      <a:pt x="159" y="169"/>
                    </a:cubicBezTo>
                    <a:cubicBezTo>
                      <a:pt x="159" y="168"/>
                      <a:pt x="159" y="168"/>
                      <a:pt x="159" y="168"/>
                    </a:cubicBezTo>
                    <a:cubicBezTo>
                      <a:pt x="159" y="168"/>
                      <a:pt x="159" y="168"/>
                      <a:pt x="159" y="168"/>
                    </a:cubicBezTo>
                    <a:cubicBezTo>
                      <a:pt x="159" y="168"/>
                      <a:pt x="159" y="168"/>
                      <a:pt x="159"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8"/>
                    </a:cubicBezTo>
                    <a:cubicBezTo>
                      <a:pt x="159" y="148"/>
                      <a:pt x="159" y="148"/>
                      <a:pt x="159"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9"/>
                    </a:cubicBezTo>
                    <a:cubicBezTo>
                      <a:pt x="161" y="149"/>
                      <a:pt x="161" y="149"/>
                      <a:pt x="161" y="149"/>
                    </a:cubicBezTo>
                    <a:cubicBezTo>
                      <a:pt x="161" y="149"/>
                      <a:pt x="161" y="149"/>
                      <a:pt x="161" y="149"/>
                    </a:cubicBezTo>
                    <a:cubicBezTo>
                      <a:pt x="161" y="149"/>
                      <a:pt x="161" y="149"/>
                      <a:pt x="161"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3" y="149"/>
                    </a:cubicBezTo>
                    <a:cubicBezTo>
                      <a:pt x="163" y="149"/>
                      <a:pt x="163" y="149"/>
                      <a:pt x="163" y="149"/>
                    </a:cubicBezTo>
                    <a:cubicBezTo>
                      <a:pt x="163" y="149"/>
                      <a:pt x="164" y="149"/>
                      <a:pt x="164" y="149"/>
                    </a:cubicBezTo>
                    <a:cubicBezTo>
                      <a:pt x="164" y="149"/>
                      <a:pt x="164" y="149"/>
                      <a:pt x="164" y="149"/>
                    </a:cubicBezTo>
                    <a:cubicBezTo>
                      <a:pt x="164" y="149"/>
                      <a:pt x="165" y="149"/>
                      <a:pt x="165" y="149"/>
                    </a:cubicBezTo>
                    <a:cubicBezTo>
                      <a:pt x="165" y="149"/>
                      <a:pt x="165" y="149"/>
                      <a:pt x="165" y="149"/>
                    </a:cubicBezTo>
                    <a:cubicBezTo>
                      <a:pt x="165" y="149"/>
                      <a:pt x="165" y="149"/>
                      <a:pt x="165" y="149"/>
                    </a:cubicBezTo>
                    <a:cubicBezTo>
                      <a:pt x="165" y="149"/>
                      <a:pt x="165" y="149"/>
                      <a:pt x="165" y="149"/>
                    </a:cubicBezTo>
                    <a:cubicBezTo>
                      <a:pt x="165" y="149"/>
                      <a:pt x="166" y="149"/>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8" y="150"/>
                      <a:pt x="168" y="150"/>
                    </a:cubicBezTo>
                    <a:cubicBezTo>
                      <a:pt x="168" y="150"/>
                      <a:pt x="168" y="150"/>
                      <a:pt x="168" y="150"/>
                    </a:cubicBezTo>
                    <a:cubicBezTo>
                      <a:pt x="168" y="150"/>
                      <a:pt x="168" y="150"/>
                      <a:pt x="168" y="150"/>
                    </a:cubicBezTo>
                    <a:cubicBezTo>
                      <a:pt x="168" y="150"/>
                      <a:pt x="168" y="150"/>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2"/>
                    </a:cubicBezTo>
                    <a:cubicBezTo>
                      <a:pt x="171" y="152"/>
                      <a:pt x="171"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4" y="153"/>
                    </a:cubicBezTo>
                    <a:cubicBezTo>
                      <a:pt x="174" y="153"/>
                      <a:pt x="174" y="153"/>
                      <a:pt x="174" y="153"/>
                    </a:cubicBezTo>
                    <a:cubicBezTo>
                      <a:pt x="174" y="153"/>
                      <a:pt x="174" y="153"/>
                      <a:pt x="174" y="153"/>
                    </a:cubicBezTo>
                    <a:cubicBezTo>
                      <a:pt x="174" y="153"/>
                      <a:pt x="174" y="153"/>
                      <a:pt x="174" y="153"/>
                    </a:cubicBezTo>
                    <a:cubicBezTo>
                      <a:pt x="174" y="153"/>
                      <a:pt x="174"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6" y="153"/>
                      <a:pt x="176" y="153"/>
                    </a:cubicBezTo>
                    <a:cubicBezTo>
                      <a:pt x="176" y="153"/>
                      <a:pt x="176" y="153"/>
                      <a:pt x="176" y="153"/>
                    </a:cubicBezTo>
                    <a:cubicBezTo>
                      <a:pt x="176" y="153"/>
                      <a:pt x="176" y="153"/>
                      <a:pt x="176" y="153"/>
                    </a:cubicBezTo>
                    <a:cubicBezTo>
                      <a:pt x="177" y="153"/>
                      <a:pt x="177" y="153"/>
                      <a:pt x="177" y="153"/>
                    </a:cubicBezTo>
                    <a:cubicBezTo>
                      <a:pt x="177" y="153"/>
                      <a:pt x="177" y="153"/>
                      <a:pt x="177" y="153"/>
                    </a:cubicBezTo>
                    <a:cubicBezTo>
                      <a:pt x="177" y="153"/>
                      <a:pt x="177" y="153"/>
                      <a:pt x="177" y="153"/>
                    </a:cubicBezTo>
                    <a:cubicBezTo>
                      <a:pt x="177"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9" y="153"/>
                      <a:pt x="179" y="153"/>
                      <a:pt x="179" y="153"/>
                    </a:cubicBezTo>
                    <a:cubicBezTo>
                      <a:pt x="179" y="153"/>
                      <a:pt x="179" y="153"/>
                      <a:pt x="179" y="153"/>
                    </a:cubicBezTo>
                    <a:cubicBezTo>
                      <a:pt x="179" y="153"/>
                      <a:pt x="179" y="153"/>
                      <a:pt x="179" y="153"/>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2" y="154"/>
                      <a:pt x="182" y="154"/>
                      <a:pt x="182" y="154"/>
                    </a:cubicBezTo>
                    <a:cubicBezTo>
                      <a:pt x="182" y="154"/>
                      <a:pt x="182" y="154"/>
                      <a:pt x="182" y="155"/>
                    </a:cubicBezTo>
                    <a:cubicBezTo>
                      <a:pt x="182" y="155"/>
                      <a:pt x="182" y="155"/>
                      <a:pt x="182" y="155"/>
                    </a:cubicBezTo>
                    <a:cubicBezTo>
                      <a:pt x="182" y="155"/>
                      <a:pt x="182" y="155"/>
                      <a:pt x="182" y="155"/>
                    </a:cubicBezTo>
                    <a:cubicBezTo>
                      <a:pt x="182"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6" y="155"/>
                    </a:cubicBezTo>
                    <a:cubicBezTo>
                      <a:pt x="186" y="155"/>
                      <a:pt x="186" y="155"/>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8" y="156"/>
                      <a:pt x="188" y="156"/>
                      <a:pt x="188" y="156"/>
                    </a:cubicBezTo>
                    <a:cubicBezTo>
                      <a:pt x="188" y="156"/>
                      <a:pt x="188" y="156"/>
                      <a:pt x="188" y="156"/>
                    </a:cubicBezTo>
                    <a:cubicBezTo>
                      <a:pt x="188" y="156"/>
                      <a:pt x="188" y="156"/>
                      <a:pt x="188"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90" y="156"/>
                    </a:cubicBezTo>
                    <a:cubicBezTo>
                      <a:pt x="190" y="156"/>
                      <a:pt x="190" y="156"/>
                      <a:pt x="190" y="156"/>
                    </a:cubicBezTo>
                    <a:cubicBezTo>
                      <a:pt x="190" y="156"/>
                      <a:pt x="190" y="156"/>
                      <a:pt x="190" y="156"/>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2" y="157"/>
                    </a:cubicBezTo>
                    <a:cubicBezTo>
                      <a:pt x="192" y="157"/>
                      <a:pt x="192" y="157"/>
                      <a:pt x="192" y="157"/>
                    </a:cubicBezTo>
                    <a:cubicBezTo>
                      <a:pt x="192" y="157"/>
                      <a:pt x="192" y="157"/>
                      <a:pt x="192" y="157"/>
                    </a:cubicBezTo>
                    <a:cubicBezTo>
                      <a:pt x="192" y="157"/>
                      <a:pt x="192" y="157"/>
                      <a:pt x="192" y="157"/>
                    </a:cubicBezTo>
                    <a:cubicBezTo>
                      <a:pt x="192"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4" y="157"/>
                    </a:cubicBezTo>
                    <a:cubicBezTo>
                      <a:pt x="194" y="157"/>
                      <a:pt x="194" y="157"/>
                      <a:pt x="194" y="157"/>
                    </a:cubicBezTo>
                    <a:cubicBezTo>
                      <a:pt x="194" y="157"/>
                      <a:pt x="194" y="157"/>
                      <a:pt x="194" y="158"/>
                    </a:cubicBezTo>
                    <a:cubicBezTo>
                      <a:pt x="194" y="158"/>
                      <a:pt x="194" y="158"/>
                      <a:pt x="194" y="158"/>
                    </a:cubicBezTo>
                    <a:cubicBezTo>
                      <a:pt x="194" y="158"/>
                      <a:pt x="194" y="158"/>
                      <a:pt x="194" y="158"/>
                    </a:cubicBezTo>
                    <a:cubicBezTo>
                      <a:pt x="194" y="158"/>
                      <a:pt x="194"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8" y="158"/>
                      <a:pt x="198" y="158"/>
                    </a:cubicBezTo>
                    <a:cubicBezTo>
                      <a:pt x="198" y="158"/>
                      <a:pt x="198" y="158"/>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200" y="159"/>
                      <a:pt x="200" y="159"/>
                      <a:pt x="200" y="159"/>
                    </a:cubicBezTo>
                    <a:cubicBezTo>
                      <a:pt x="200" y="159"/>
                      <a:pt x="200" y="159"/>
                      <a:pt x="200" y="159"/>
                    </a:cubicBezTo>
                    <a:cubicBezTo>
                      <a:pt x="200" y="159"/>
                      <a:pt x="200" y="159"/>
                      <a:pt x="200" y="159"/>
                    </a:cubicBezTo>
                    <a:cubicBezTo>
                      <a:pt x="200" y="159"/>
                      <a:pt x="200" y="159"/>
                      <a:pt x="201" y="159"/>
                    </a:cubicBezTo>
                    <a:cubicBezTo>
                      <a:pt x="201" y="159"/>
                      <a:pt x="201" y="159"/>
                      <a:pt x="201" y="159"/>
                    </a:cubicBezTo>
                    <a:cubicBezTo>
                      <a:pt x="201" y="159"/>
                      <a:pt x="201" y="159"/>
                      <a:pt x="201" y="160"/>
                    </a:cubicBezTo>
                    <a:cubicBezTo>
                      <a:pt x="201" y="160"/>
                      <a:pt x="201" y="160"/>
                      <a:pt x="201" y="160"/>
                    </a:cubicBezTo>
                    <a:cubicBezTo>
                      <a:pt x="201" y="160"/>
                      <a:pt x="201" y="160"/>
                      <a:pt x="201" y="160"/>
                    </a:cubicBezTo>
                    <a:cubicBezTo>
                      <a:pt x="201" y="160"/>
                      <a:pt x="201" y="160"/>
                      <a:pt x="201" y="160"/>
                    </a:cubicBezTo>
                    <a:cubicBezTo>
                      <a:pt x="201"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5" y="160"/>
                      <a:pt x="205" y="160"/>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4"/>
                      <a:pt x="207" y="164"/>
                      <a:pt x="207" y="164"/>
                    </a:cubicBezTo>
                    <a:cubicBezTo>
                      <a:pt x="207" y="164"/>
                      <a:pt x="207" y="164"/>
                      <a:pt x="207" y="164"/>
                    </a:cubicBezTo>
                    <a:cubicBezTo>
                      <a:pt x="207" y="164"/>
                      <a:pt x="207" y="164"/>
                      <a:pt x="207" y="164"/>
                    </a:cubicBezTo>
                    <a:cubicBezTo>
                      <a:pt x="207" y="165"/>
                      <a:pt x="207" y="165"/>
                      <a:pt x="207" y="165"/>
                    </a:cubicBezTo>
                    <a:cubicBezTo>
                      <a:pt x="207" y="165"/>
                      <a:pt x="207" y="165"/>
                      <a:pt x="207" y="165"/>
                    </a:cubicBezTo>
                    <a:cubicBezTo>
                      <a:pt x="207" y="165"/>
                      <a:pt x="207" y="165"/>
                      <a:pt x="207" y="165"/>
                    </a:cubicBezTo>
                    <a:cubicBezTo>
                      <a:pt x="207" y="165"/>
                      <a:pt x="207" y="166"/>
                      <a:pt x="207" y="167"/>
                    </a:cubicBezTo>
                    <a:cubicBezTo>
                      <a:pt x="207" y="167"/>
                      <a:pt x="207" y="167"/>
                      <a:pt x="207" y="167"/>
                    </a:cubicBezTo>
                    <a:cubicBezTo>
                      <a:pt x="207" y="167"/>
                      <a:pt x="207" y="167"/>
                      <a:pt x="208" y="167"/>
                    </a:cubicBezTo>
                    <a:cubicBezTo>
                      <a:pt x="208" y="167"/>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70"/>
                      <a:pt x="208" y="170"/>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2"/>
                      <a:pt x="208" y="172"/>
                    </a:cubicBezTo>
                    <a:cubicBezTo>
                      <a:pt x="208" y="172"/>
                      <a:pt x="208"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3"/>
                      <a:pt x="209" y="173"/>
                      <a:pt x="209" y="173"/>
                    </a:cubicBezTo>
                    <a:cubicBezTo>
                      <a:pt x="209" y="173"/>
                      <a:pt x="209" y="173"/>
                      <a:pt x="209" y="173"/>
                    </a:cubicBezTo>
                    <a:cubicBezTo>
                      <a:pt x="209" y="173"/>
                      <a:pt x="209" y="173"/>
                      <a:pt x="209" y="173"/>
                    </a:cubicBezTo>
                    <a:cubicBezTo>
                      <a:pt x="209" y="173"/>
                      <a:pt x="209" y="173"/>
                      <a:pt x="209" y="173"/>
                    </a:cubicBezTo>
                    <a:cubicBezTo>
                      <a:pt x="209" y="173"/>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6"/>
                      <a:pt x="209" y="176"/>
                      <a:pt x="209" y="176"/>
                    </a:cubicBezTo>
                    <a:cubicBezTo>
                      <a:pt x="209" y="176"/>
                      <a:pt x="209" y="176"/>
                      <a:pt x="209" y="176"/>
                    </a:cubicBezTo>
                    <a:cubicBezTo>
                      <a:pt x="209" y="176"/>
                      <a:pt x="209" y="176"/>
                      <a:pt x="209" y="176"/>
                    </a:cubicBezTo>
                    <a:cubicBezTo>
                      <a:pt x="209" y="176"/>
                      <a:pt x="209" y="177"/>
                      <a:pt x="209" y="177"/>
                    </a:cubicBezTo>
                    <a:cubicBezTo>
                      <a:pt x="210" y="177"/>
                      <a:pt x="210" y="177"/>
                      <a:pt x="210" y="177"/>
                    </a:cubicBezTo>
                    <a:cubicBezTo>
                      <a:pt x="210" y="178"/>
                      <a:pt x="210" y="178"/>
                      <a:pt x="210" y="179"/>
                    </a:cubicBezTo>
                    <a:cubicBezTo>
                      <a:pt x="210" y="179"/>
                      <a:pt x="210" y="179"/>
                      <a:pt x="210" y="179"/>
                    </a:cubicBezTo>
                    <a:cubicBezTo>
                      <a:pt x="210" y="179"/>
                      <a:pt x="210" y="179"/>
                      <a:pt x="210" y="180"/>
                    </a:cubicBezTo>
                    <a:cubicBezTo>
                      <a:pt x="210" y="180"/>
                      <a:pt x="210" y="180"/>
                      <a:pt x="210" y="180"/>
                    </a:cubicBezTo>
                    <a:cubicBezTo>
                      <a:pt x="210" y="180"/>
                      <a:pt x="210" y="180"/>
                      <a:pt x="210" y="181"/>
                    </a:cubicBezTo>
                    <a:cubicBezTo>
                      <a:pt x="210" y="181"/>
                      <a:pt x="210" y="181"/>
                      <a:pt x="210" y="181"/>
                    </a:cubicBezTo>
                    <a:cubicBezTo>
                      <a:pt x="210" y="181"/>
                      <a:pt x="210" y="181"/>
                      <a:pt x="210" y="181"/>
                    </a:cubicBezTo>
                    <a:cubicBezTo>
                      <a:pt x="210" y="181"/>
                      <a:pt x="210" y="181"/>
                      <a:pt x="210" y="181"/>
                    </a:cubicBezTo>
                    <a:cubicBezTo>
                      <a:pt x="210" y="182"/>
                      <a:pt x="210" y="183"/>
                      <a:pt x="210" y="183"/>
                    </a:cubicBezTo>
                    <a:cubicBezTo>
                      <a:pt x="210" y="183"/>
                      <a:pt x="210" y="183"/>
                      <a:pt x="210" y="183"/>
                    </a:cubicBezTo>
                    <a:cubicBezTo>
                      <a:pt x="210" y="184"/>
                      <a:pt x="210" y="184"/>
                      <a:pt x="210" y="184"/>
                    </a:cubicBezTo>
                    <a:cubicBezTo>
                      <a:pt x="210" y="184"/>
                      <a:pt x="210" y="184"/>
                      <a:pt x="210" y="184"/>
                    </a:cubicBezTo>
                    <a:cubicBezTo>
                      <a:pt x="210" y="184"/>
                      <a:pt x="210" y="185"/>
                      <a:pt x="210" y="186"/>
                    </a:cubicBezTo>
                    <a:cubicBezTo>
                      <a:pt x="210" y="186"/>
                      <a:pt x="210" y="186"/>
                      <a:pt x="210" y="186"/>
                    </a:cubicBezTo>
                    <a:cubicBezTo>
                      <a:pt x="210" y="186"/>
                      <a:pt x="210" y="186"/>
                      <a:pt x="210" y="186"/>
                    </a:cubicBezTo>
                    <a:cubicBezTo>
                      <a:pt x="210" y="186"/>
                      <a:pt x="210" y="186"/>
                      <a:pt x="210" y="186"/>
                    </a:cubicBezTo>
                    <a:cubicBezTo>
                      <a:pt x="210" y="186"/>
                      <a:pt x="210" y="187"/>
                      <a:pt x="210" y="187"/>
                    </a:cubicBezTo>
                    <a:cubicBezTo>
                      <a:pt x="210" y="187"/>
                      <a:pt x="210" y="187"/>
                      <a:pt x="210" y="187"/>
                    </a:cubicBezTo>
                    <a:cubicBezTo>
                      <a:pt x="210" y="187"/>
                      <a:pt x="210" y="187"/>
                      <a:pt x="210" y="187"/>
                    </a:cubicBezTo>
                    <a:cubicBezTo>
                      <a:pt x="210" y="187"/>
                      <a:pt x="210" y="187"/>
                      <a:pt x="210" y="187"/>
                    </a:cubicBezTo>
                    <a:cubicBezTo>
                      <a:pt x="210" y="187"/>
                      <a:pt x="210" y="187"/>
                      <a:pt x="210" y="187"/>
                    </a:cubicBezTo>
                    <a:cubicBezTo>
                      <a:pt x="210" y="187"/>
                      <a:pt x="210" y="188"/>
                      <a:pt x="210" y="188"/>
                    </a:cubicBezTo>
                    <a:cubicBezTo>
                      <a:pt x="210" y="188"/>
                      <a:pt x="210" y="188"/>
                      <a:pt x="210" y="188"/>
                    </a:cubicBezTo>
                    <a:cubicBezTo>
                      <a:pt x="210" y="188"/>
                      <a:pt x="210" y="188"/>
                      <a:pt x="210" y="188"/>
                    </a:cubicBezTo>
                    <a:cubicBezTo>
                      <a:pt x="210" y="188"/>
                      <a:pt x="210" y="188"/>
                      <a:pt x="210" y="189"/>
                    </a:cubicBezTo>
                    <a:cubicBezTo>
                      <a:pt x="210" y="189"/>
                      <a:pt x="210" y="189"/>
                      <a:pt x="211" y="189"/>
                    </a:cubicBezTo>
                    <a:cubicBezTo>
                      <a:pt x="211" y="189"/>
                      <a:pt x="211" y="189"/>
                      <a:pt x="211" y="189"/>
                    </a:cubicBezTo>
                    <a:cubicBezTo>
                      <a:pt x="211" y="189"/>
                      <a:pt x="211" y="189"/>
                      <a:pt x="211" y="189"/>
                    </a:cubicBezTo>
                    <a:cubicBezTo>
                      <a:pt x="211" y="189"/>
                      <a:pt x="211" y="189"/>
                      <a:pt x="211" y="189"/>
                    </a:cubicBezTo>
                    <a:cubicBezTo>
                      <a:pt x="211" y="189"/>
                      <a:pt x="211" y="189"/>
                      <a:pt x="211" y="190"/>
                    </a:cubicBezTo>
                    <a:cubicBezTo>
                      <a:pt x="211" y="190"/>
                      <a:pt x="211" y="190"/>
                      <a:pt x="211" y="190"/>
                    </a:cubicBezTo>
                    <a:cubicBezTo>
                      <a:pt x="211" y="190"/>
                      <a:pt x="211" y="190"/>
                      <a:pt x="211"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09" y="190"/>
                      <a:pt x="209" y="190"/>
                    </a:cubicBezTo>
                    <a:cubicBezTo>
                      <a:pt x="209" y="190"/>
                      <a:pt x="209" y="190"/>
                      <a:pt x="209" y="190"/>
                    </a:cubicBezTo>
                    <a:cubicBezTo>
                      <a:pt x="209" y="190"/>
                      <a:pt x="209" y="190"/>
                      <a:pt x="209" y="190"/>
                    </a:cubicBezTo>
                    <a:cubicBezTo>
                      <a:pt x="209" y="191"/>
                      <a:pt x="209" y="191"/>
                      <a:pt x="209" y="191"/>
                    </a:cubicBezTo>
                    <a:cubicBezTo>
                      <a:pt x="209" y="191"/>
                      <a:pt x="209" y="191"/>
                      <a:pt x="209" y="191"/>
                    </a:cubicBezTo>
                    <a:cubicBezTo>
                      <a:pt x="209" y="191"/>
                      <a:pt x="209" y="191"/>
                      <a:pt x="209" y="191"/>
                    </a:cubicBezTo>
                    <a:cubicBezTo>
                      <a:pt x="209"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3"/>
                    </a:cubicBezTo>
                    <a:cubicBezTo>
                      <a:pt x="211" y="193"/>
                      <a:pt x="211" y="193"/>
                      <a:pt x="211" y="193"/>
                    </a:cubicBezTo>
                    <a:cubicBezTo>
                      <a:pt x="211" y="193"/>
                      <a:pt x="211" y="193"/>
                      <a:pt x="211" y="193"/>
                    </a:cubicBezTo>
                    <a:cubicBezTo>
                      <a:pt x="211" y="193"/>
                      <a:pt x="211" y="193"/>
                      <a:pt x="211" y="193"/>
                    </a:cubicBezTo>
                    <a:cubicBezTo>
                      <a:pt x="211" y="193"/>
                      <a:pt x="211" y="193"/>
                      <a:pt x="211" y="193"/>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5"/>
                      <a:pt x="211" y="195"/>
                      <a:pt x="211" y="195"/>
                    </a:cubicBezTo>
                    <a:cubicBezTo>
                      <a:pt x="211" y="195"/>
                      <a:pt x="211" y="195"/>
                      <a:pt x="211" y="195"/>
                    </a:cubicBezTo>
                    <a:cubicBezTo>
                      <a:pt x="211" y="195"/>
                      <a:pt x="211" y="195"/>
                      <a:pt x="211" y="195"/>
                    </a:cubicBezTo>
                    <a:cubicBezTo>
                      <a:pt x="211" y="195"/>
                      <a:pt x="211" y="196"/>
                      <a:pt x="211" y="196"/>
                    </a:cubicBezTo>
                    <a:cubicBezTo>
                      <a:pt x="211" y="196"/>
                      <a:pt x="211" y="196"/>
                      <a:pt x="212" y="196"/>
                    </a:cubicBezTo>
                    <a:cubicBezTo>
                      <a:pt x="212" y="196"/>
                      <a:pt x="212" y="196"/>
                      <a:pt x="212" y="196"/>
                    </a:cubicBezTo>
                    <a:cubicBezTo>
                      <a:pt x="212" y="196"/>
                      <a:pt x="212" y="196"/>
                      <a:pt x="212" y="196"/>
                    </a:cubicBezTo>
                    <a:cubicBezTo>
                      <a:pt x="212" y="196"/>
                      <a:pt x="212" y="196"/>
                      <a:pt x="212" y="196"/>
                    </a:cubicBezTo>
                    <a:cubicBezTo>
                      <a:pt x="212" y="196"/>
                      <a:pt x="212" y="196"/>
                      <a:pt x="212" y="196"/>
                    </a:cubicBezTo>
                    <a:cubicBezTo>
                      <a:pt x="212" y="196"/>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8"/>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201"/>
                      <a:pt x="212" y="202"/>
                      <a:pt x="212" y="203"/>
                    </a:cubicBezTo>
                    <a:cubicBezTo>
                      <a:pt x="212" y="203"/>
                      <a:pt x="212" y="203"/>
                      <a:pt x="212" y="203"/>
                    </a:cubicBezTo>
                    <a:cubicBezTo>
                      <a:pt x="212" y="203"/>
                      <a:pt x="212" y="203"/>
                      <a:pt x="212" y="203"/>
                    </a:cubicBezTo>
                    <a:cubicBezTo>
                      <a:pt x="212" y="203"/>
                      <a:pt x="212" y="203"/>
                      <a:pt x="212" y="203"/>
                    </a:cubicBezTo>
                    <a:cubicBezTo>
                      <a:pt x="212" y="203"/>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5"/>
                      <a:pt x="212" y="205"/>
                      <a:pt x="212" y="206"/>
                    </a:cubicBezTo>
                    <a:cubicBezTo>
                      <a:pt x="212" y="206"/>
                      <a:pt x="212" y="206"/>
                      <a:pt x="212" y="206"/>
                    </a:cubicBezTo>
                    <a:cubicBezTo>
                      <a:pt x="212" y="206"/>
                      <a:pt x="212" y="206"/>
                      <a:pt x="212" y="206"/>
                    </a:cubicBezTo>
                    <a:cubicBezTo>
                      <a:pt x="212" y="206"/>
                      <a:pt x="212" y="206"/>
                      <a:pt x="212" y="206"/>
                    </a:cubicBezTo>
                    <a:cubicBezTo>
                      <a:pt x="212" y="206"/>
                      <a:pt x="212" y="207"/>
                      <a:pt x="212" y="207"/>
                    </a:cubicBezTo>
                    <a:cubicBezTo>
                      <a:pt x="212" y="207"/>
                      <a:pt x="212" y="207"/>
                      <a:pt x="212" y="207"/>
                    </a:cubicBezTo>
                    <a:cubicBezTo>
                      <a:pt x="212" y="207"/>
                      <a:pt x="212" y="207"/>
                      <a:pt x="212" y="207"/>
                    </a:cubicBezTo>
                    <a:cubicBezTo>
                      <a:pt x="212" y="207"/>
                      <a:pt x="212" y="207"/>
                      <a:pt x="212" y="207"/>
                    </a:cubicBezTo>
                    <a:cubicBezTo>
                      <a:pt x="212" y="207"/>
                      <a:pt x="212" y="208"/>
                      <a:pt x="212" y="208"/>
                    </a:cubicBezTo>
                    <a:cubicBezTo>
                      <a:pt x="212" y="208"/>
                      <a:pt x="212" y="208"/>
                      <a:pt x="212" y="208"/>
                    </a:cubicBezTo>
                    <a:cubicBezTo>
                      <a:pt x="212" y="208"/>
                      <a:pt x="212" y="208"/>
                      <a:pt x="212" y="208"/>
                    </a:cubicBezTo>
                    <a:cubicBezTo>
                      <a:pt x="212" y="208"/>
                      <a:pt x="212" y="209"/>
                      <a:pt x="212" y="209"/>
                    </a:cubicBezTo>
                    <a:cubicBezTo>
                      <a:pt x="212" y="209"/>
                      <a:pt x="212" y="209"/>
                      <a:pt x="212" y="209"/>
                    </a:cubicBezTo>
                    <a:cubicBezTo>
                      <a:pt x="212" y="209"/>
                      <a:pt x="212" y="209"/>
                      <a:pt x="212" y="209"/>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1"/>
                    </a:cubicBezTo>
                    <a:cubicBezTo>
                      <a:pt x="213" y="211"/>
                      <a:pt x="213" y="211"/>
                      <a:pt x="213" y="211"/>
                    </a:cubicBezTo>
                    <a:cubicBezTo>
                      <a:pt x="213" y="211"/>
                      <a:pt x="213" y="211"/>
                      <a:pt x="213" y="212"/>
                    </a:cubicBezTo>
                    <a:cubicBezTo>
                      <a:pt x="213" y="212"/>
                      <a:pt x="213" y="212"/>
                      <a:pt x="213" y="212"/>
                    </a:cubicBezTo>
                    <a:cubicBezTo>
                      <a:pt x="213" y="212"/>
                      <a:pt x="213" y="212"/>
                      <a:pt x="213" y="212"/>
                    </a:cubicBezTo>
                    <a:cubicBezTo>
                      <a:pt x="213" y="213"/>
                      <a:pt x="213" y="213"/>
                      <a:pt x="213" y="214"/>
                    </a:cubicBezTo>
                    <a:cubicBezTo>
                      <a:pt x="213" y="214"/>
                      <a:pt x="213" y="214"/>
                      <a:pt x="213" y="214"/>
                    </a:cubicBezTo>
                    <a:cubicBezTo>
                      <a:pt x="213" y="214"/>
                      <a:pt x="213" y="214"/>
                      <a:pt x="213" y="214"/>
                    </a:cubicBezTo>
                    <a:cubicBezTo>
                      <a:pt x="213" y="214"/>
                      <a:pt x="213" y="214"/>
                      <a:pt x="213" y="214"/>
                    </a:cubicBezTo>
                    <a:cubicBezTo>
                      <a:pt x="213" y="214"/>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6"/>
                      <a:pt x="213" y="217"/>
                      <a:pt x="213" y="218"/>
                    </a:cubicBezTo>
                    <a:cubicBezTo>
                      <a:pt x="213" y="218"/>
                      <a:pt x="213" y="218"/>
                      <a:pt x="213" y="218"/>
                    </a:cubicBezTo>
                    <a:cubicBezTo>
                      <a:pt x="213" y="218"/>
                      <a:pt x="213" y="218"/>
                      <a:pt x="213" y="218"/>
                    </a:cubicBezTo>
                    <a:cubicBezTo>
                      <a:pt x="213" y="218"/>
                      <a:pt x="213" y="218"/>
                      <a:pt x="213" y="218"/>
                    </a:cubicBezTo>
                    <a:cubicBezTo>
                      <a:pt x="213" y="218"/>
                      <a:pt x="213" y="218"/>
                      <a:pt x="213" y="218"/>
                    </a:cubicBezTo>
                    <a:cubicBezTo>
                      <a:pt x="213" y="218"/>
                      <a:pt x="213" y="218"/>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2" y="221"/>
                    </a:cubicBezTo>
                    <a:cubicBezTo>
                      <a:pt x="212" y="221"/>
                      <a:pt x="212" y="221"/>
                      <a:pt x="212" y="221"/>
                    </a:cubicBezTo>
                    <a:cubicBezTo>
                      <a:pt x="212" y="221"/>
                      <a:pt x="212" y="221"/>
                      <a:pt x="212" y="221"/>
                    </a:cubicBezTo>
                    <a:cubicBezTo>
                      <a:pt x="212" y="221"/>
                      <a:pt x="212" y="221"/>
                      <a:pt x="212" y="221"/>
                    </a:cubicBezTo>
                    <a:cubicBezTo>
                      <a:pt x="212" y="221"/>
                      <a:pt x="212" y="221"/>
                      <a:pt x="212" y="221"/>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1" y="222"/>
                      <a:pt x="211" y="222"/>
                      <a:pt x="211" y="222"/>
                    </a:cubicBezTo>
                    <a:cubicBezTo>
                      <a:pt x="211" y="222"/>
                      <a:pt x="211" y="222"/>
                      <a:pt x="211" y="222"/>
                    </a:cubicBezTo>
                    <a:cubicBezTo>
                      <a:pt x="211" y="222"/>
                      <a:pt x="211" y="222"/>
                      <a:pt x="211" y="222"/>
                    </a:cubicBezTo>
                    <a:cubicBezTo>
                      <a:pt x="211"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8" y="222"/>
                    </a:cubicBezTo>
                    <a:cubicBezTo>
                      <a:pt x="208" y="222"/>
                      <a:pt x="208" y="222"/>
                      <a:pt x="208" y="222"/>
                    </a:cubicBezTo>
                    <a:cubicBezTo>
                      <a:pt x="208" y="222"/>
                      <a:pt x="208" y="222"/>
                      <a:pt x="208" y="222"/>
                    </a:cubicBezTo>
                    <a:cubicBezTo>
                      <a:pt x="208" y="222"/>
                      <a:pt x="208" y="222"/>
                      <a:pt x="208" y="222"/>
                    </a:cubicBezTo>
                    <a:cubicBezTo>
                      <a:pt x="208" y="222"/>
                      <a:pt x="208"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3"/>
                    </a:cubicBezTo>
                    <a:cubicBezTo>
                      <a:pt x="207" y="223"/>
                      <a:pt x="207" y="223"/>
                      <a:pt x="207" y="223"/>
                    </a:cubicBezTo>
                    <a:cubicBezTo>
                      <a:pt x="206" y="223"/>
                      <a:pt x="206" y="223"/>
                      <a:pt x="206" y="223"/>
                    </a:cubicBezTo>
                    <a:cubicBezTo>
                      <a:pt x="206" y="223"/>
                      <a:pt x="206" y="223"/>
                      <a:pt x="206" y="223"/>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3"/>
                    </a:cubicBezTo>
                    <a:cubicBezTo>
                      <a:pt x="205" y="223"/>
                      <a:pt x="205" y="223"/>
                      <a:pt x="205" y="223"/>
                    </a:cubicBezTo>
                    <a:cubicBezTo>
                      <a:pt x="205" y="223"/>
                      <a:pt x="205" y="223"/>
                      <a:pt x="204" y="223"/>
                    </a:cubicBezTo>
                    <a:cubicBezTo>
                      <a:pt x="204" y="223"/>
                      <a:pt x="204" y="223"/>
                      <a:pt x="204" y="223"/>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3" y="222"/>
                      <a:pt x="203" y="222"/>
                      <a:pt x="203" y="222"/>
                    </a:cubicBezTo>
                    <a:cubicBezTo>
                      <a:pt x="203" y="222"/>
                      <a:pt x="203" y="222"/>
                      <a:pt x="203" y="223"/>
                    </a:cubicBezTo>
                    <a:cubicBezTo>
                      <a:pt x="203" y="223"/>
                      <a:pt x="203" y="223"/>
                      <a:pt x="203" y="223"/>
                    </a:cubicBezTo>
                    <a:cubicBezTo>
                      <a:pt x="203" y="223"/>
                      <a:pt x="203" y="223"/>
                      <a:pt x="202" y="223"/>
                    </a:cubicBezTo>
                    <a:close/>
                    <a:moveTo>
                      <a:pt x="156" y="105"/>
                    </a:move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9" y="128"/>
                      <a:pt x="159" y="128"/>
                      <a:pt x="159" y="128"/>
                    </a:cubicBezTo>
                    <a:cubicBezTo>
                      <a:pt x="159" y="128"/>
                      <a:pt x="159" y="128"/>
                      <a:pt x="159" y="128"/>
                    </a:cubicBezTo>
                    <a:cubicBezTo>
                      <a:pt x="159" y="128"/>
                      <a:pt x="159" y="128"/>
                      <a:pt x="159" y="129"/>
                    </a:cubicBezTo>
                    <a:cubicBezTo>
                      <a:pt x="159" y="129"/>
                      <a:pt x="159" y="129"/>
                      <a:pt x="159" y="129"/>
                    </a:cubicBezTo>
                    <a:cubicBezTo>
                      <a:pt x="159" y="129"/>
                      <a:pt x="159" y="129"/>
                      <a:pt x="159" y="129"/>
                    </a:cubicBezTo>
                    <a:cubicBezTo>
                      <a:pt x="159" y="129"/>
                      <a:pt x="159" y="129"/>
                      <a:pt x="159" y="129"/>
                    </a:cubicBezTo>
                    <a:cubicBezTo>
                      <a:pt x="159" y="129"/>
                      <a:pt x="159" y="129"/>
                      <a:pt x="159"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1"/>
                    </a:cubicBezTo>
                    <a:cubicBezTo>
                      <a:pt x="163" y="131"/>
                      <a:pt x="163" y="131"/>
                      <a:pt x="163" y="131"/>
                    </a:cubicBezTo>
                    <a:cubicBezTo>
                      <a:pt x="163" y="131"/>
                      <a:pt x="163" y="131"/>
                      <a:pt x="163" y="131"/>
                    </a:cubicBezTo>
                    <a:cubicBezTo>
                      <a:pt x="163" y="131"/>
                      <a:pt x="163" y="131"/>
                      <a:pt x="163" y="131"/>
                    </a:cubicBezTo>
                    <a:cubicBezTo>
                      <a:pt x="163" y="131"/>
                      <a:pt x="163" y="131"/>
                      <a:pt x="163" y="131"/>
                    </a:cubicBezTo>
                    <a:cubicBezTo>
                      <a:pt x="163" y="131"/>
                      <a:pt x="163"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2"/>
                    </a:cubicBezTo>
                    <a:cubicBezTo>
                      <a:pt x="165" y="132"/>
                      <a:pt x="165" y="132"/>
                      <a:pt x="165"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8" y="132"/>
                      <a:pt x="168" y="132"/>
                      <a:pt x="168" y="132"/>
                    </a:cubicBezTo>
                    <a:cubicBezTo>
                      <a:pt x="168" y="132"/>
                      <a:pt x="168" y="132"/>
                      <a:pt x="168" y="132"/>
                    </a:cubicBezTo>
                    <a:cubicBezTo>
                      <a:pt x="168" y="132"/>
                      <a:pt x="168" y="132"/>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1" y="133"/>
                      <a:pt x="171" y="133"/>
                      <a:pt x="171" y="133"/>
                    </a:cubicBezTo>
                    <a:cubicBezTo>
                      <a:pt x="171" y="133"/>
                      <a:pt x="171" y="133"/>
                      <a:pt x="171" y="133"/>
                    </a:cubicBezTo>
                    <a:cubicBezTo>
                      <a:pt x="171" y="133"/>
                      <a:pt x="171" y="133"/>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5"/>
                    </a:cubicBezTo>
                    <a:cubicBezTo>
                      <a:pt x="172" y="135"/>
                      <a:pt x="172" y="135"/>
                      <a:pt x="172" y="135"/>
                    </a:cubicBezTo>
                    <a:cubicBezTo>
                      <a:pt x="172" y="135"/>
                      <a:pt x="172"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6"/>
                    </a:cubicBezTo>
                    <a:cubicBezTo>
                      <a:pt x="175" y="136"/>
                      <a:pt x="175"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80" y="136"/>
                      <a:pt x="180" y="136"/>
                    </a:cubicBezTo>
                    <a:cubicBezTo>
                      <a:pt x="180" y="136"/>
                      <a:pt x="180" y="136"/>
                      <a:pt x="180" y="136"/>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2" y="137"/>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3" y="138"/>
                    </a:cubicBezTo>
                    <a:cubicBezTo>
                      <a:pt x="183" y="138"/>
                      <a:pt x="183" y="138"/>
                      <a:pt x="183" y="138"/>
                    </a:cubicBezTo>
                    <a:cubicBezTo>
                      <a:pt x="183" y="138"/>
                      <a:pt x="183" y="138"/>
                      <a:pt x="183" y="138"/>
                    </a:cubicBezTo>
                    <a:cubicBezTo>
                      <a:pt x="183" y="138"/>
                      <a:pt x="183" y="138"/>
                      <a:pt x="183" y="138"/>
                    </a:cubicBezTo>
                    <a:cubicBezTo>
                      <a:pt x="183" y="138"/>
                      <a:pt x="183"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9"/>
                    </a:cubicBezTo>
                    <a:cubicBezTo>
                      <a:pt x="184" y="139"/>
                      <a:pt x="184" y="139"/>
                      <a:pt x="184" y="139"/>
                    </a:cubicBezTo>
                    <a:cubicBezTo>
                      <a:pt x="184" y="139"/>
                      <a:pt x="184" y="139"/>
                      <a:pt x="184" y="139"/>
                    </a:cubicBezTo>
                    <a:cubicBezTo>
                      <a:pt x="184" y="139"/>
                      <a:pt x="184" y="139"/>
                      <a:pt x="184" y="139"/>
                    </a:cubicBezTo>
                    <a:cubicBezTo>
                      <a:pt x="184" y="139"/>
                      <a:pt x="184" y="139"/>
                      <a:pt x="184"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1"/>
                      <a:pt x="186" y="141"/>
                      <a:pt x="186" y="141"/>
                    </a:cubicBezTo>
                    <a:cubicBezTo>
                      <a:pt x="186" y="141"/>
                      <a:pt x="186" y="141"/>
                      <a:pt x="186" y="141"/>
                    </a:cubicBezTo>
                    <a:cubicBezTo>
                      <a:pt x="186" y="141"/>
                      <a:pt x="186" y="141"/>
                      <a:pt x="186" y="141"/>
                    </a:cubicBezTo>
                    <a:cubicBezTo>
                      <a:pt x="186" y="141"/>
                      <a:pt x="186" y="141"/>
                      <a:pt x="187" y="141"/>
                    </a:cubicBezTo>
                    <a:cubicBezTo>
                      <a:pt x="187" y="141"/>
                      <a:pt x="187" y="141"/>
                      <a:pt x="187" y="141"/>
                    </a:cubicBezTo>
                    <a:cubicBezTo>
                      <a:pt x="187" y="141"/>
                      <a:pt x="187" y="141"/>
                      <a:pt x="187" y="141"/>
                    </a:cubicBezTo>
                    <a:cubicBezTo>
                      <a:pt x="187" y="141"/>
                      <a:pt x="187" y="141"/>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7"/>
                      <a:pt x="190" y="147"/>
                      <a:pt x="190" y="147"/>
                    </a:cubicBezTo>
                    <a:cubicBezTo>
                      <a:pt x="190" y="147"/>
                      <a:pt x="190" y="147"/>
                      <a:pt x="190" y="147"/>
                    </a:cubicBezTo>
                    <a:cubicBezTo>
                      <a:pt x="190" y="147"/>
                      <a:pt x="190"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3" y="147"/>
                      <a:pt x="193" y="147"/>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6" y="148"/>
                      <a:pt x="196" y="148"/>
                      <a:pt x="196" y="148"/>
                    </a:cubicBezTo>
                    <a:cubicBezTo>
                      <a:pt x="196" y="148"/>
                      <a:pt x="196" y="148"/>
                      <a:pt x="196" y="148"/>
                    </a:cubicBezTo>
                    <a:cubicBezTo>
                      <a:pt x="196" y="148"/>
                      <a:pt x="196" y="148"/>
                      <a:pt x="196" y="148"/>
                    </a:cubicBezTo>
                    <a:cubicBezTo>
                      <a:pt x="196" y="148"/>
                      <a:pt x="196" y="148"/>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8" y="149"/>
                    </a:cubicBezTo>
                    <a:cubicBezTo>
                      <a:pt x="198" y="149"/>
                      <a:pt x="198" y="149"/>
                      <a:pt x="198" y="149"/>
                    </a:cubicBezTo>
                    <a:cubicBezTo>
                      <a:pt x="198" y="149"/>
                      <a:pt x="198" y="149"/>
                      <a:pt x="198" y="149"/>
                    </a:cubicBezTo>
                    <a:cubicBezTo>
                      <a:pt x="198" y="149"/>
                      <a:pt x="198" y="149"/>
                      <a:pt x="198" y="149"/>
                    </a:cubicBezTo>
                    <a:cubicBezTo>
                      <a:pt x="198" y="149"/>
                      <a:pt x="199" y="149"/>
                      <a:pt x="199" y="149"/>
                    </a:cubicBezTo>
                    <a:cubicBezTo>
                      <a:pt x="199" y="149"/>
                      <a:pt x="199" y="149"/>
                      <a:pt x="199" y="149"/>
                    </a:cubicBezTo>
                    <a:cubicBezTo>
                      <a:pt x="199" y="149"/>
                      <a:pt x="199" y="149"/>
                      <a:pt x="199" y="149"/>
                    </a:cubicBezTo>
                    <a:cubicBezTo>
                      <a:pt x="199" y="149"/>
                      <a:pt x="199" y="149"/>
                      <a:pt x="199" y="149"/>
                    </a:cubicBezTo>
                    <a:cubicBezTo>
                      <a:pt x="199" y="149"/>
                      <a:pt x="199" y="149"/>
                      <a:pt x="199" y="150"/>
                    </a:cubicBezTo>
                    <a:cubicBezTo>
                      <a:pt x="199" y="150"/>
                      <a:pt x="199" y="150"/>
                      <a:pt x="199" y="150"/>
                    </a:cubicBezTo>
                    <a:cubicBezTo>
                      <a:pt x="199" y="150"/>
                      <a:pt x="199" y="150"/>
                      <a:pt x="199" y="150"/>
                    </a:cubicBezTo>
                    <a:cubicBezTo>
                      <a:pt x="199" y="150"/>
                      <a:pt x="199" y="150"/>
                      <a:pt x="199" y="150"/>
                    </a:cubicBezTo>
                    <a:cubicBezTo>
                      <a:pt x="199" y="150"/>
                      <a:pt x="199"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1" y="150"/>
                      <a:pt x="201" y="150"/>
                      <a:pt x="202" y="150"/>
                    </a:cubicBezTo>
                    <a:cubicBezTo>
                      <a:pt x="202" y="150"/>
                      <a:pt x="202" y="150"/>
                      <a:pt x="202" y="150"/>
                    </a:cubicBezTo>
                    <a:cubicBezTo>
                      <a:pt x="202" y="150"/>
                      <a:pt x="202" y="150"/>
                      <a:pt x="202" y="150"/>
                    </a:cubicBezTo>
                    <a:cubicBezTo>
                      <a:pt x="202" y="150"/>
                      <a:pt x="202" y="150"/>
                      <a:pt x="202" y="150"/>
                    </a:cubicBezTo>
                    <a:cubicBezTo>
                      <a:pt x="202" y="150"/>
                      <a:pt x="202" y="150"/>
                      <a:pt x="202" y="150"/>
                    </a:cubicBezTo>
                    <a:cubicBezTo>
                      <a:pt x="202" y="150"/>
                      <a:pt x="203" y="150"/>
                      <a:pt x="203" y="150"/>
                    </a:cubicBezTo>
                    <a:cubicBezTo>
                      <a:pt x="203" y="150"/>
                      <a:pt x="203" y="150"/>
                      <a:pt x="203" y="150"/>
                    </a:cubicBezTo>
                    <a:cubicBezTo>
                      <a:pt x="203" y="150"/>
                      <a:pt x="203" y="150"/>
                      <a:pt x="204" y="150"/>
                    </a:cubicBezTo>
                    <a:cubicBezTo>
                      <a:pt x="204" y="150"/>
                      <a:pt x="204" y="150"/>
                      <a:pt x="204" y="150"/>
                    </a:cubicBezTo>
                    <a:cubicBezTo>
                      <a:pt x="204" y="150"/>
                      <a:pt x="204" y="150"/>
                      <a:pt x="204" y="150"/>
                    </a:cubicBezTo>
                    <a:cubicBezTo>
                      <a:pt x="204" y="150"/>
                      <a:pt x="204" y="150"/>
                      <a:pt x="204" y="150"/>
                    </a:cubicBezTo>
                    <a:cubicBezTo>
                      <a:pt x="204" y="150"/>
                      <a:pt x="204" y="150"/>
                      <a:pt x="204" y="150"/>
                    </a:cubicBezTo>
                    <a:cubicBezTo>
                      <a:pt x="204" y="150"/>
                      <a:pt x="204"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8"/>
                      <a:pt x="205"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5" y="146"/>
                      <a:pt x="205" y="145"/>
                      <a:pt x="205" y="145"/>
                    </a:cubicBezTo>
                    <a:cubicBezTo>
                      <a:pt x="205" y="145"/>
                      <a:pt x="205" y="145"/>
                      <a:pt x="205" y="145"/>
                    </a:cubicBezTo>
                    <a:cubicBezTo>
                      <a:pt x="205" y="145"/>
                      <a:pt x="205" y="145"/>
                      <a:pt x="205" y="145"/>
                    </a:cubicBezTo>
                    <a:cubicBezTo>
                      <a:pt x="205" y="145"/>
                      <a:pt x="205" y="145"/>
                      <a:pt x="205" y="145"/>
                    </a:cubicBezTo>
                    <a:cubicBezTo>
                      <a:pt x="205" y="145"/>
                      <a:pt x="205" y="145"/>
                      <a:pt x="205" y="145"/>
                    </a:cubicBezTo>
                    <a:cubicBezTo>
                      <a:pt x="205" y="145"/>
                      <a:pt x="205" y="144"/>
                      <a:pt x="205" y="144"/>
                    </a:cubicBezTo>
                    <a:cubicBezTo>
                      <a:pt x="205" y="144"/>
                      <a:pt x="205" y="144"/>
                      <a:pt x="205" y="144"/>
                    </a:cubicBezTo>
                    <a:cubicBezTo>
                      <a:pt x="205" y="144"/>
                      <a:pt x="205" y="144"/>
                      <a:pt x="205" y="144"/>
                    </a:cubicBezTo>
                    <a:cubicBezTo>
                      <a:pt x="205" y="144"/>
                      <a:pt x="205" y="144"/>
                      <a:pt x="205" y="144"/>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1"/>
                    </a:cubicBezTo>
                    <a:cubicBezTo>
                      <a:pt x="205" y="141"/>
                      <a:pt x="205" y="141"/>
                      <a:pt x="205" y="141"/>
                    </a:cubicBezTo>
                    <a:cubicBezTo>
                      <a:pt x="205" y="141"/>
                      <a:pt x="205" y="141"/>
                      <a:pt x="205" y="141"/>
                    </a:cubicBezTo>
                    <a:cubicBezTo>
                      <a:pt x="205" y="141"/>
                      <a:pt x="205" y="141"/>
                      <a:pt x="205" y="141"/>
                    </a:cubicBezTo>
                    <a:cubicBezTo>
                      <a:pt x="205" y="141"/>
                      <a:pt x="205" y="141"/>
                      <a:pt x="205" y="141"/>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4" y="137"/>
                      <a:pt x="204" y="136"/>
                      <a:pt x="204" y="136"/>
                    </a:cubicBezTo>
                    <a:cubicBezTo>
                      <a:pt x="204" y="136"/>
                      <a:pt x="204" y="136"/>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4"/>
                      <a:pt x="204" y="134"/>
                      <a:pt x="204" y="134"/>
                    </a:cubicBezTo>
                    <a:cubicBezTo>
                      <a:pt x="204" y="134"/>
                      <a:pt x="204" y="134"/>
                      <a:pt x="204" y="134"/>
                    </a:cubicBezTo>
                    <a:cubicBezTo>
                      <a:pt x="204" y="134"/>
                      <a:pt x="204" y="134"/>
                      <a:pt x="204" y="134"/>
                    </a:cubicBezTo>
                    <a:cubicBezTo>
                      <a:pt x="204" y="134"/>
                      <a:pt x="204" y="134"/>
                      <a:pt x="204" y="134"/>
                    </a:cubicBezTo>
                    <a:cubicBezTo>
                      <a:pt x="204" y="133"/>
                      <a:pt x="204" y="132"/>
                      <a:pt x="204" y="132"/>
                    </a:cubicBezTo>
                    <a:cubicBezTo>
                      <a:pt x="204" y="132"/>
                      <a:pt x="204" y="132"/>
                      <a:pt x="204" y="132"/>
                    </a:cubicBezTo>
                    <a:cubicBezTo>
                      <a:pt x="204" y="132"/>
                      <a:pt x="204" y="132"/>
                      <a:pt x="204" y="132"/>
                    </a:cubicBezTo>
                    <a:cubicBezTo>
                      <a:pt x="204" y="131"/>
                      <a:pt x="204" y="131"/>
                      <a:pt x="204" y="131"/>
                    </a:cubicBezTo>
                    <a:cubicBezTo>
                      <a:pt x="204" y="131"/>
                      <a:pt x="204" y="131"/>
                      <a:pt x="204" y="131"/>
                    </a:cubicBezTo>
                    <a:cubicBezTo>
                      <a:pt x="204" y="131"/>
                      <a:pt x="204" y="131"/>
                      <a:pt x="204" y="131"/>
                    </a:cubicBezTo>
                    <a:cubicBezTo>
                      <a:pt x="204" y="130"/>
                      <a:pt x="204" y="130"/>
                      <a:pt x="204" y="130"/>
                    </a:cubicBezTo>
                    <a:cubicBezTo>
                      <a:pt x="204" y="130"/>
                      <a:pt x="204" y="130"/>
                      <a:pt x="204" y="130"/>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8"/>
                      <a:pt x="204" y="128"/>
                      <a:pt x="204" y="128"/>
                    </a:cubicBezTo>
                    <a:cubicBezTo>
                      <a:pt x="204" y="128"/>
                      <a:pt x="204" y="128"/>
                      <a:pt x="204" y="128"/>
                    </a:cubicBezTo>
                    <a:cubicBezTo>
                      <a:pt x="204" y="128"/>
                      <a:pt x="204" y="128"/>
                      <a:pt x="204" y="128"/>
                    </a:cubicBezTo>
                    <a:cubicBezTo>
                      <a:pt x="204" y="128"/>
                      <a:pt x="204" y="128"/>
                      <a:pt x="204" y="128"/>
                    </a:cubicBezTo>
                    <a:cubicBezTo>
                      <a:pt x="204" y="127"/>
                      <a:pt x="204" y="127"/>
                      <a:pt x="204" y="127"/>
                    </a:cubicBezTo>
                    <a:cubicBezTo>
                      <a:pt x="204" y="127"/>
                      <a:pt x="204" y="127"/>
                      <a:pt x="204" y="127"/>
                    </a:cubicBezTo>
                    <a:cubicBezTo>
                      <a:pt x="204" y="127"/>
                      <a:pt x="204" y="127"/>
                      <a:pt x="204" y="127"/>
                    </a:cubicBezTo>
                    <a:cubicBezTo>
                      <a:pt x="204" y="127"/>
                      <a:pt x="204" y="127"/>
                      <a:pt x="204" y="127"/>
                    </a:cubicBezTo>
                    <a:cubicBezTo>
                      <a:pt x="204" y="127"/>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5"/>
                      <a:pt x="204" y="125"/>
                      <a:pt x="204" y="125"/>
                    </a:cubicBezTo>
                    <a:cubicBezTo>
                      <a:pt x="204" y="125"/>
                      <a:pt x="204" y="125"/>
                      <a:pt x="204"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2" y="124"/>
                      <a:pt x="202" y="124"/>
                      <a:pt x="202" y="124"/>
                    </a:cubicBezTo>
                    <a:cubicBezTo>
                      <a:pt x="202" y="124"/>
                      <a:pt x="202" y="124"/>
                      <a:pt x="202" y="124"/>
                    </a:cubicBezTo>
                    <a:cubicBezTo>
                      <a:pt x="202" y="124"/>
                      <a:pt x="202" y="124"/>
                      <a:pt x="202" y="124"/>
                    </a:cubicBezTo>
                    <a:cubicBezTo>
                      <a:pt x="202" y="124"/>
                      <a:pt x="202" y="124"/>
                      <a:pt x="202" y="124"/>
                    </a:cubicBezTo>
                    <a:cubicBezTo>
                      <a:pt x="202" y="124"/>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1" y="123"/>
                      <a:pt x="201" y="123"/>
                      <a:pt x="201" y="123"/>
                    </a:cubicBezTo>
                    <a:cubicBezTo>
                      <a:pt x="201" y="123"/>
                      <a:pt x="201" y="123"/>
                      <a:pt x="201" y="123"/>
                    </a:cubicBezTo>
                    <a:cubicBezTo>
                      <a:pt x="201" y="123"/>
                      <a:pt x="201" y="123"/>
                      <a:pt x="201" y="123"/>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1"/>
                      <a:pt x="199" y="121"/>
                      <a:pt x="199" y="121"/>
                    </a:cubicBezTo>
                    <a:cubicBezTo>
                      <a:pt x="199" y="121"/>
                      <a:pt x="199" y="121"/>
                      <a:pt x="199" y="121"/>
                    </a:cubicBezTo>
                    <a:cubicBezTo>
                      <a:pt x="199" y="121"/>
                      <a:pt x="199"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7" y="121"/>
                      <a:pt x="197" y="121"/>
                      <a:pt x="197" y="121"/>
                    </a:cubicBezTo>
                    <a:cubicBezTo>
                      <a:pt x="197" y="121"/>
                      <a:pt x="197" y="121"/>
                      <a:pt x="197" y="121"/>
                    </a:cubicBezTo>
                    <a:cubicBezTo>
                      <a:pt x="197" y="121"/>
                      <a:pt x="197" y="121"/>
                      <a:pt x="197" y="121"/>
                    </a:cubicBezTo>
                    <a:cubicBezTo>
                      <a:pt x="197" y="121"/>
                      <a:pt x="197" y="121"/>
                      <a:pt x="197" y="121"/>
                    </a:cubicBezTo>
                    <a:cubicBezTo>
                      <a:pt x="197" y="121"/>
                      <a:pt x="197"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0"/>
                      <a:pt x="196" y="120"/>
                      <a:pt x="196" y="120"/>
                    </a:cubicBezTo>
                    <a:cubicBezTo>
                      <a:pt x="196" y="120"/>
                      <a:pt x="196" y="120"/>
                      <a:pt x="196" y="120"/>
                    </a:cubicBezTo>
                    <a:cubicBezTo>
                      <a:pt x="196" y="120"/>
                      <a:pt x="196" y="120"/>
                      <a:pt x="196" y="120"/>
                    </a:cubicBezTo>
                    <a:cubicBezTo>
                      <a:pt x="196" y="120"/>
                      <a:pt x="196" y="120"/>
                      <a:pt x="196"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8"/>
                      <a:pt x="191" y="118"/>
                      <a:pt x="191"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8" y="118"/>
                    </a:cubicBezTo>
                    <a:cubicBezTo>
                      <a:pt x="188" y="118"/>
                      <a:pt x="188" y="118"/>
                      <a:pt x="188" y="118"/>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7" y="117"/>
                      <a:pt x="187" y="117"/>
                      <a:pt x="187" y="117"/>
                    </a:cubicBezTo>
                    <a:cubicBezTo>
                      <a:pt x="187" y="117"/>
                      <a:pt x="187" y="117"/>
                      <a:pt x="187" y="117"/>
                    </a:cubicBezTo>
                    <a:cubicBezTo>
                      <a:pt x="187" y="117"/>
                      <a:pt x="187" y="117"/>
                      <a:pt x="187" y="117"/>
                    </a:cubicBezTo>
                    <a:cubicBezTo>
                      <a:pt x="187" y="117"/>
                      <a:pt x="187" y="117"/>
                      <a:pt x="187"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4" y="116"/>
                      <a:pt x="184" y="116"/>
                      <a:pt x="184" y="116"/>
                    </a:cubicBezTo>
                    <a:cubicBezTo>
                      <a:pt x="184" y="116"/>
                      <a:pt x="184" y="116"/>
                      <a:pt x="184" y="116"/>
                    </a:cubicBezTo>
                    <a:cubicBezTo>
                      <a:pt x="184" y="116"/>
                      <a:pt x="184" y="116"/>
                      <a:pt x="184" y="116"/>
                    </a:cubicBezTo>
                    <a:cubicBezTo>
                      <a:pt x="184" y="116"/>
                      <a:pt x="184" y="116"/>
                      <a:pt x="184"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2" y="116"/>
                      <a:pt x="182" y="116"/>
                      <a:pt x="182" y="116"/>
                    </a:cubicBezTo>
                    <a:cubicBezTo>
                      <a:pt x="182" y="116"/>
                      <a:pt x="182" y="116"/>
                      <a:pt x="182" y="116"/>
                    </a:cubicBezTo>
                    <a:cubicBezTo>
                      <a:pt x="182" y="116"/>
                      <a:pt x="182" y="116"/>
                      <a:pt x="182" y="116"/>
                    </a:cubicBezTo>
                    <a:cubicBezTo>
                      <a:pt x="182" y="116"/>
                      <a:pt x="182" y="116"/>
                      <a:pt x="182"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5"/>
                      <a:pt x="181" y="115"/>
                      <a:pt x="181" y="115"/>
                    </a:cubicBezTo>
                    <a:cubicBezTo>
                      <a:pt x="181" y="115"/>
                      <a:pt x="181" y="115"/>
                      <a:pt x="181" y="115"/>
                    </a:cubicBezTo>
                    <a:cubicBezTo>
                      <a:pt x="181" y="115"/>
                      <a:pt x="181" y="115"/>
                      <a:pt x="181"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8" y="115"/>
                    </a:cubicBezTo>
                    <a:cubicBezTo>
                      <a:pt x="178" y="115"/>
                      <a:pt x="178" y="115"/>
                      <a:pt x="178" y="115"/>
                    </a:cubicBezTo>
                    <a:cubicBezTo>
                      <a:pt x="178" y="115"/>
                      <a:pt x="178" y="115"/>
                      <a:pt x="178" y="115"/>
                    </a:cubicBezTo>
                    <a:cubicBezTo>
                      <a:pt x="178" y="115"/>
                      <a:pt x="178" y="115"/>
                      <a:pt x="178" y="115"/>
                    </a:cubicBezTo>
                    <a:cubicBezTo>
                      <a:pt x="178" y="115"/>
                      <a:pt x="178" y="115"/>
                      <a:pt x="178" y="115"/>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3"/>
                      <a:pt x="176" y="113"/>
                      <a:pt x="176"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2" y="113"/>
                      <a:pt x="172" y="113"/>
                      <a:pt x="172" y="113"/>
                    </a:cubicBezTo>
                    <a:cubicBezTo>
                      <a:pt x="172" y="113"/>
                      <a:pt x="172" y="113"/>
                      <a:pt x="172" y="113"/>
                    </a:cubicBezTo>
                    <a:cubicBezTo>
                      <a:pt x="172" y="113"/>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7" y="111"/>
                      <a:pt x="167" y="111"/>
                      <a:pt x="167" y="111"/>
                    </a:cubicBezTo>
                    <a:cubicBezTo>
                      <a:pt x="167" y="111"/>
                      <a:pt x="167" y="111"/>
                      <a:pt x="167" y="111"/>
                    </a:cubicBezTo>
                    <a:cubicBezTo>
                      <a:pt x="167" y="111"/>
                      <a:pt x="167" y="111"/>
                      <a:pt x="167" y="111"/>
                    </a:cubicBezTo>
                    <a:cubicBezTo>
                      <a:pt x="167" y="111"/>
                      <a:pt x="167" y="111"/>
                      <a:pt x="167" y="111"/>
                    </a:cubicBezTo>
                    <a:cubicBezTo>
                      <a:pt x="167" y="110"/>
                      <a:pt x="167" y="110"/>
                      <a:pt x="167" y="110"/>
                    </a:cubicBezTo>
                    <a:cubicBezTo>
                      <a:pt x="167" y="110"/>
                      <a:pt x="167" y="110"/>
                      <a:pt x="167" y="110"/>
                    </a:cubicBezTo>
                    <a:cubicBezTo>
                      <a:pt x="167" y="110"/>
                      <a:pt x="167" y="110"/>
                      <a:pt x="167" y="110"/>
                    </a:cubicBezTo>
                    <a:cubicBezTo>
                      <a:pt x="167" y="110"/>
                      <a:pt x="167"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8"/>
                      <a:pt x="163" y="108"/>
                      <a:pt x="163"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1" y="108"/>
                      <a:pt x="161" y="108"/>
                      <a:pt x="161" y="108"/>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59" y="107"/>
                      <a:pt x="159" y="107"/>
                    </a:cubicBezTo>
                    <a:cubicBezTo>
                      <a:pt x="159" y="107"/>
                      <a:pt x="159" y="107"/>
                      <a:pt x="159" y="107"/>
                    </a:cubicBezTo>
                    <a:cubicBezTo>
                      <a:pt x="159" y="107"/>
                      <a:pt x="159" y="107"/>
                      <a:pt x="159" y="107"/>
                    </a:cubicBezTo>
                    <a:cubicBezTo>
                      <a:pt x="159" y="107"/>
                      <a:pt x="159" y="107"/>
                      <a:pt x="159" y="107"/>
                    </a:cubicBezTo>
                    <a:cubicBezTo>
                      <a:pt x="159" y="107"/>
                      <a:pt x="159" y="107"/>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lose/>
                    <a:moveTo>
                      <a:pt x="156" y="88"/>
                    </a:move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7" y="61"/>
                      <a:pt x="157" y="61"/>
                      <a:pt x="157" y="61"/>
                    </a:cubicBezTo>
                    <a:cubicBezTo>
                      <a:pt x="157" y="61"/>
                      <a:pt x="157" y="61"/>
                      <a:pt x="157" y="61"/>
                    </a:cubicBezTo>
                    <a:cubicBezTo>
                      <a:pt x="157" y="61"/>
                      <a:pt x="157" y="61"/>
                      <a:pt x="157" y="61"/>
                    </a:cubicBezTo>
                    <a:cubicBezTo>
                      <a:pt x="157" y="61"/>
                      <a:pt x="157" y="61"/>
                      <a:pt x="157" y="61"/>
                    </a:cubicBezTo>
                    <a:cubicBezTo>
                      <a:pt x="157" y="61"/>
                      <a:pt x="157" y="61"/>
                      <a:pt x="157" y="62"/>
                    </a:cubicBezTo>
                    <a:cubicBezTo>
                      <a:pt x="157" y="62"/>
                      <a:pt x="157" y="62"/>
                      <a:pt x="157" y="62"/>
                    </a:cubicBezTo>
                    <a:cubicBezTo>
                      <a:pt x="157" y="62"/>
                      <a:pt x="157" y="62"/>
                      <a:pt x="157" y="62"/>
                    </a:cubicBezTo>
                    <a:cubicBezTo>
                      <a:pt x="157" y="62"/>
                      <a:pt x="157" y="62"/>
                      <a:pt x="157" y="62"/>
                    </a:cubicBezTo>
                    <a:cubicBezTo>
                      <a:pt x="157" y="62"/>
                      <a:pt x="157"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9" y="62"/>
                    </a:cubicBezTo>
                    <a:cubicBezTo>
                      <a:pt x="159" y="62"/>
                      <a:pt x="159" y="62"/>
                      <a:pt x="159" y="62"/>
                    </a:cubicBezTo>
                    <a:cubicBezTo>
                      <a:pt x="159" y="62"/>
                      <a:pt x="159" y="62"/>
                      <a:pt x="159" y="62"/>
                    </a:cubicBezTo>
                    <a:cubicBezTo>
                      <a:pt x="159" y="62"/>
                      <a:pt x="159" y="62"/>
                      <a:pt x="159" y="62"/>
                    </a:cubicBezTo>
                    <a:cubicBezTo>
                      <a:pt x="159" y="62"/>
                      <a:pt x="159" y="62"/>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1" y="63"/>
                      <a:pt x="161" y="63"/>
                      <a:pt x="161" y="63"/>
                    </a:cubicBezTo>
                    <a:cubicBezTo>
                      <a:pt x="161" y="63"/>
                      <a:pt x="161" y="63"/>
                      <a:pt x="161" y="63"/>
                    </a:cubicBezTo>
                    <a:cubicBezTo>
                      <a:pt x="161" y="63"/>
                      <a:pt x="161" y="63"/>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5" y="65"/>
                    </a:cubicBezTo>
                    <a:cubicBezTo>
                      <a:pt x="165" y="65"/>
                      <a:pt x="165" y="65"/>
                      <a:pt x="165" y="65"/>
                    </a:cubicBezTo>
                    <a:cubicBezTo>
                      <a:pt x="165" y="65"/>
                      <a:pt x="165" y="65"/>
                      <a:pt x="165" y="65"/>
                    </a:cubicBezTo>
                    <a:cubicBezTo>
                      <a:pt x="165" y="65"/>
                      <a:pt x="165" y="65"/>
                      <a:pt x="165" y="65"/>
                    </a:cubicBezTo>
                    <a:cubicBezTo>
                      <a:pt x="165" y="65"/>
                      <a:pt x="165" y="65"/>
                      <a:pt x="165" y="65"/>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9"/>
                      <a:pt x="170" y="69"/>
                      <a:pt x="170" y="69"/>
                    </a:cubicBezTo>
                    <a:cubicBezTo>
                      <a:pt x="170" y="69"/>
                      <a:pt x="170" y="69"/>
                      <a:pt x="170" y="69"/>
                    </a:cubicBezTo>
                    <a:cubicBezTo>
                      <a:pt x="170" y="69"/>
                      <a:pt x="170" y="69"/>
                      <a:pt x="170"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3" y="69"/>
                      <a:pt x="173" y="69"/>
                      <a:pt x="173" y="69"/>
                    </a:cubicBezTo>
                    <a:cubicBezTo>
                      <a:pt x="173" y="69"/>
                      <a:pt x="173" y="69"/>
                      <a:pt x="173" y="69"/>
                    </a:cubicBezTo>
                    <a:cubicBezTo>
                      <a:pt x="173" y="69"/>
                      <a:pt x="173" y="69"/>
                      <a:pt x="173" y="69"/>
                    </a:cubicBezTo>
                    <a:cubicBezTo>
                      <a:pt x="173" y="69"/>
                      <a:pt x="173" y="69"/>
                      <a:pt x="173" y="69"/>
                    </a:cubicBezTo>
                    <a:cubicBezTo>
                      <a:pt x="173" y="69"/>
                      <a:pt x="173" y="69"/>
                      <a:pt x="173" y="70"/>
                    </a:cubicBezTo>
                    <a:cubicBezTo>
                      <a:pt x="173" y="70"/>
                      <a:pt x="173"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1"/>
                    </a:cubicBezTo>
                    <a:cubicBezTo>
                      <a:pt x="176" y="71"/>
                      <a:pt x="176" y="71"/>
                      <a:pt x="176" y="71"/>
                    </a:cubicBezTo>
                    <a:cubicBezTo>
                      <a:pt x="176" y="71"/>
                      <a:pt x="176" y="71"/>
                      <a:pt x="176"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2"/>
                    </a:cubicBezTo>
                    <a:cubicBezTo>
                      <a:pt x="178" y="72"/>
                      <a:pt x="178" y="72"/>
                      <a:pt x="178" y="72"/>
                    </a:cubicBezTo>
                    <a:cubicBezTo>
                      <a:pt x="178" y="72"/>
                      <a:pt x="178" y="72"/>
                      <a:pt x="178"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1" y="72"/>
                      <a:pt x="181" y="72"/>
                      <a:pt x="181" y="72"/>
                    </a:cubicBezTo>
                    <a:cubicBezTo>
                      <a:pt x="181" y="72"/>
                      <a:pt x="181" y="72"/>
                      <a:pt x="181" y="72"/>
                    </a:cubicBezTo>
                    <a:cubicBezTo>
                      <a:pt x="181" y="72"/>
                      <a:pt x="181" y="72"/>
                      <a:pt x="181"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3"/>
                    </a:cubicBezTo>
                    <a:cubicBezTo>
                      <a:pt x="182" y="73"/>
                      <a:pt x="182" y="73"/>
                      <a:pt x="182" y="73"/>
                    </a:cubicBezTo>
                    <a:cubicBezTo>
                      <a:pt x="182" y="73"/>
                      <a:pt x="182"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4" y="73"/>
                      <a:pt x="184" y="73"/>
                    </a:cubicBezTo>
                    <a:cubicBezTo>
                      <a:pt x="184" y="73"/>
                      <a:pt x="184" y="73"/>
                      <a:pt x="184" y="73"/>
                    </a:cubicBezTo>
                    <a:cubicBezTo>
                      <a:pt x="184" y="73"/>
                      <a:pt x="184" y="73"/>
                      <a:pt x="184" y="73"/>
                    </a:cubicBezTo>
                    <a:cubicBezTo>
                      <a:pt x="184" y="73"/>
                      <a:pt x="184" y="73"/>
                      <a:pt x="184"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4"/>
                    </a:cubicBezTo>
                    <a:cubicBezTo>
                      <a:pt x="186" y="74"/>
                      <a:pt x="186" y="74"/>
                      <a:pt x="187" y="74"/>
                    </a:cubicBezTo>
                    <a:cubicBezTo>
                      <a:pt x="187" y="74"/>
                      <a:pt x="187" y="74"/>
                      <a:pt x="187" y="74"/>
                    </a:cubicBezTo>
                    <a:cubicBezTo>
                      <a:pt x="187" y="74"/>
                      <a:pt x="187" y="74"/>
                      <a:pt x="187" y="74"/>
                    </a:cubicBezTo>
                    <a:cubicBezTo>
                      <a:pt x="187" y="74"/>
                      <a:pt x="187" y="74"/>
                      <a:pt x="187" y="74"/>
                    </a:cubicBezTo>
                    <a:cubicBezTo>
                      <a:pt x="187" y="74"/>
                      <a:pt x="187"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1" y="75"/>
                      <a:pt x="191" y="75"/>
                      <a:pt x="192" y="75"/>
                    </a:cubicBezTo>
                    <a:cubicBezTo>
                      <a:pt x="192" y="75"/>
                      <a:pt x="192" y="75"/>
                      <a:pt x="192" y="75"/>
                    </a:cubicBezTo>
                    <a:cubicBezTo>
                      <a:pt x="192" y="75"/>
                      <a:pt x="192" y="75"/>
                      <a:pt x="192" y="75"/>
                    </a:cubicBezTo>
                    <a:cubicBezTo>
                      <a:pt x="192" y="75"/>
                      <a:pt x="192" y="75"/>
                      <a:pt x="192" y="75"/>
                    </a:cubicBezTo>
                    <a:cubicBezTo>
                      <a:pt x="192" y="75"/>
                      <a:pt x="193" y="75"/>
                      <a:pt x="193" y="75"/>
                    </a:cubicBezTo>
                    <a:cubicBezTo>
                      <a:pt x="193" y="75"/>
                      <a:pt x="193" y="75"/>
                      <a:pt x="193" y="75"/>
                    </a:cubicBezTo>
                    <a:cubicBezTo>
                      <a:pt x="193" y="75"/>
                      <a:pt x="193" y="75"/>
                      <a:pt x="193" y="75"/>
                    </a:cubicBezTo>
                    <a:cubicBezTo>
                      <a:pt x="193" y="75"/>
                      <a:pt x="193" y="75"/>
                      <a:pt x="193" y="75"/>
                    </a:cubicBezTo>
                    <a:cubicBezTo>
                      <a:pt x="193" y="75"/>
                      <a:pt x="193" y="75"/>
                      <a:pt x="193" y="75"/>
                    </a:cubicBezTo>
                    <a:cubicBezTo>
                      <a:pt x="193" y="75"/>
                      <a:pt x="193" y="75"/>
                      <a:pt x="194" y="75"/>
                    </a:cubicBezTo>
                    <a:cubicBezTo>
                      <a:pt x="194" y="75"/>
                      <a:pt x="194" y="75"/>
                      <a:pt x="194" y="75"/>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9"/>
                      <a:pt x="197" y="79"/>
                      <a:pt x="197" y="79"/>
                    </a:cubicBezTo>
                    <a:cubicBezTo>
                      <a:pt x="197" y="79"/>
                      <a:pt x="197" y="79"/>
                      <a:pt x="198" y="79"/>
                    </a:cubicBezTo>
                    <a:cubicBezTo>
                      <a:pt x="198" y="79"/>
                      <a:pt x="198" y="79"/>
                      <a:pt x="198" y="79"/>
                    </a:cubicBezTo>
                    <a:cubicBezTo>
                      <a:pt x="198" y="79"/>
                      <a:pt x="198" y="79"/>
                      <a:pt x="198" y="79"/>
                    </a:cubicBezTo>
                    <a:cubicBezTo>
                      <a:pt x="198" y="79"/>
                      <a:pt x="198" y="79"/>
                      <a:pt x="198" y="79"/>
                    </a:cubicBezTo>
                    <a:cubicBezTo>
                      <a:pt x="198" y="79"/>
                      <a:pt x="198" y="80"/>
                      <a:pt x="198" y="80"/>
                    </a:cubicBezTo>
                    <a:cubicBezTo>
                      <a:pt x="198" y="80"/>
                      <a:pt x="198" y="80"/>
                      <a:pt x="198" y="80"/>
                    </a:cubicBezTo>
                    <a:cubicBezTo>
                      <a:pt x="198" y="81"/>
                      <a:pt x="198" y="81"/>
                      <a:pt x="198" y="82"/>
                    </a:cubicBezTo>
                    <a:cubicBezTo>
                      <a:pt x="198" y="82"/>
                      <a:pt x="198" y="82"/>
                      <a:pt x="198" y="82"/>
                    </a:cubicBezTo>
                    <a:cubicBezTo>
                      <a:pt x="198" y="82"/>
                      <a:pt x="198" y="82"/>
                      <a:pt x="198" y="83"/>
                    </a:cubicBezTo>
                    <a:cubicBezTo>
                      <a:pt x="198" y="83"/>
                      <a:pt x="198" y="83"/>
                      <a:pt x="198" y="83"/>
                    </a:cubicBezTo>
                    <a:cubicBezTo>
                      <a:pt x="198" y="83"/>
                      <a:pt x="198" y="83"/>
                      <a:pt x="198" y="84"/>
                    </a:cubicBezTo>
                    <a:cubicBezTo>
                      <a:pt x="198" y="84"/>
                      <a:pt x="198" y="84"/>
                      <a:pt x="198" y="84"/>
                    </a:cubicBezTo>
                    <a:cubicBezTo>
                      <a:pt x="198" y="84"/>
                      <a:pt x="198" y="84"/>
                      <a:pt x="198" y="84"/>
                    </a:cubicBezTo>
                    <a:cubicBezTo>
                      <a:pt x="198" y="84"/>
                      <a:pt x="198" y="84"/>
                      <a:pt x="198" y="84"/>
                    </a:cubicBezTo>
                    <a:cubicBezTo>
                      <a:pt x="198" y="85"/>
                      <a:pt x="198" y="85"/>
                      <a:pt x="198" y="85"/>
                    </a:cubicBezTo>
                    <a:cubicBezTo>
                      <a:pt x="198" y="85"/>
                      <a:pt x="198" y="85"/>
                      <a:pt x="198" y="85"/>
                    </a:cubicBezTo>
                    <a:cubicBezTo>
                      <a:pt x="199" y="85"/>
                      <a:pt x="199" y="85"/>
                      <a:pt x="199" y="85"/>
                    </a:cubicBezTo>
                    <a:cubicBezTo>
                      <a:pt x="199" y="85"/>
                      <a:pt x="199" y="85"/>
                      <a:pt x="199" y="85"/>
                    </a:cubicBezTo>
                    <a:cubicBezTo>
                      <a:pt x="199" y="85"/>
                      <a:pt x="199" y="85"/>
                      <a:pt x="199" y="85"/>
                    </a:cubicBezTo>
                    <a:cubicBezTo>
                      <a:pt x="199" y="85"/>
                      <a:pt x="199" y="85"/>
                      <a:pt x="199" y="85"/>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200" y="88"/>
                    </a:cubicBezTo>
                    <a:cubicBezTo>
                      <a:pt x="200" y="88"/>
                      <a:pt x="200" y="88"/>
                      <a:pt x="200" y="88"/>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90"/>
                      <a:pt x="200" y="90"/>
                      <a:pt x="200" y="90"/>
                    </a:cubicBezTo>
                    <a:cubicBezTo>
                      <a:pt x="200" y="90"/>
                      <a:pt x="200" y="90"/>
                      <a:pt x="200" y="90"/>
                    </a:cubicBezTo>
                    <a:cubicBezTo>
                      <a:pt x="200" y="90"/>
                      <a:pt x="200" y="90"/>
                      <a:pt x="200" y="90"/>
                    </a:cubicBezTo>
                    <a:cubicBezTo>
                      <a:pt x="200" y="90"/>
                      <a:pt x="200" y="90"/>
                      <a:pt x="200" y="90"/>
                    </a:cubicBezTo>
                    <a:cubicBezTo>
                      <a:pt x="200" y="91"/>
                      <a:pt x="200" y="91"/>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200" y="92"/>
                    </a:cubicBezTo>
                    <a:cubicBezTo>
                      <a:pt x="200" y="92"/>
                      <a:pt x="200" y="92"/>
                      <a:pt x="200" y="92"/>
                    </a:cubicBezTo>
                    <a:cubicBezTo>
                      <a:pt x="200" y="92"/>
                      <a:pt x="200" y="92"/>
                      <a:pt x="200" y="92"/>
                    </a:cubicBezTo>
                    <a:cubicBezTo>
                      <a:pt x="200" y="92"/>
                      <a:pt x="200" y="92"/>
                      <a:pt x="200" y="92"/>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5"/>
                      <a:pt x="200" y="95"/>
                    </a:cubicBezTo>
                    <a:cubicBezTo>
                      <a:pt x="200" y="95"/>
                      <a:pt x="200" y="95"/>
                      <a:pt x="200" y="95"/>
                    </a:cubicBezTo>
                    <a:cubicBezTo>
                      <a:pt x="200" y="95"/>
                      <a:pt x="200" y="95"/>
                      <a:pt x="201" y="95"/>
                    </a:cubicBezTo>
                    <a:cubicBezTo>
                      <a:pt x="201" y="95"/>
                      <a:pt x="201" y="95"/>
                      <a:pt x="201" y="95"/>
                    </a:cubicBezTo>
                    <a:cubicBezTo>
                      <a:pt x="201" y="95"/>
                      <a:pt x="201" y="95"/>
                      <a:pt x="201" y="95"/>
                    </a:cubicBezTo>
                    <a:cubicBezTo>
                      <a:pt x="201" y="95"/>
                      <a:pt x="201" y="95"/>
                      <a:pt x="201" y="95"/>
                    </a:cubicBezTo>
                    <a:cubicBezTo>
                      <a:pt x="201" y="95"/>
                      <a:pt x="201" y="95"/>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7"/>
                    </a:cubicBezTo>
                    <a:cubicBezTo>
                      <a:pt x="201" y="97"/>
                      <a:pt x="201" y="97"/>
                      <a:pt x="201" y="97"/>
                    </a:cubicBezTo>
                    <a:cubicBezTo>
                      <a:pt x="201" y="97"/>
                      <a:pt x="201" y="97"/>
                      <a:pt x="201" y="97"/>
                    </a:cubicBezTo>
                    <a:cubicBezTo>
                      <a:pt x="201" y="97"/>
                      <a:pt x="201" y="97"/>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9"/>
                      <a:pt x="201" y="99"/>
                    </a:cubicBezTo>
                    <a:cubicBezTo>
                      <a:pt x="201" y="99"/>
                      <a:pt x="201" y="99"/>
                      <a:pt x="201" y="99"/>
                    </a:cubicBezTo>
                    <a:cubicBezTo>
                      <a:pt x="201" y="99"/>
                      <a:pt x="201" y="99"/>
                      <a:pt x="201" y="99"/>
                    </a:cubicBezTo>
                    <a:cubicBezTo>
                      <a:pt x="201" y="99"/>
                      <a:pt x="201" y="100"/>
                      <a:pt x="201" y="100"/>
                    </a:cubicBezTo>
                    <a:cubicBezTo>
                      <a:pt x="201" y="100"/>
                      <a:pt x="201" y="100"/>
                      <a:pt x="201" y="100"/>
                    </a:cubicBezTo>
                    <a:cubicBezTo>
                      <a:pt x="201" y="100"/>
                      <a:pt x="201" y="100"/>
                      <a:pt x="201" y="100"/>
                    </a:cubicBezTo>
                    <a:cubicBezTo>
                      <a:pt x="201" y="100"/>
                      <a:pt x="201" y="100"/>
                      <a:pt x="201" y="100"/>
                    </a:cubicBezTo>
                    <a:cubicBezTo>
                      <a:pt x="201" y="101"/>
                      <a:pt x="201" y="101"/>
                      <a:pt x="201" y="101"/>
                    </a:cubicBezTo>
                    <a:cubicBezTo>
                      <a:pt x="201" y="101"/>
                      <a:pt x="201" y="101"/>
                      <a:pt x="201" y="101"/>
                    </a:cubicBezTo>
                    <a:cubicBezTo>
                      <a:pt x="201" y="101"/>
                      <a:pt x="201" y="101"/>
                      <a:pt x="201" y="101"/>
                    </a:cubicBezTo>
                    <a:cubicBezTo>
                      <a:pt x="201" y="101"/>
                      <a:pt x="201" y="101"/>
                      <a:pt x="201" y="101"/>
                    </a:cubicBezTo>
                    <a:cubicBezTo>
                      <a:pt x="201" y="101"/>
                      <a:pt x="201" y="102"/>
                      <a:pt x="201" y="102"/>
                    </a:cubicBezTo>
                    <a:cubicBezTo>
                      <a:pt x="201" y="102"/>
                      <a:pt x="201" y="102"/>
                      <a:pt x="201" y="102"/>
                    </a:cubicBezTo>
                    <a:cubicBezTo>
                      <a:pt x="201" y="102"/>
                      <a:pt x="201" y="102"/>
                      <a:pt x="202" y="102"/>
                    </a:cubicBezTo>
                    <a:cubicBezTo>
                      <a:pt x="202" y="102"/>
                      <a:pt x="202" y="102"/>
                      <a:pt x="202" y="102"/>
                    </a:cubicBezTo>
                    <a:cubicBezTo>
                      <a:pt x="202" y="102"/>
                      <a:pt x="202" y="103"/>
                      <a:pt x="202" y="103"/>
                    </a:cubicBezTo>
                    <a:cubicBezTo>
                      <a:pt x="202" y="103"/>
                      <a:pt x="202" y="103"/>
                      <a:pt x="202" y="103"/>
                    </a:cubicBezTo>
                    <a:cubicBezTo>
                      <a:pt x="202" y="103"/>
                      <a:pt x="202" y="103"/>
                      <a:pt x="202" y="103"/>
                    </a:cubicBezTo>
                    <a:cubicBezTo>
                      <a:pt x="202" y="103"/>
                      <a:pt x="202" y="103"/>
                      <a:pt x="202" y="103"/>
                    </a:cubicBezTo>
                    <a:cubicBezTo>
                      <a:pt x="202" y="103"/>
                      <a:pt x="202" y="104"/>
                      <a:pt x="202" y="104"/>
                    </a:cubicBezTo>
                    <a:cubicBezTo>
                      <a:pt x="202" y="104"/>
                      <a:pt x="202" y="104"/>
                      <a:pt x="202" y="104"/>
                    </a:cubicBezTo>
                    <a:cubicBezTo>
                      <a:pt x="202" y="104"/>
                      <a:pt x="202" y="104"/>
                      <a:pt x="202" y="104"/>
                    </a:cubicBezTo>
                    <a:cubicBezTo>
                      <a:pt x="202" y="104"/>
                      <a:pt x="202" y="104"/>
                      <a:pt x="202" y="104"/>
                    </a:cubicBezTo>
                    <a:cubicBezTo>
                      <a:pt x="202" y="104"/>
                      <a:pt x="202" y="105"/>
                      <a:pt x="202" y="105"/>
                    </a:cubicBezTo>
                    <a:cubicBezTo>
                      <a:pt x="202" y="105"/>
                      <a:pt x="202" y="105"/>
                      <a:pt x="202"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7"/>
                    </a:cubicBezTo>
                    <a:cubicBezTo>
                      <a:pt x="201" y="107"/>
                      <a:pt x="201" y="107"/>
                      <a:pt x="201" y="107"/>
                    </a:cubicBezTo>
                    <a:cubicBezTo>
                      <a:pt x="201" y="107"/>
                      <a:pt x="201" y="107"/>
                      <a:pt x="201" y="107"/>
                    </a:cubicBezTo>
                    <a:cubicBezTo>
                      <a:pt x="201" y="107"/>
                      <a:pt x="201" y="107"/>
                      <a:pt x="201" y="107"/>
                    </a:cubicBezTo>
                    <a:cubicBezTo>
                      <a:pt x="201" y="107"/>
                      <a:pt x="200" y="107"/>
                      <a:pt x="200" y="107"/>
                    </a:cubicBezTo>
                    <a:cubicBezTo>
                      <a:pt x="200" y="107"/>
                      <a:pt x="200" y="107"/>
                      <a:pt x="200" y="107"/>
                    </a:cubicBezTo>
                    <a:cubicBezTo>
                      <a:pt x="200" y="107"/>
                      <a:pt x="200" y="107"/>
                      <a:pt x="200" y="107"/>
                    </a:cubicBezTo>
                    <a:cubicBezTo>
                      <a:pt x="200" y="107"/>
                      <a:pt x="200" y="107"/>
                      <a:pt x="200" y="107"/>
                    </a:cubicBezTo>
                    <a:cubicBezTo>
                      <a:pt x="200" y="106"/>
                      <a:pt x="200" y="106"/>
                      <a:pt x="200" y="106"/>
                    </a:cubicBezTo>
                    <a:cubicBezTo>
                      <a:pt x="200" y="106"/>
                      <a:pt x="200" y="106"/>
                      <a:pt x="200"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8" y="106"/>
                      <a:pt x="198" y="106"/>
                      <a:pt x="198" y="106"/>
                    </a:cubicBezTo>
                    <a:cubicBezTo>
                      <a:pt x="198" y="106"/>
                      <a:pt x="198" y="106"/>
                      <a:pt x="198" y="106"/>
                    </a:cubicBezTo>
                    <a:cubicBezTo>
                      <a:pt x="198" y="106"/>
                      <a:pt x="198" y="106"/>
                      <a:pt x="198" y="106"/>
                    </a:cubicBezTo>
                    <a:cubicBezTo>
                      <a:pt x="198" y="106"/>
                      <a:pt x="198"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6" y="106"/>
                    </a:cubicBezTo>
                    <a:cubicBezTo>
                      <a:pt x="196" y="106"/>
                      <a:pt x="196" y="106"/>
                      <a:pt x="196" y="106"/>
                    </a:cubicBezTo>
                    <a:cubicBezTo>
                      <a:pt x="196" y="106"/>
                      <a:pt x="196" y="106"/>
                      <a:pt x="196" y="106"/>
                    </a:cubicBezTo>
                    <a:cubicBezTo>
                      <a:pt x="196" y="106"/>
                      <a:pt x="196" y="106"/>
                      <a:pt x="196" y="106"/>
                    </a:cubicBezTo>
                    <a:cubicBezTo>
                      <a:pt x="196" y="106"/>
                      <a:pt x="196" y="106"/>
                      <a:pt x="196" y="106"/>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5" y="105"/>
                      <a:pt x="195" y="105"/>
                      <a:pt x="195" y="105"/>
                    </a:cubicBezTo>
                    <a:cubicBezTo>
                      <a:pt x="194" y="105"/>
                      <a:pt x="194" y="105"/>
                      <a:pt x="194" y="105"/>
                    </a:cubicBezTo>
                    <a:cubicBezTo>
                      <a:pt x="194" y="105"/>
                      <a:pt x="194" y="105"/>
                      <a:pt x="193" y="105"/>
                    </a:cubicBezTo>
                    <a:cubicBezTo>
                      <a:pt x="193" y="105"/>
                      <a:pt x="193" y="105"/>
                      <a:pt x="193" y="105"/>
                    </a:cubicBezTo>
                    <a:cubicBezTo>
                      <a:pt x="193" y="105"/>
                      <a:pt x="193" y="105"/>
                      <a:pt x="193" y="105"/>
                    </a:cubicBezTo>
                    <a:cubicBezTo>
                      <a:pt x="193" y="105"/>
                      <a:pt x="193" y="105"/>
                      <a:pt x="193" y="105"/>
                    </a:cubicBezTo>
                    <a:cubicBezTo>
                      <a:pt x="193" y="105"/>
                      <a:pt x="193" y="105"/>
                      <a:pt x="193" y="105"/>
                    </a:cubicBezTo>
                    <a:cubicBezTo>
                      <a:pt x="193"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1" y="105"/>
                      <a:pt x="191" y="105"/>
                      <a:pt x="191" y="105"/>
                    </a:cubicBezTo>
                    <a:cubicBezTo>
                      <a:pt x="191" y="105"/>
                      <a:pt x="191" y="105"/>
                      <a:pt x="191" y="105"/>
                    </a:cubicBezTo>
                    <a:cubicBezTo>
                      <a:pt x="191" y="105"/>
                      <a:pt x="191" y="105"/>
                      <a:pt x="191" y="105"/>
                    </a:cubicBezTo>
                    <a:cubicBezTo>
                      <a:pt x="191" y="105"/>
                      <a:pt x="191" y="105"/>
                      <a:pt x="191" y="105"/>
                    </a:cubicBezTo>
                    <a:cubicBezTo>
                      <a:pt x="191" y="104"/>
                      <a:pt x="191" y="104"/>
                      <a:pt x="191" y="104"/>
                    </a:cubicBezTo>
                    <a:cubicBezTo>
                      <a:pt x="191" y="104"/>
                      <a:pt x="191" y="104"/>
                      <a:pt x="191" y="104"/>
                    </a:cubicBezTo>
                    <a:cubicBezTo>
                      <a:pt x="191" y="104"/>
                      <a:pt x="191" y="104"/>
                      <a:pt x="191" y="104"/>
                    </a:cubicBezTo>
                    <a:cubicBezTo>
                      <a:pt x="191" y="104"/>
                      <a:pt x="191" y="104"/>
                      <a:pt x="191"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8" y="104"/>
                      <a:pt x="188" y="104"/>
                      <a:pt x="188" y="104"/>
                    </a:cubicBezTo>
                    <a:cubicBezTo>
                      <a:pt x="188" y="104"/>
                      <a:pt x="188" y="104"/>
                      <a:pt x="188" y="104"/>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6" y="102"/>
                      <a:pt x="186" y="102"/>
                      <a:pt x="186"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4" y="102"/>
                    </a:cubicBezTo>
                    <a:cubicBezTo>
                      <a:pt x="184" y="102"/>
                      <a:pt x="184" y="102"/>
                      <a:pt x="184" y="102"/>
                    </a:cubicBezTo>
                    <a:cubicBezTo>
                      <a:pt x="184" y="102"/>
                      <a:pt x="184" y="102"/>
                      <a:pt x="184" y="102"/>
                    </a:cubicBezTo>
                    <a:cubicBezTo>
                      <a:pt x="184" y="102"/>
                      <a:pt x="184" y="102"/>
                      <a:pt x="183" y="102"/>
                    </a:cubicBezTo>
                    <a:cubicBezTo>
                      <a:pt x="183" y="102"/>
                      <a:pt x="183" y="102"/>
                      <a:pt x="183" y="102"/>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0"/>
                      <a:pt x="180" y="100"/>
                      <a:pt x="180" y="100"/>
                    </a:cubicBezTo>
                    <a:cubicBezTo>
                      <a:pt x="180" y="100"/>
                      <a:pt x="180" y="100"/>
                      <a:pt x="180" y="100"/>
                    </a:cubicBezTo>
                    <a:cubicBezTo>
                      <a:pt x="180" y="100"/>
                      <a:pt x="180" y="100"/>
                      <a:pt x="180" y="100"/>
                    </a:cubicBezTo>
                    <a:cubicBezTo>
                      <a:pt x="180" y="100"/>
                      <a:pt x="180"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99"/>
                      <a:pt x="177" y="99"/>
                      <a:pt x="177" y="99"/>
                    </a:cubicBezTo>
                    <a:cubicBezTo>
                      <a:pt x="177" y="99"/>
                      <a:pt x="177" y="99"/>
                      <a:pt x="177" y="99"/>
                    </a:cubicBezTo>
                    <a:cubicBezTo>
                      <a:pt x="177" y="99"/>
                      <a:pt x="177" y="99"/>
                      <a:pt x="177" y="99"/>
                    </a:cubicBezTo>
                    <a:cubicBezTo>
                      <a:pt x="177" y="99"/>
                      <a:pt x="177" y="99"/>
                      <a:pt x="177"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8"/>
                      <a:pt x="175" y="98"/>
                      <a:pt x="175" y="98"/>
                    </a:cubicBezTo>
                    <a:cubicBezTo>
                      <a:pt x="175" y="98"/>
                      <a:pt x="175" y="98"/>
                      <a:pt x="175"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7"/>
                      <a:pt x="173" y="97"/>
                      <a:pt x="173" y="97"/>
                    </a:cubicBezTo>
                    <a:cubicBezTo>
                      <a:pt x="173" y="97"/>
                      <a:pt x="173" y="97"/>
                      <a:pt x="173" y="97"/>
                    </a:cubicBezTo>
                    <a:cubicBezTo>
                      <a:pt x="173" y="97"/>
                      <a:pt x="173" y="97"/>
                      <a:pt x="173" y="97"/>
                    </a:cubicBezTo>
                    <a:cubicBezTo>
                      <a:pt x="173" y="97"/>
                      <a:pt x="173" y="97"/>
                      <a:pt x="173" y="97"/>
                    </a:cubicBezTo>
                    <a:cubicBezTo>
                      <a:pt x="173"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7" y="95"/>
                      <a:pt x="167" y="95"/>
                      <a:pt x="167" y="95"/>
                    </a:cubicBezTo>
                    <a:cubicBezTo>
                      <a:pt x="167" y="95"/>
                      <a:pt x="167" y="95"/>
                      <a:pt x="167" y="95"/>
                    </a:cubicBezTo>
                    <a:cubicBezTo>
                      <a:pt x="167" y="95"/>
                      <a:pt x="167" y="95"/>
                      <a:pt x="167" y="95"/>
                    </a:cubicBezTo>
                    <a:cubicBezTo>
                      <a:pt x="167" y="95"/>
                      <a:pt x="167" y="95"/>
                      <a:pt x="167"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5" y="94"/>
                      <a:pt x="165" y="94"/>
                      <a:pt x="165" y="94"/>
                    </a:cubicBezTo>
                    <a:cubicBezTo>
                      <a:pt x="165" y="94"/>
                      <a:pt x="165" y="94"/>
                      <a:pt x="165" y="94"/>
                    </a:cubicBezTo>
                    <a:cubicBezTo>
                      <a:pt x="165" y="94"/>
                      <a:pt x="165" y="94"/>
                      <a:pt x="165" y="94"/>
                    </a:cubicBezTo>
                    <a:cubicBezTo>
                      <a:pt x="165" y="94"/>
                      <a:pt x="165" y="94"/>
                      <a:pt x="165" y="94"/>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1" y="91"/>
                      <a:pt x="161" y="91"/>
                      <a:pt x="161" y="91"/>
                    </a:cubicBezTo>
                    <a:cubicBezTo>
                      <a:pt x="161" y="91"/>
                      <a:pt x="161" y="91"/>
                      <a:pt x="161" y="91"/>
                    </a:cubicBezTo>
                    <a:cubicBezTo>
                      <a:pt x="161" y="91"/>
                      <a:pt x="161" y="91"/>
                      <a:pt x="161" y="91"/>
                    </a:cubicBezTo>
                    <a:cubicBezTo>
                      <a:pt x="161" y="91"/>
                      <a:pt x="161" y="91"/>
                      <a:pt x="161" y="91"/>
                    </a:cubicBezTo>
                    <a:cubicBezTo>
                      <a:pt x="161" y="91"/>
                      <a:pt x="160" y="91"/>
                      <a:pt x="160" y="91"/>
                    </a:cubicBezTo>
                    <a:cubicBezTo>
                      <a:pt x="160" y="91"/>
                      <a:pt x="160" y="91"/>
                      <a:pt x="160" y="91"/>
                    </a:cubicBezTo>
                    <a:cubicBezTo>
                      <a:pt x="160" y="91"/>
                      <a:pt x="160" y="91"/>
                      <a:pt x="160" y="91"/>
                    </a:cubicBezTo>
                    <a:cubicBezTo>
                      <a:pt x="160" y="91"/>
                      <a:pt x="160" y="91"/>
                      <a:pt x="160" y="91"/>
                    </a:cubicBezTo>
                    <a:cubicBezTo>
                      <a:pt x="160" y="91"/>
                      <a:pt x="160" y="91"/>
                      <a:pt x="160"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0"/>
                      <a:pt x="159" y="90"/>
                      <a:pt x="159" y="90"/>
                    </a:cubicBezTo>
                    <a:cubicBezTo>
                      <a:pt x="159" y="90"/>
                      <a:pt x="159" y="90"/>
                      <a:pt x="159" y="90"/>
                    </a:cubicBezTo>
                    <a:cubicBezTo>
                      <a:pt x="159" y="90"/>
                      <a:pt x="159" y="90"/>
                      <a:pt x="159"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89"/>
                      <a:pt x="158" y="89"/>
                      <a:pt x="158"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6" y="89"/>
                      <a:pt x="156" y="89"/>
                      <a:pt x="156" y="89"/>
                    </a:cubicBezTo>
                    <a:cubicBezTo>
                      <a:pt x="156" y="89"/>
                      <a:pt x="156" y="89"/>
                      <a:pt x="156" y="89"/>
                    </a:cubicBezTo>
                    <a:cubicBezTo>
                      <a:pt x="156" y="89"/>
                      <a:pt x="156" y="89"/>
                      <a:pt x="156" y="89"/>
                    </a:cubicBezTo>
                    <a:cubicBezTo>
                      <a:pt x="156" y="89"/>
                      <a:pt x="156" y="89"/>
                      <a:pt x="156" y="89"/>
                    </a:cubicBezTo>
                    <a:cubicBezTo>
                      <a:pt x="156" y="89"/>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lose/>
                    <a:moveTo>
                      <a:pt x="156" y="46"/>
                    </a:moveTo>
                    <a:cubicBezTo>
                      <a:pt x="156" y="26"/>
                      <a:pt x="156" y="26"/>
                      <a:pt x="156" y="26"/>
                    </a:cubicBezTo>
                    <a:cubicBezTo>
                      <a:pt x="156" y="26"/>
                      <a:pt x="156" y="26"/>
                      <a:pt x="156" y="26"/>
                    </a:cubicBezTo>
                    <a:cubicBezTo>
                      <a:pt x="156" y="27"/>
                      <a:pt x="156" y="27"/>
                      <a:pt x="156" y="27"/>
                    </a:cubicBezTo>
                    <a:cubicBezTo>
                      <a:pt x="156" y="27"/>
                      <a:pt x="156" y="27"/>
                      <a:pt x="156"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8" y="27"/>
                      <a:pt x="158" y="27"/>
                      <a:pt x="158" y="27"/>
                    </a:cubicBezTo>
                    <a:cubicBezTo>
                      <a:pt x="158" y="27"/>
                      <a:pt x="158" y="27"/>
                      <a:pt x="158" y="27"/>
                    </a:cubicBezTo>
                    <a:cubicBezTo>
                      <a:pt x="158" y="27"/>
                      <a:pt x="158"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60" y="27"/>
                      <a:pt x="160" y="27"/>
                      <a:pt x="160" y="27"/>
                    </a:cubicBezTo>
                    <a:cubicBezTo>
                      <a:pt x="160" y="27"/>
                      <a:pt x="160" y="27"/>
                      <a:pt x="160" y="27"/>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2" y="28"/>
                    </a:cubicBezTo>
                    <a:cubicBezTo>
                      <a:pt x="162" y="28"/>
                      <a:pt x="162" y="28"/>
                      <a:pt x="162" y="28"/>
                    </a:cubicBezTo>
                    <a:cubicBezTo>
                      <a:pt x="162" y="28"/>
                      <a:pt x="162" y="28"/>
                      <a:pt x="162" y="28"/>
                    </a:cubicBezTo>
                    <a:cubicBezTo>
                      <a:pt x="162" y="28"/>
                      <a:pt x="162" y="28"/>
                      <a:pt x="162" y="28"/>
                    </a:cubicBezTo>
                    <a:cubicBezTo>
                      <a:pt x="162" y="28"/>
                      <a:pt x="162" y="28"/>
                      <a:pt x="163" y="28"/>
                    </a:cubicBezTo>
                    <a:cubicBezTo>
                      <a:pt x="163" y="28"/>
                      <a:pt x="163" y="28"/>
                      <a:pt x="163" y="29"/>
                    </a:cubicBezTo>
                    <a:cubicBezTo>
                      <a:pt x="163" y="29"/>
                      <a:pt x="163" y="29"/>
                      <a:pt x="163" y="29"/>
                    </a:cubicBezTo>
                    <a:cubicBezTo>
                      <a:pt x="163" y="29"/>
                      <a:pt x="163" y="29"/>
                      <a:pt x="163" y="29"/>
                    </a:cubicBezTo>
                    <a:cubicBezTo>
                      <a:pt x="163" y="29"/>
                      <a:pt x="163" y="29"/>
                      <a:pt x="163" y="29"/>
                    </a:cubicBezTo>
                    <a:cubicBezTo>
                      <a:pt x="163" y="29"/>
                      <a:pt x="163" y="29"/>
                      <a:pt x="163" y="29"/>
                    </a:cubicBezTo>
                    <a:cubicBezTo>
                      <a:pt x="164"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9" y="30"/>
                      <a:pt x="170" y="30"/>
                      <a:pt x="171" y="30"/>
                    </a:cubicBezTo>
                    <a:cubicBezTo>
                      <a:pt x="171" y="30"/>
                      <a:pt x="171" y="30"/>
                      <a:pt x="171" y="30"/>
                    </a:cubicBezTo>
                    <a:cubicBezTo>
                      <a:pt x="171" y="30"/>
                      <a:pt x="171" y="30"/>
                      <a:pt x="171" y="30"/>
                    </a:cubicBezTo>
                    <a:cubicBezTo>
                      <a:pt x="171" y="30"/>
                      <a:pt x="171" y="30"/>
                      <a:pt x="171" y="30"/>
                    </a:cubicBezTo>
                    <a:cubicBezTo>
                      <a:pt x="171" y="30"/>
                      <a:pt x="171" y="30"/>
                      <a:pt x="172" y="30"/>
                    </a:cubicBezTo>
                    <a:cubicBezTo>
                      <a:pt x="172" y="30"/>
                      <a:pt x="172" y="30"/>
                      <a:pt x="172" y="30"/>
                    </a:cubicBezTo>
                    <a:cubicBezTo>
                      <a:pt x="172" y="30"/>
                      <a:pt x="172"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4" y="30"/>
                    </a:cubicBezTo>
                    <a:cubicBezTo>
                      <a:pt x="174" y="30"/>
                      <a:pt x="174" y="30"/>
                      <a:pt x="174" y="30"/>
                    </a:cubicBezTo>
                    <a:cubicBezTo>
                      <a:pt x="174" y="30"/>
                      <a:pt x="174" y="30"/>
                      <a:pt x="174" y="30"/>
                    </a:cubicBezTo>
                    <a:cubicBezTo>
                      <a:pt x="174" y="30"/>
                      <a:pt x="174" y="30"/>
                      <a:pt x="175" y="30"/>
                    </a:cubicBezTo>
                    <a:cubicBezTo>
                      <a:pt x="175" y="30"/>
                      <a:pt x="175" y="30"/>
                      <a:pt x="175" y="30"/>
                    </a:cubicBezTo>
                    <a:cubicBezTo>
                      <a:pt x="175" y="30"/>
                      <a:pt x="175" y="30"/>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6" y="31"/>
                      <a:pt x="176" y="31"/>
                      <a:pt x="176" y="31"/>
                    </a:cubicBezTo>
                    <a:cubicBezTo>
                      <a:pt x="176" y="31"/>
                      <a:pt x="176" y="31"/>
                      <a:pt x="176" y="31"/>
                    </a:cubicBezTo>
                    <a:cubicBezTo>
                      <a:pt x="176" y="31"/>
                      <a:pt x="176" y="31"/>
                      <a:pt x="176" y="31"/>
                    </a:cubicBezTo>
                    <a:cubicBezTo>
                      <a:pt x="176"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80" y="31"/>
                      <a:pt x="181" y="31"/>
                      <a:pt x="182" y="31"/>
                    </a:cubicBezTo>
                    <a:cubicBezTo>
                      <a:pt x="182" y="31"/>
                      <a:pt x="182" y="31"/>
                      <a:pt x="182" y="31"/>
                    </a:cubicBezTo>
                    <a:cubicBezTo>
                      <a:pt x="182" y="31"/>
                      <a:pt x="182" y="31"/>
                      <a:pt x="182" y="31"/>
                    </a:cubicBezTo>
                    <a:cubicBezTo>
                      <a:pt x="182" y="31"/>
                      <a:pt x="182" y="31"/>
                      <a:pt x="182" y="31"/>
                    </a:cubicBezTo>
                    <a:cubicBezTo>
                      <a:pt x="182" y="31"/>
                      <a:pt x="183" y="31"/>
                      <a:pt x="183" y="31"/>
                    </a:cubicBezTo>
                    <a:cubicBezTo>
                      <a:pt x="183" y="31"/>
                      <a:pt x="183" y="31"/>
                      <a:pt x="183" y="31"/>
                    </a:cubicBezTo>
                    <a:cubicBezTo>
                      <a:pt x="183" y="31"/>
                      <a:pt x="183" y="31"/>
                      <a:pt x="183" y="31"/>
                    </a:cubicBezTo>
                    <a:cubicBezTo>
                      <a:pt x="183" y="31"/>
                      <a:pt x="183" y="31"/>
                      <a:pt x="183" y="31"/>
                    </a:cubicBezTo>
                    <a:cubicBezTo>
                      <a:pt x="183" y="31"/>
                      <a:pt x="184" y="31"/>
                      <a:pt x="184"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7" y="31"/>
                      <a:pt x="187" y="31"/>
                    </a:cubicBezTo>
                    <a:cubicBezTo>
                      <a:pt x="187" y="31"/>
                      <a:pt x="187" y="31"/>
                      <a:pt x="187" y="31"/>
                    </a:cubicBezTo>
                    <a:cubicBezTo>
                      <a:pt x="187" y="31"/>
                      <a:pt x="187" y="31"/>
                      <a:pt x="187" y="31"/>
                    </a:cubicBezTo>
                    <a:cubicBezTo>
                      <a:pt x="187" y="31"/>
                      <a:pt x="187" y="31"/>
                      <a:pt x="187" y="31"/>
                    </a:cubicBezTo>
                    <a:cubicBezTo>
                      <a:pt x="187" y="31"/>
                      <a:pt x="187" y="31"/>
                      <a:pt x="187" y="32"/>
                    </a:cubicBezTo>
                    <a:cubicBezTo>
                      <a:pt x="187" y="32"/>
                      <a:pt x="187" y="32"/>
                      <a:pt x="187" y="32"/>
                    </a:cubicBezTo>
                    <a:cubicBezTo>
                      <a:pt x="187"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9" y="32"/>
                    </a:cubicBezTo>
                    <a:cubicBezTo>
                      <a:pt x="189" y="32"/>
                      <a:pt x="189" y="32"/>
                      <a:pt x="189" y="32"/>
                    </a:cubicBezTo>
                    <a:cubicBezTo>
                      <a:pt x="189" y="32"/>
                      <a:pt x="189" y="32"/>
                      <a:pt x="189" y="32"/>
                    </a:cubicBezTo>
                    <a:cubicBezTo>
                      <a:pt x="189" y="32"/>
                      <a:pt x="189" y="32"/>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90" y="33"/>
                    </a:cubicBezTo>
                    <a:cubicBezTo>
                      <a:pt x="190" y="33"/>
                      <a:pt x="190" y="33"/>
                      <a:pt x="190" y="33"/>
                    </a:cubicBezTo>
                    <a:cubicBezTo>
                      <a:pt x="190" y="33"/>
                      <a:pt x="190" y="33"/>
                      <a:pt x="190" y="33"/>
                    </a:cubicBezTo>
                    <a:cubicBezTo>
                      <a:pt x="190" y="33"/>
                      <a:pt x="190" y="33"/>
                      <a:pt x="190" y="33"/>
                    </a:cubicBezTo>
                    <a:cubicBezTo>
                      <a:pt x="190" y="33"/>
                      <a:pt x="190" y="33"/>
                      <a:pt x="190" y="33"/>
                    </a:cubicBezTo>
                    <a:cubicBezTo>
                      <a:pt x="190" y="33"/>
                      <a:pt x="190" y="33"/>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6"/>
                      <a:pt x="190" y="36"/>
                      <a:pt x="190" y="37"/>
                    </a:cubicBezTo>
                    <a:cubicBezTo>
                      <a:pt x="190" y="37"/>
                      <a:pt x="190" y="37"/>
                      <a:pt x="190" y="37"/>
                    </a:cubicBezTo>
                    <a:cubicBezTo>
                      <a:pt x="190" y="37"/>
                      <a:pt x="190" y="37"/>
                      <a:pt x="190" y="37"/>
                    </a:cubicBezTo>
                    <a:cubicBezTo>
                      <a:pt x="190" y="37"/>
                      <a:pt x="190" y="37"/>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1" y="38"/>
                    </a:cubicBezTo>
                    <a:cubicBezTo>
                      <a:pt x="191" y="39"/>
                      <a:pt x="191" y="39"/>
                      <a:pt x="191" y="39"/>
                    </a:cubicBezTo>
                    <a:cubicBezTo>
                      <a:pt x="191" y="39"/>
                      <a:pt x="191" y="39"/>
                      <a:pt x="191" y="39"/>
                    </a:cubicBezTo>
                    <a:cubicBezTo>
                      <a:pt x="191" y="39"/>
                      <a:pt x="191" y="39"/>
                      <a:pt x="191" y="39"/>
                    </a:cubicBezTo>
                    <a:cubicBezTo>
                      <a:pt x="191" y="39"/>
                      <a:pt x="191" y="39"/>
                      <a:pt x="191" y="39"/>
                    </a:cubicBezTo>
                    <a:cubicBezTo>
                      <a:pt x="191" y="39"/>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2"/>
                    </a:cubicBezTo>
                    <a:cubicBezTo>
                      <a:pt x="191" y="42"/>
                      <a:pt x="191" y="42"/>
                      <a:pt x="191" y="42"/>
                    </a:cubicBezTo>
                    <a:cubicBezTo>
                      <a:pt x="191" y="42"/>
                      <a:pt x="191"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5"/>
                    </a:cubicBezTo>
                    <a:cubicBezTo>
                      <a:pt x="192" y="45"/>
                      <a:pt x="192" y="45"/>
                      <a:pt x="192" y="45"/>
                    </a:cubicBezTo>
                    <a:cubicBezTo>
                      <a:pt x="192" y="45"/>
                      <a:pt x="192" y="45"/>
                      <a:pt x="192" y="45"/>
                    </a:cubicBezTo>
                    <a:cubicBezTo>
                      <a:pt x="192" y="45"/>
                      <a:pt x="192" y="45"/>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7"/>
                      <a:pt x="192" y="47"/>
                    </a:cubicBezTo>
                    <a:cubicBezTo>
                      <a:pt x="192" y="47"/>
                      <a:pt x="192" y="47"/>
                      <a:pt x="192" y="47"/>
                    </a:cubicBezTo>
                    <a:cubicBezTo>
                      <a:pt x="192" y="47"/>
                      <a:pt x="192" y="47"/>
                      <a:pt x="192" y="47"/>
                    </a:cubicBezTo>
                    <a:cubicBezTo>
                      <a:pt x="192" y="47"/>
                      <a:pt x="192" y="48"/>
                      <a:pt x="192" y="48"/>
                    </a:cubicBezTo>
                    <a:cubicBezTo>
                      <a:pt x="193" y="48"/>
                      <a:pt x="193" y="48"/>
                      <a:pt x="193" y="48"/>
                    </a:cubicBezTo>
                    <a:cubicBezTo>
                      <a:pt x="193" y="48"/>
                      <a:pt x="193" y="48"/>
                      <a:pt x="193" y="48"/>
                    </a:cubicBezTo>
                    <a:cubicBezTo>
                      <a:pt x="193" y="48"/>
                      <a:pt x="193" y="48"/>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4" y="51"/>
                    </a:cubicBezTo>
                    <a:cubicBezTo>
                      <a:pt x="194" y="51"/>
                      <a:pt x="194" y="51"/>
                      <a:pt x="194" y="51"/>
                    </a:cubicBezTo>
                    <a:cubicBezTo>
                      <a:pt x="194" y="51"/>
                      <a:pt x="194" y="51"/>
                      <a:pt x="194" y="51"/>
                    </a:cubicBezTo>
                    <a:cubicBezTo>
                      <a:pt x="194" y="51"/>
                      <a:pt x="194" y="51"/>
                      <a:pt x="194" y="51"/>
                    </a:cubicBezTo>
                    <a:cubicBezTo>
                      <a:pt x="194" y="51"/>
                      <a:pt x="194" y="51"/>
                      <a:pt x="194" y="51"/>
                    </a:cubicBezTo>
                    <a:cubicBezTo>
                      <a:pt x="194" y="51"/>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3"/>
                      <a:pt x="194" y="53"/>
                    </a:cubicBezTo>
                    <a:cubicBezTo>
                      <a:pt x="194" y="53"/>
                      <a:pt x="194" y="53"/>
                      <a:pt x="194" y="53"/>
                    </a:cubicBezTo>
                    <a:cubicBezTo>
                      <a:pt x="194" y="53"/>
                      <a:pt x="194" y="53"/>
                      <a:pt x="194" y="53"/>
                    </a:cubicBezTo>
                    <a:cubicBezTo>
                      <a:pt x="194" y="53"/>
                      <a:pt x="194" y="53"/>
                      <a:pt x="194" y="53"/>
                    </a:cubicBezTo>
                    <a:cubicBezTo>
                      <a:pt x="194" y="53"/>
                      <a:pt x="194" y="53"/>
                      <a:pt x="194"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0" y="54"/>
                    </a:cubicBezTo>
                    <a:cubicBezTo>
                      <a:pt x="190" y="54"/>
                      <a:pt x="190" y="54"/>
                      <a:pt x="190" y="54"/>
                    </a:cubicBezTo>
                    <a:cubicBezTo>
                      <a:pt x="190" y="54"/>
                      <a:pt x="190" y="54"/>
                      <a:pt x="190" y="54"/>
                    </a:cubicBezTo>
                    <a:cubicBezTo>
                      <a:pt x="190" y="54"/>
                      <a:pt x="189" y="54"/>
                      <a:pt x="188" y="54"/>
                    </a:cubicBezTo>
                    <a:cubicBezTo>
                      <a:pt x="188" y="54"/>
                      <a:pt x="188" y="54"/>
                      <a:pt x="188" y="54"/>
                    </a:cubicBezTo>
                    <a:cubicBezTo>
                      <a:pt x="188" y="54"/>
                      <a:pt x="188" y="54"/>
                      <a:pt x="188"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6" y="54"/>
                      <a:pt x="185" y="54"/>
                      <a:pt x="185" y="54"/>
                    </a:cubicBezTo>
                    <a:cubicBezTo>
                      <a:pt x="185" y="54"/>
                      <a:pt x="185" y="54"/>
                      <a:pt x="185" y="54"/>
                    </a:cubicBezTo>
                    <a:cubicBezTo>
                      <a:pt x="185" y="54"/>
                      <a:pt x="185" y="54"/>
                      <a:pt x="185" y="54"/>
                    </a:cubicBezTo>
                    <a:cubicBezTo>
                      <a:pt x="185" y="54"/>
                      <a:pt x="184" y="54"/>
                      <a:pt x="184" y="54"/>
                    </a:cubicBezTo>
                    <a:cubicBezTo>
                      <a:pt x="184" y="54"/>
                      <a:pt x="184" y="54"/>
                      <a:pt x="184" y="54"/>
                    </a:cubicBezTo>
                    <a:cubicBezTo>
                      <a:pt x="184" y="54"/>
                      <a:pt x="184" y="54"/>
                      <a:pt x="184" y="54"/>
                    </a:cubicBezTo>
                    <a:cubicBezTo>
                      <a:pt x="184" y="54"/>
                      <a:pt x="184" y="54"/>
                      <a:pt x="184" y="54"/>
                    </a:cubicBezTo>
                    <a:cubicBezTo>
                      <a:pt x="184" y="54"/>
                      <a:pt x="184" y="54"/>
                      <a:pt x="184" y="54"/>
                    </a:cubicBezTo>
                    <a:cubicBezTo>
                      <a:pt x="184" y="53"/>
                      <a:pt x="184" y="53"/>
                      <a:pt x="184"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2"/>
                      <a:pt x="180" y="52"/>
                      <a:pt x="180" y="52"/>
                    </a:cubicBezTo>
                    <a:cubicBezTo>
                      <a:pt x="180" y="52"/>
                      <a:pt x="180" y="52"/>
                      <a:pt x="180"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8" y="52"/>
                      <a:pt x="178" y="52"/>
                      <a:pt x="178" y="52"/>
                    </a:cubicBezTo>
                    <a:cubicBezTo>
                      <a:pt x="178" y="52"/>
                      <a:pt x="178" y="52"/>
                      <a:pt x="178" y="52"/>
                    </a:cubicBezTo>
                    <a:cubicBezTo>
                      <a:pt x="178" y="52"/>
                      <a:pt x="178" y="52"/>
                      <a:pt x="178" y="52"/>
                    </a:cubicBezTo>
                    <a:cubicBezTo>
                      <a:pt x="178" y="52"/>
                      <a:pt x="177" y="52"/>
                      <a:pt x="177" y="52"/>
                    </a:cubicBezTo>
                    <a:cubicBezTo>
                      <a:pt x="177" y="52"/>
                      <a:pt x="177" y="52"/>
                      <a:pt x="177" y="52"/>
                    </a:cubicBezTo>
                    <a:cubicBezTo>
                      <a:pt x="177" y="52"/>
                      <a:pt x="177" y="52"/>
                      <a:pt x="177" y="52"/>
                    </a:cubicBezTo>
                    <a:cubicBezTo>
                      <a:pt x="177" y="52"/>
                      <a:pt x="177"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4" y="52"/>
                      <a:pt x="174" y="52"/>
                    </a:cubicBezTo>
                    <a:cubicBezTo>
                      <a:pt x="174" y="52"/>
                      <a:pt x="174" y="52"/>
                      <a:pt x="174" y="52"/>
                    </a:cubicBezTo>
                    <a:cubicBezTo>
                      <a:pt x="174" y="52"/>
                      <a:pt x="174" y="52"/>
                      <a:pt x="174" y="52"/>
                    </a:cubicBezTo>
                    <a:cubicBezTo>
                      <a:pt x="174" y="52"/>
                      <a:pt x="174" y="52"/>
                      <a:pt x="174" y="52"/>
                    </a:cubicBezTo>
                    <a:cubicBezTo>
                      <a:pt x="174" y="51"/>
                      <a:pt x="174" y="51"/>
                      <a:pt x="174" y="51"/>
                    </a:cubicBezTo>
                    <a:cubicBezTo>
                      <a:pt x="174" y="51"/>
                      <a:pt x="174" y="51"/>
                      <a:pt x="174"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0" y="51"/>
                    </a:cubicBezTo>
                    <a:cubicBezTo>
                      <a:pt x="170" y="51"/>
                      <a:pt x="170" y="51"/>
                      <a:pt x="170" y="51"/>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4" y="49"/>
                      <a:pt x="164" y="49"/>
                      <a:pt x="164" y="49"/>
                    </a:cubicBezTo>
                    <a:cubicBezTo>
                      <a:pt x="164" y="49"/>
                      <a:pt x="164" y="49"/>
                      <a:pt x="164" y="49"/>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0" y="48"/>
                    </a:cubicBezTo>
                    <a:cubicBezTo>
                      <a:pt x="160" y="48"/>
                      <a:pt x="160" y="48"/>
                      <a:pt x="160" y="48"/>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6"/>
                      <a:pt x="157" y="46"/>
                      <a:pt x="157"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lose/>
                    <a:moveTo>
                      <a:pt x="156" y="208"/>
                    </a:move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4" y="208"/>
                    </a:cubicBezTo>
                    <a:cubicBezTo>
                      <a:pt x="154" y="208"/>
                      <a:pt x="154" y="208"/>
                      <a:pt x="154" y="208"/>
                    </a:cubicBezTo>
                    <a:cubicBezTo>
                      <a:pt x="154" y="208"/>
                      <a:pt x="154" y="208"/>
                      <a:pt x="154" y="208"/>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6"/>
                      <a:pt x="153" y="206"/>
                      <a:pt x="153" y="206"/>
                    </a:cubicBezTo>
                    <a:cubicBezTo>
                      <a:pt x="153" y="206"/>
                      <a:pt x="153" y="206"/>
                      <a:pt x="153" y="206"/>
                    </a:cubicBezTo>
                    <a:cubicBezTo>
                      <a:pt x="153" y="206"/>
                      <a:pt x="153" y="206"/>
                      <a:pt x="153"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49" y="206"/>
                      <a:pt x="149" y="206"/>
                      <a:pt x="149" y="206"/>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6" y="204"/>
                      <a:pt x="146" y="204"/>
                      <a:pt x="146" y="204"/>
                    </a:cubicBezTo>
                    <a:cubicBezTo>
                      <a:pt x="146" y="204"/>
                      <a:pt x="146" y="204"/>
                      <a:pt x="146" y="204"/>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3" y="203"/>
                      <a:pt x="143" y="203"/>
                      <a:pt x="143" y="203"/>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0"/>
                      <a:pt x="140" y="200"/>
                      <a:pt x="140" y="200"/>
                    </a:cubicBezTo>
                    <a:cubicBezTo>
                      <a:pt x="140" y="200"/>
                      <a:pt x="140" y="200"/>
                      <a:pt x="140" y="200"/>
                    </a:cubicBezTo>
                    <a:cubicBezTo>
                      <a:pt x="140" y="200"/>
                      <a:pt x="140" y="200"/>
                      <a:pt x="140" y="200"/>
                    </a:cubicBezTo>
                    <a:cubicBezTo>
                      <a:pt x="140" y="200"/>
                      <a:pt x="140"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199"/>
                      <a:pt x="139" y="199"/>
                      <a:pt x="139"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7"/>
                      <a:pt x="136" y="197"/>
                      <a:pt x="136" y="197"/>
                    </a:cubicBezTo>
                    <a:cubicBezTo>
                      <a:pt x="136" y="197"/>
                      <a:pt x="136" y="197"/>
                      <a:pt x="136"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6"/>
                      <a:pt x="134" y="196"/>
                      <a:pt x="134" y="196"/>
                    </a:cubicBezTo>
                    <a:cubicBezTo>
                      <a:pt x="134" y="196"/>
                      <a:pt x="134" y="196"/>
                      <a:pt x="134" y="196"/>
                    </a:cubicBezTo>
                    <a:cubicBezTo>
                      <a:pt x="134" y="196"/>
                      <a:pt x="134" y="196"/>
                      <a:pt x="134"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5"/>
                      <a:pt x="132" y="195"/>
                      <a:pt x="132" y="195"/>
                    </a:cubicBezTo>
                    <a:cubicBezTo>
                      <a:pt x="132" y="195"/>
                      <a:pt x="132" y="195"/>
                      <a:pt x="132" y="195"/>
                    </a:cubicBezTo>
                    <a:cubicBezTo>
                      <a:pt x="132" y="195"/>
                      <a:pt x="132" y="195"/>
                      <a:pt x="132" y="195"/>
                    </a:cubicBezTo>
                    <a:cubicBezTo>
                      <a:pt x="132" y="195"/>
                      <a:pt x="132"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0" y="195"/>
                      <a:pt x="130" y="195"/>
                      <a:pt x="130" y="195"/>
                    </a:cubicBezTo>
                    <a:cubicBezTo>
                      <a:pt x="130" y="195"/>
                      <a:pt x="130" y="195"/>
                      <a:pt x="130" y="195"/>
                    </a:cubicBezTo>
                    <a:cubicBezTo>
                      <a:pt x="130" y="195"/>
                      <a:pt x="130" y="195"/>
                      <a:pt x="130" y="195"/>
                    </a:cubicBezTo>
                    <a:cubicBezTo>
                      <a:pt x="130" y="195"/>
                      <a:pt x="130" y="195"/>
                      <a:pt x="130" y="195"/>
                    </a:cubicBezTo>
                    <a:cubicBezTo>
                      <a:pt x="130" y="195"/>
                      <a:pt x="130" y="194"/>
                      <a:pt x="130" y="194"/>
                    </a:cubicBezTo>
                    <a:cubicBezTo>
                      <a:pt x="130" y="194"/>
                      <a:pt x="130" y="194"/>
                      <a:pt x="130" y="194"/>
                    </a:cubicBezTo>
                    <a:cubicBezTo>
                      <a:pt x="130" y="194"/>
                      <a:pt x="130" y="194"/>
                      <a:pt x="130" y="194"/>
                    </a:cubicBezTo>
                    <a:cubicBezTo>
                      <a:pt x="130" y="194"/>
                      <a:pt x="130" y="194"/>
                      <a:pt x="130" y="194"/>
                    </a:cubicBezTo>
                    <a:cubicBezTo>
                      <a:pt x="130" y="194"/>
                      <a:pt x="130"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4" y="191"/>
                      <a:pt x="124" y="191"/>
                      <a:pt x="124" y="191"/>
                    </a:cubicBezTo>
                    <a:cubicBezTo>
                      <a:pt x="124" y="191"/>
                      <a:pt x="124" y="191"/>
                      <a:pt x="124" y="191"/>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1" y="189"/>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0" y="188"/>
                      <a:pt x="120" y="188"/>
                      <a:pt x="120" y="188"/>
                    </a:cubicBezTo>
                    <a:cubicBezTo>
                      <a:pt x="120" y="188"/>
                      <a:pt x="120" y="188"/>
                      <a:pt x="120" y="188"/>
                    </a:cubicBezTo>
                    <a:cubicBezTo>
                      <a:pt x="120" y="188"/>
                      <a:pt x="120" y="188"/>
                      <a:pt x="120" y="188"/>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7" y="186"/>
                      <a:pt x="117" y="186"/>
                      <a:pt x="117" y="186"/>
                    </a:cubicBezTo>
                    <a:cubicBezTo>
                      <a:pt x="117" y="186"/>
                      <a:pt x="117" y="186"/>
                      <a:pt x="117" y="186"/>
                    </a:cubicBezTo>
                    <a:cubicBezTo>
                      <a:pt x="117" y="186"/>
                      <a:pt x="117" y="186"/>
                      <a:pt x="117" y="186"/>
                    </a:cubicBezTo>
                    <a:cubicBezTo>
                      <a:pt x="117" y="186"/>
                      <a:pt x="117" y="186"/>
                      <a:pt x="117" y="186"/>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3"/>
                      <a:pt x="115" y="183"/>
                      <a:pt x="115" y="183"/>
                    </a:cubicBezTo>
                    <a:cubicBezTo>
                      <a:pt x="115" y="183"/>
                      <a:pt x="115" y="183"/>
                      <a:pt x="115" y="183"/>
                    </a:cubicBezTo>
                    <a:cubicBezTo>
                      <a:pt x="115" y="183"/>
                      <a:pt x="115" y="183"/>
                      <a:pt x="115"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3" y="183"/>
                      <a:pt x="113" y="183"/>
                      <a:pt x="113" y="183"/>
                    </a:cubicBezTo>
                    <a:cubicBezTo>
                      <a:pt x="113" y="183"/>
                      <a:pt x="113" y="183"/>
                      <a:pt x="113" y="183"/>
                    </a:cubicBezTo>
                    <a:cubicBezTo>
                      <a:pt x="113" y="183"/>
                      <a:pt x="113" y="183"/>
                      <a:pt x="113" y="183"/>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79"/>
                      <a:pt x="111" y="178"/>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4"/>
                      <a:pt x="111" y="173"/>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69"/>
                      <a:pt x="111" y="169"/>
                      <a:pt x="111" y="169"/>
                    </a:cubicBezTo>
                    <a:cubicBezTo>
                      <a:pt x="111" y="169"/>
                      <a:pt x="111" y="169"/>
                      <a:pt x="111" y="169"/>
                    </a:cubicBezTo>
                    <a:cubicBezTo>
                      <a:pt x="111" y="169"/>
                      <a:pt x="111" y="169"/>
                      <a:pt x="111" y="169"/>
                    </a:cubicBezTo>
                    <a:cubicBezTo>
                      <a:pt x="111" y="169"/>
                      <a:pt x="111" y="169"/>
                      <a:pt x="111" y="169"/>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6"/>
                      <a:pt x="111" y="166"/>
                      <a:pt x="111" y="166"/>
                    </a:cubicBezTo>
                    <a:cubicBezTo>
                      <a:pt x="111" y="166"/>
                      <a:pt x="111" y="166"/>
                      <a:pt x="111" y="166"/>
                    </a:cubicBezTo>
                    <a:cubicBezTo>
                      <a:pt x="111" y="166"/>
                      <a:pt x="111" y="166"/>
                      <a:pt x="111" y="166"/>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4"/>
                      <a:pt x="111" y="164"/>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1"/>
                      <a:pt x="111" y="159"/>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7"/>
                      <a:pt x="114" y="157"/>
                      <a:pt x="114"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8"/>
                    </a:cubicBezTo>
                    <a:cubicBezTo>
                      <a:pt x="116" y="158"/>
                      <a:pt x="116" y="158"/>
                      <a:pt x="116" y="158"/>
                    </a:cubicBezTo>
                    <a:cubicBezTo>
                      <a:pt x="116" y="158"/>
                      <a:pt x="116" y="158"/>
                      <a:pt x="116" y="158"/>
                    </a:cubicBezTo>
                    <a:cubicBezTo>
                      <a:pt x="116" y="158"/>
                      <a:pt x="116"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8" y="158"/>
                      <a:pt x="118" y="158"/>
                      <a:pt x="118" y="158"/>
                    </a:cubicBezTo>
                    <a:cubicBezTo>
                      <a:pt x="118" y="158"/>
                      <a:pt x="118" y="158"/>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1" y="160"/>
                    </a:cubicBezTo>
                    <a:cubicBezTo>
                      <a:pt x="121" y="160"/>
                      <a:pt x="121" y="160"/>
                      <a:pt x="121" y="160"/>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5" y="162"/>
                    </a:cubicBezTo>
                    <a:cubicBezTo>
                      <a:pt x="125" y="162"/>
                      <a:pt x="125" y="162"/>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7"/>
                      <a:pt x="128" y="169"/>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3"/>
                    </a:cubicBezTo>
                    <a:cubicBezTo>
                      <a:pt x="130" y="173"/>
                      <a:pt x="130"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2" y="173"/>
                      <a:pt x="132" y="173"/>
                      <a:pt x="132" y="173"/>
                    </a:cubicBezTo>
                    <a:cubicBezTo>
                      <a:pt x="132" y="173"/>
                      <a:pt x="132" y="173"/>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5"/>
                    </a:cubicBezTo>
                    <a:cubicBezTo>
                      <a:pt x="133" y="175"/>
                      <a:pt x="133" y="175"/>
                      <a:pt x="133" y="175"/>
                    </a:cubicBezTo>
                    <a:cubicBezTo>
                      <a:pt x="133" y="175"/>
                      <a:pt x="133"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5" y="175"/>
                    </a:cubicBezTo>
                    <a:cubicBezTo>
                      <a:pt x="135" y="175"/>
                      <a:pt x="135" y="175"/>
                      <a:pt x="135" y="175"/>
                    </a:cubicBezTo>
                    <a:cubicBezTo>
                      <a:pt x="135" y="175"/>
                      <a:pt x="135" y="175"/>
                      <a:pt x="135" y="175"/>
                    </a:cubicBezTo>
                    <a:cubicBezTo>
                      <a:pt x="135" y="175"/>
                      <a:pt x="135" y="175"/>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80"/>
                    </a:cubicBezTo>
                    <a:cubicBezTo>
                      <a:pt x="141" y="180"/>
                      <a:pt x="141" y="180"/>
                      <a:pt x="141" y="180"/>
                    </a:cubicBezTo>
                    <a:cubicBezTo>
                      <a:pt x="141" y="180"/>
                      <a:pt x="141" y="180"/>
                      <a:pt x="141" y="180"/>
                    </a:cubicBezTo>
                    <a:cubicBezTo>
                      <a:pt x="141" y="180"/>
                      <a:pt x="141" y="180"/>
                      <a:pt x="141" y="180"/>
                    </a:cubicBezTo>
                    <a:cubicBezTo>
                      <a:pt x="141" y="180"/>
                      <a:pt x="141" y="180"/>
                      <a:pt x="141" y="180"/>
                    </a:cubicBezTo>
                    <a:cubicBezTo>
                      <a:pt x="141" y="180"/>
                      <a:pt x="141"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4" y="180"/>
                    </a:cubicBezTo>
                    <a:cubicBezTo>
                      <a:pt x="144" y="180"/>
                      <a:pt x="144" y="180"/>
                      <a:pt x="144" y="180"/>
                    </a:cubicBezTo>
                    <a:cubicBezTo>
                      <a:pt x="144" y="180"/>
                      <a:pt x="144" y="180"/>
                      <a:pt x="144" y="180"/>
                    </a:cubicBezTo>
                    <a:cubicBezTo>
                      <a:pt x="144" y="180"/>
                      <a:pt x="144" y="180"/>
                      <a:pt x="144" y="180"/>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7" y="182"/>
                    </a:cubicBezTo>
                    <a:cubicBezTo>
                      <a:pt x="147" y="182"/>
                      <a:pt x="147" y="182"/>
                      <a:pt x="147" y="182"/>
                    </a:cubicBezTo>
                    <a:cubicBezTo>
                      <a:pt x="147" y="182"/>
                      <a:pt x="147" y="182"/>
                      <a:pt x="147" y="182"/>
                    </a:cubicBezTo>
                    <a:cubicBezTo>
                      <a:pt x="147" y="182"/>
                      <a:pt x="147" y="182"/>
                      <a:pt x="147" y="182"/>
                    </a:cubicBezTo>
                    <a:cubicBezTo>
                      <a:pt x="147" y="182"/>
                      <a:pt x="147" y="182"/>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9" y="183"/>
                    </a:cubicBezTo>
                    <a:cubicBezTo>
                      <a:pt x="149" y="183"/>
                      <a:pt x="149" y="183"/>
                      <a:pt x="149" y="183"/>
                    </a:cubicBezTo>
                    <a:cubicBezTo>
                      <a:pt x="149" y="183"/>
                      <a:pt x="149" y="183"/>
                      <a:pt x="149" y="183"/>
                    </a:cubicBezTo>
                    <a:cubicBezTo>
                      <a:pt x="149" y="183"/>
                      <a:pt x="149" y="183"/>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4" y="185"/>
                    </a:cubicBezTo>
                    <a:cubicBezTo>
                      <a:pt x="154" y="185"/>
                      <a:pt x="154" y="185"/>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5" y="186"/>
                      <a:pt x="155" y="186"/>
                      <a:pt x="155" y="186"/>
                    </a:cubicBezTo>
                    <a:cubicBezTo>
                      <a:pt x="155" y="186"/>
                      <a:pt x="155" y="186"/>
                      <a:pt x="155" y="186"/>
                    </a:cubicBezTo>
                    <a:cubicBezTo>
                      <a:pt x="155" y="186"/>
                      <a:pt x="155" y="186"/>
                      <a:pt x="155" y="186"/>
                    </a:cubicBezTo>
                    <a:cubicBezTo>
                      <a:pt x="155" y="186"/>
                      <a:pt x="155" y="186"/>
                      <a:pt x="156" y="186"/>
                    </a:cubicBezTo>
                    <a:cubicBezTo>
                      <a:pt x="156" y="186"/>
                      <a:pt x="156" y="186"/>
                      <a:pt x="156" y="186"/>
                    </a:cubicBezTo>
                    <a:cubicBezTo>
                      <a:pt x="156" y="186"/>
                      <a:pt x="156" y="186"/>
                      <a:pt x="156" y="186"/>
                    </a:cubicBezTo>
                    <a:cubicBezTo>
                      <a:pt x="156" y="186"/>
                      <a:pt x="156" y="186"/>
                      <a:pt x="156" y="186"/>
                    </a:cubicBezTo>
                    <a:cubicBezTo>
                      <a:pt x="156" y="186"/>
                      <a:pt x="156" y="186"/>
                      <a:pt x="156" y="186"/>
                    </a:cubicBezTo>
                    <a:cubicBezTo>
                      <a:pt x="156" y="208"/>
                      <a:pt x="156" y="208"/>
                      <a:pt x="156" y="208"/>
                    </a:cubicBezTo>
                    <a:close/>
                    <a:moveTo>
                      <a:pt x="156" y="167"/>
                    </a:move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5" y="146"/>
                      <a:pt x="155" y="146"/>
                      <a:pt x="155" y="146"/>
                    </a:cubicBezTo>
                    <a:cubicBezTo>
                      <a:pt x="155" y="146"/>
                      <a:pt x="155" y="146"/>
                      <a:pt x="155" y="146"/>
                    </a:cubicBezTo>
                    <a:cubicBezTo>
                      <a:pt x="155" y="146"/>
                      <a:pt x="155" y="146"/>
                      <a:pt x="155" y="146"/>
                    </a:cubicBezTo>
                    <a:cubicBezTo>
                      <a:pt x="155" y="146"/>
                      <a:pt x="155" y="146"/>
                      <a:pt x="155" y="146"/>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4" y="145"/>
                      <a:pt x="154" y="145"/>
                      <a:pt x="154" y="145"/>
                    </a:cubicBezTo>
                    <a:cubicBezTo>
                      <a:pt x="154" y="145"/>
                      <a:pt x="154" y="145"/>
                      <a:pt x="154" y="145"/>
                    </a:cubicBezTo>
                    <a:cubicBezTo>
                      <a:pt x="154" y="145"/>
                      <a:pt x="154" y="145"/>
                      <a:pt x="154" y="145"/>
                    </a:cubicBezTo>
                    <a:cubicBezTo>
                      <a:pt x="154" y="145"/>
                      <a:pt x="154"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0" y="144"/>
                      <a:pt x="150" y="144"/>
                      <a:pt x="150" y="144"/>
                    </a:cubicBezTo>
                    <a:cubicBezTo>
                      <a:pt x="150" y="144"/>
                      <a:pt x="150" y="144"/>
                      <a:pt x="150" y="144"/>
                    </a:cubicBezTo>
                    <a:cubicBezTo>
                      <a:pt x="150" y="144"/>
                      <a:pt x="150" y="144"/>
                      <a:pt x="150" y="144"/>
                    </a:cubicBezTo>
                    <a:cubicBezTo>
                      <a:pt x="150" y="144"/>
                      <a:pt x="150" y="144"/>
                      <a:pt x="150" y="144"/>
                    </a:cubicBezTo>
                    <a:cubicBezTo>
                      <a:pt x="150" y="143"/>
                      <a:pt x="150" y="143"/>
                      <a:pt x="150" y="143"/>
                    </a:cubicBezTo>
                    <a:cubicBezTo>
                      <a:pt x="150" y="143"/>
                      <a:pt x="150" y="143"/>
                      <a:pt x="150" y="143"/>
                    </a:cubicBezTo>
                    <a:cubicBezTo>
                      <a:pt x="150" y="143"/>
                      <a:pt x="150" y="143"/>
                      <a:pt x="150"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4" y="141"/>
                      <a:pt x="144" y="141"/>
                      <a:pt x="144" y="141"/>
                    </a:cubicBezTo>
                    <a:cubicBezTo>
                      <a:pt x="144" y="141"/>
                      <a:pt x="144" y="141"/>
                      <a:pt x="144" y="141"/>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39" y="138"/>
                      <a:pt x="139" y="138"/>
                      <a:pt x="139" y="138"/>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8" y="137"/>
                      <a:pt x="138" y="137"/>
                      <a:pt x="138" y="137"/>
                    </a:cubicBezTo>
                    <a:cubicBezTo>
                      <a:pt x="138" y="137"/>
                      <a:pt x="138" y="137"/>
                      <a:pt x="138" y="137"/>
                    </a:cubicBezTo>
                    <a:cubicBezTo>
                      <a:pt x="138" y="137"/>
                      <a:pt x="138" y="137"/>
                      <a:pt x="138" y="137"/>
                    </a:cubicBezTo>
                    <a:cubicBezTo>
                      <a:pt x="138" y="137"/>
                      <a:pt x="138" y="137"/>
                      <a:pt x="138" y="137"/>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7" y="136"/>
                      <a:pt x="137" y="136"/>
                    </a:cubicBezTo>
                    <a:cubicBezTo>
                      <a:pt x="137" y="136"/>
                      <a:pt x="137" y="136"/>
                      <a:pt x="137" y="136"/>
                    </a:cubicBezTo>
                    <a:cubicBezTo>
                      <a:pt x="137" y="136"/>
                      <a:pt x="137" y="136"/>
                      <a:pt x="137" y="136"/>
                    </a:cubicBezTo>
                    <a:cubicBezTo>
                      <a:pt x="137" y="136"/>
                      <a:pt x="137" y="136"/>
                      <a:pt x="137" y="136"/>
                    </a:cubicBezTo>
                    <a:cubicBezTo>
                      <a:pt x="137" y="135"/>
                      <a:pt x="137"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2" y="134"/>
                      <a:pt x="132" y="134"/>
                      <a:pt x="132" y="134"/>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1" y="133"/>
                    </a:cubicBezTo>
                    <a:cubicBezTo>
                      <a:pt x="131" y="133"/>
                      <a:pt x="131" y="133"/>
                      <a:pt x="131" y="133"/>
                    </a:cubicBezTo>
                    <a:cubicBezTo>
                      <a:pt x="131" y="133"/>
                      <a:pt x="131" y="133"/>
                      <a:pt x="131" y="133"/>
                    </a:cubicBezTo>
                    <a:cubicBezTo>
                      <a:pt x="131" y="133"/>
                      <a:pt x="131" y="133"/>
                      <a:pt x="131" y="133"/>
                    </a:cubicBezTo>
                    <a:cubicBezTo>
                      <a:pt x="131" y="133"/>
                      <a:pt x="131" y="133"/>
                      <a:pt x="131" y="133"/>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29" y="132"/>
                      <a:pt x="129" y="132"/>
                    </a:cubicBezTo>
                    <a:cubicBezTo>
                      <a:pt x="129" y="132"/>
                      <a:pt x="129" y="132"/>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29"/>
                      <a:pt x="129" y="129"/>
                      <a:pt x="129" y="129"/>
                    </a:cubicBezTo>
                    <a:cubicBezTo>
                      <a:pt x="129" y="129"/>
                      <a:pt x="129" y="129"/>
                      <a:pt x="129"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8"/>
                      <a:pt x="128" y="128"/>
                      <a:pt x="128" y="127"/>
                    </a:cubicBezTo>
                    <a:cubicBezTo>
                      <a:pt x="128" y="127"/>
                      <a:pt x="128" y="127"/>
                      <a:pt x="128" y="127"/>
                    </a:cubicBezTo>
                    <a:cubicBezTo>
                      <a:pt x="128" y="127"/>
                      <a:pt x="128" y="127"/>
                      <a:pt x="128" y="127"/>
                    </a:cubicBezTo>
                    <a:cubicBezTo>
                      <a:pt x="128" y="127"/>
                      <a:pt x="128" y="127"/>
                      <a:pt x="128" y="127"/>
                    </a:cubicBezTo>
                    <a:cubicBezTo>
                      <a:pt x="128" y="127"/>
                      <a:pt x="128" y="127"/>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4"/>
                      <a:pt x="128" y="122"/>
                      <a:pt x="128" y="122"/>
                    </a:cubicBezTo>
                    <a:cubicBezTo>
                      <a:pt x="128" y="122"/>
                      <a:pt x="128" y="122"/>
                      <a:pt x="128" y="122"/>
                    </a:cubicBezTo>
                    <a:cubicBezTo>
                      <a:pt x="128" y="121"/>
                      <a:pt x="128" y="121"/>
                      <a:pt x="128" y="121"/>
                    </a:cubicBezTo>
                    <a:cubicBezTo>
                      <a:pt x="128" y="121"/>
                      <a:pt x="128" y="121"/>
                      <a:pt x="128" y="120"/>
                    </a:cubicBezTo>
                    <a:cubicBezTo>
                      <a:pt x="128" y="120"/>
                      <a:pt x="128" y="120"/>
                      <a:pt x="128" y="120"/>
                    </a:cubicBezTo>
                    <a:cubicBezTo>
                      <a:pt x="128" y="120"/>
                      <a:pt x="128" y="120"/>
                      <a:pt x="128" y="120"/>
                    </a:cubicBezTo>
                    <a:cubicBezTo>
                      <a:pt x="128" y="119"/>
                      <a:pt x="128" y="118"/>
                      <a:pt x="128" y="117"/>
                    </a:cubicBezTo>
                    <a:cubicBezTo>
                      <a:pt x="128" y="117"/>
                      <a:pt x="128" y="117"/>
                      <a:pt x="128" y="117"/>
                    </a:cubicBezTo>
                    <a:cubicBezTo>
                      <a:pt x="128" y="117"/>
                      <a:pt x="128" y="117"/>
                      <a:pt x="128" y="117"/>
                    </a:cubicBezTo>
                    <a:cubicBezTo>
                      <a:pt x="128" y="117"/>
                      <a:pt x="128" y="117"/>
                      <a:pt x="128" y="117"/>
                    </a:cubicBezTo>
                    <a:cubicBezTo>
                      <a:pt x="128" y="116"/>
                      <a:pt x="128" y="115"/>
                      <a:pt x="128" y="114"/>
                    </a:cubicBezTo>
                    <a:cubicBezTo>
                      <a:pt x="128" y="114"/>
                      <a:pt x="128" y="114"/>
                      <a:pt x="128" y="114"/>
                    </a:cubicBezTo>
                    <a:cubicBezTo>
                      <a:pt x="128" y="114"/>
                      <a:pt x="128" y="114"/>
                      <a:pt x="128" y="114"/>
                    </a:cubicBezTo>
                    <a:cubicBezTo>
                      <a:pt x="128" y="114"/>
                      <a:pt x="128" y="114"/>
                      <a:pt x="128" y="114"/>
                    </a:cubicBezTo>
                    <a:cubicBezTo>
                      <a:pt x="128" y="113"/>
                      <a:pt x="128" y="113"/>
                      <a:pt x="128" y="112"/>
                    </a:cubicBezTo>
                    <a:cubicBezTo>
                      <a:pt x="128" y="112"/>
                      <a:pt x="128" y="112"/>
                      <a:pt x="128" y="112"/>
                    </a:cubicBezTo>
                    <a:cubicBezTo>
                      <a:pt x="128" y="112"/>
                      <a:pt x="128" y="112"/>
                      <a:pt x="128" y="112"/>
                    </a:cubicBezTo>
                    <a:cubicBezTo>
                      <a:pt x="128" y="112"/>
                      <a:pt x="128" y="112"/>
                      <a:pt x="128" y="112"/>
                    </a:cubicBezTo>
                    <a:cubicBezTo>
                      <a:pt x="128" y="112"/>
                      <a:pt x="128" y="112"/>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09"/>
                      <a:pt x="130" y="109"/>
                      <a:pt x="130" y="109"/>
                    </a:cubicBezTo>
                    <a:cubicBezTo>
                      <a:pt x="130" y="109"/>
                      <a:pt x="130" y="109"/>
                      <a:pt x="130" y="109"/>
                    </a:cubicBezTo>
                    <a:cubicBezTo>
                      <a:pt x="130" y="109"/>
                      <a:pt x="130" y="109"/>
                      <a:pt x="130" y="109"/>
                    </a:cubicBezTo>
                    <a:cubicBezTo>
                      <a:pt x="130" y="109"/>
                      <a:pt x="130" y="109"/>
                      <a:pt x="130" y="109"/>
                    </a:cubicBezTo>
                    <a:cubicBezTo>
                      <a:pt x="130" y="110"/>
                      <a:pt x="130" y="110"/>
                      <a:pt x="130" y="110"/>
                    </a:cubicBezTo>
                    <a:cubicBezTo>
                      <a:pt x="130" y="110"/>
                      <a:pt x="130" y="110"/>
                      <a:pt x="130" y="110"/>
                    </a:cubicBezTo>
                    <a:cubicBezTo>
                      <a:pt x="130" y="110"/>
                      <a:pt x="130"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3" y="111"/>
                    </a:cubicBezTo>
                    <a:cubicBezTo>
                      <a:pt x="133" y="111"/>
                      <a:pt x="133" y="111"/>
                      <a:pt x="133" y="111"/>
                    </a:cubicBezTo>
                    <a:cubicBezTo>
                      <a:pt x="133" y="111"/>
                      <a:pt x="133" y="111"/>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4"/>
                    </a:cubicBezTo>
                    <a:cubicBezTo>
                      <a:pt x="134" y="114"/>
                      <a:pt x="134" y="114"/>
                      <a:pt x="134" y="114"/>
                    </a:cubicBezTo>
                    <a:cubicBezTo>
                      <a:pt x="134" y="114"/>
                      <a:pt x="134" y="114"/>
                      <a:pt x="134" y="114"/>
                    </a:cubicBezTo>
                    <a:cubicBezTo>
                      <a:pt x="134" y="114"/>
                      <a:pt x="134" y="114"/>
                      <a:pt x="134" y="114"/>
                    </a:cubicBezTo>
                    <a:cubicBezTo>
                      <a:pt x="134" y="114"/>
                      <a:pt x="134" y="114"/>
                      <a:pt x="134"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6" y="114"/>
                    </a:cubicBezTo>
                    <a:cubicBezTo>
                      <a:pt x="136" y="114"/>
                      <a:pt x="136" y="114"/>
                      <a:pt x="136" y="114"/>
                    </a:cubicBezTo>
                    <a:cubicBezTo>
                      <a:pt x="136" y="114"/>
                      <a:pt x="136" y="114"/>
                      <a:pt x="136" y="114"/>
                    </a:cubicBezTo>
                    <a:cubicBezTo>
                      <a:pt x="136" y="114"/>
                      <a:pt x="136" y="114"/>
                      <a:pt x="136" y="114"/>
                    </a:cubicBezTo>
                    <a:cubicBezTo>
                      <a:pt x="136" y="114"/>
                      <a:pt x="136" y="114"/>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9"/>
                      <a:pt x="141" y="119"/>
                      <a:pt x="141" y="119"/>
                    </a:cubicBezTo>
                    <a:cubicBezTo>
                      <a:pt x="141" y="119"/>
                      <a:pt x="141" y="119"/>
                      <a:pt x="141" y="119"/>
                    </a:cubicBezTo>
                    <a:cubicBezTo>
                      <a:pt x="141" y="119"/>
                      <a:pt x="141" y="119"/>
                      <a:pt x="141" y="119"/>
                    </a:cubicBezTo>
                    <a:cubicBezTo>
                      <a:pt x="141" y="119"/>
                      <a:pt x="141"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20"/>
                      <a:pt x="142" y="120"/>
                      <a:pt x="142" y="120"/>
                    </a:cubicBezTo>
                    <a:cubicBezTo>
                      <a:pt x="142" y="120"/>
                      <a:pt x="142" y="120"/>
                      <a:pt x="142"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7" y="122"/>
                    </a:cubicBezTo>
                    <a:cubicBezTo>
                      <a:pt x="147" y="122"/>
                      <a:pt x="147" y="122"/>
                      <a:pt x="147" y="122"/>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5"/>
                    </a:cubicBezTo>
                    <a:cubicBezTo>
                      <a:pt x="150" y="125"/>
                      <a:pt x="150" y="125"/>
                      <a:pt x="150" y="125"/>
                    </a:cubicBezTo>
                    <a:cubicBezTo>
                      <a:pt x="150" y="125"/>
                      <a:pt x="150" y="125"/>
                      <a:pt x="150" y="125"/>
                    </a:cubicBezTo>
                    <a:cubicBezTo>
                      <a:pt x="150" y="125"/>
                      <a:pt x="150" y="125"/>
                      <a:pt x="150"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3"/>
                      <a:pt x="154" y="103"/>
                      <a:pt x="154" y="103"/>
                    </a:cubicBezTo>
                    <a:cubicBezTo>
                      <a:pt x="154" y="103"/>
                      <a:pt x="154" y="103"/>
                      <a:pt x="154"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2"/>
                      <a:pt x="152" y="102"/>
                      <a:pt x="152" y="102"/>
                    </a:cubicBezTo>
                    <a:cubicBezTo>
                      <a:pt x="152" y="102"/>
                      <a:pt x="152" y="102"/>
                      <a:pt x="152"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100"/>
                    </a:cubicBezTo>
                    <a:cubicBezTo>
                      <a:pt x="146" y="100"/>
                      <a:pt x="146" y="100"/>
                      <a:pt x="146" y="100"/>
                    </a:cubicBezTo>
                    <a:cubicBezTo>
                      <a:pt x="146" y="99"/>
                      <a:pt x="146" y="99"/>
                      <a:pt x="146" y="99"/>
                    </a:cubicBezTo>
                    <a:cubicBezTo>
                      <a:pt x="146" y="99"/>
                      <a:pt x="146" y="99"/>
                      <a:pt x="146" y="99"/>
                    </a:cubicBezTo>
                    <a:cubicBezTo>
                      <a:pt x="146" y="99"/>
                      <a:pt x="146" y="99"/>
                      <a:pt x="146" y="99"/>
                    </a:cubicBezTo>
                    <a:cubicBezTo>
                      <a:pt x="146" y="99"/>
                      <a:pt x="146" y="99"/>
                      <a:pt x="146"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4" y="99"/>
                      <a:pt x="144" y="99"/>
                      <a:pt x="144" y="99"/>
                    </a:cubicBezTo>
                    <a:cubicBezTo>
                      <a:pt x="144" y="99"/>
                      <a:pt x="144" y="99"/>
                      <a:pt x="144" y="99"/>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6"/>
                      <a:pt x="142" y="96"/>
                      <a:pt x="142" y="96"/>
                    </a:cubicBezTo>
                    <a:cubicBezTo>
                      <a:pt x="142" y="96"/>
                      <a:pt x="142" y="96"/>
                      <a:pt x="142" y="96"/>
                    </a:cubicBezTo>
                    <a:cubicBezTo>
                      <a:pt x="142" y="96"/>
                      <a:pt x="142" y="96"/>
                      <a:pt x="142"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5"/>
                      <a:pt x="140" y="95"/>
                      <a:pt x="140" y="95"/>
                    </a:cubicBezTo>
                    <a:cubicBezTo>
                      <a:pt x="140"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7" y="94"/>
                      <a:pt x="137" y="94"/>
                      <a:pt x="137" y="94"/>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3"/>
                      <a:pt x="125" y="83"/>
                      <a:pt x="125" y="83"/>
                    </a:cubicBezTo>
                    <a:cubicBezTo>
                      <a:pt x="125" y="83"/>
                      <a:pt x="125" y="83"/>
                      <a:pt x="125" y="83"/>
                    </a:cubicBezTo>
                    <a:cubicBezTo>
                      <a:pt x="125" y="83"/>
                      <a:pt x="125"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1" y="81"/>
                      <a:pt x="121" y="81"/>
                      <a:pt x="121" y="81"/>
                    </a:cubicBezTo>
                    <a:cubicBezTo>
                      <a:pt x="121" y="81"/>
                      <a:pt x="121" y="81"/>
                      <a:pt x="121" y="81"/>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5"/>
                      <a:pt x="118" y="75"/>
                      <a:pt x="118" y="75"/>
                    </a:cubicBezTo>
                    <a:cubicBezTo>
                      <a:pt x="118" y="75"/>
                      <a:pt x="118" y="75"/>
                      <a:pt x="118" y="75"/>
                    </a:cubicBezTo>
                    <a:cubicBezTo>
                      <a:pt x="118" y="75"/>
                      <a:pt x="118" y="75"/>
                      <a:pt x="118" y="75"/>
                    </a:cubicBezTo>
                    <a:cubicBezTo>
                      <a:pt x="118"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6" y="74"/>
                      <a:pt x="116" y="74"/>
                      <a:pt x="116" y="74"/>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2"/>
                      <a:pt x="116" y="72"/>
                      <a:pt x="116" y="72"/>
                    </a:cubicBezTo>
                    <a:cubicBezTo>
                      <a:pt x="116" y="72"/>
                      <a:pt x="116" y="72"/>
                      <a:pt x="116" y="72"/>
                    </a:cubicBezTo>
                    <a:cubicBezTo>
                      <a:pt x="116" y="72"/>
                      <a:pt x="116" y="72"/>
                      <a:pt x="116" y="72"/>
                    </a:cubicBezTo>
                    <a:cubicBezTo>
                      <a:pt x="116" y="72"/>
                      <a:pt x="116" y="72"/>
                      <a:pt x="116"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2" y="70"/>
                      <a:pt x="112" y="70"/>
                    </a:cubicBezTo>
                    <a:cubicBezTo>
                      <a:pt x="112" y="70"/>
                      <a:pt x="112" y="70"/>
                      <a:pt x="112" y="70"/>
                    </a:cubicBezTo>
                    <a:cubicBezTo>
                      <a:pt x="112" y="70"/>
                      <a:pt x="112" y="70"/>
                      <a:pt x="112" y="70"/>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2"/>
                      <a:pt x="112" y="72"/>
                      <a:pt x="112" y="72"/>
                    </a:cubicBezTo>
                    <a:cubicBezTo>
                      <a:pt x="112" y="72"/>
                      <a:pt x="112" y="72"/>
                      <a:pt x="112" y="72"/>
                    </a:cubicBezTo>
                    <a:cubicBezTo>
                      <a:pt x="112" y="72"/>
                      <a:pt x="112" y="72"/>
                      <a:pt x="112" y="72"/>
                    </a:cubicBezTo>
                    <a:cubicBezTo>
                      <a:pt x="112" y="72"/>
                      <a:pt x="112" y="73"/>
                      <a:pt x="112" y="73"/>
                    </a:cubicBezTo>
                    <a:cubicBezTo>
                      <a:pt x="112" y="73"/>
                      <a:pt x="112" y="73"/>
                      <a:pt x="112" y="73"/>
                    </a:cubicBezTo>
                    <a:cubicBezTo>
                      <a:pt x="112" y="73"/>
                      <a:pt x="112" y="73"/>
                      <a:pt x="112" y="73"/>
                    </a:cubicBezTo>
                    <a:cubicBezTo>
                      <a:pt x="112" y="76"/>
                      <a:pt x="112" y="78"/>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2"/>
                    </a:cubicBezTo>
                    <a:cubicBezTo>
                      <a:pt x="112" y="82"/>
                      <a:pt x="112" y="82"/>
                      <a:pt x="112" y="82"/>
                    </a:cubicBezTo>
                    <a:cubicBezTo>
                      <a:pt x="112" y="82"/>
                      <a:pt x="112" y="82"/>
                      <a:pt x="112" y="82"/>
                    </a:cubicBezTo>
                    <a:cubicBezTo>
                      <a:pt x="112" y="82"/>
                      <a:pt x="112" y="82"/>
                      <a:pt x="112" y="82"/>
                    </a:cubicBezTo>
                    <a:cubicBezTo>
                      <a:pt x="112" y="82"/>
                      <a:pt x="112" y="82"/>
                      <a:pt x="112" y="83"/>
                    </a:cubicBezTo>
                    <a:cubicBezTo>
                      <a:pt x="112" y="83"/>
                      <a:pt x="112" y="83"/>
                      <a:pt x="112" y="83"/>
                    </a:cubicBezTo>
                    <a:cubicBezTo>
                      <a:pt x="112" y="83"/>
                      <a:pt x="112" y="83"/>
                      <a:pt x="112" y="83"/>
                    </a:cubicBezTo>
                    <a:cubicBezTo>
                      <a:pt x="112" y="83"/>
                      <a:pt x="112" y="83"/>
                      <a:pt x="112" y="83"/>
                    </a:cubicBezTo>
                    <a:cubicBezTo>
                      <a:pt x="112" y="83"/>
                      <a:pt x="112" y="83"/>
                      <a:pt x="112" y="83"/>
                    </a:cubicBezTo>
                    <a:cubicBezTo>
                      <a:pt x="112" y="83"/>
                      <a:pt x="112" y="83"/>
                      <a:pt x="112" y="84"/>
                    </a:cubicBezTo>
                    <a:cubicBezTo>
                      <a:pt x="112" y="84"/>
                      <a:pt x="112" y="84"/>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7"/>
                    </a:cubicBezTo>
                    <a:cubicBezTo>
                      <a:pt x="112" y="87"/>
                      <a:pt x="112" y="87"/>
                      <a:pt x="112" y="87"/>
                    </a:cubicBezTo>
                    <a:cubicBezTo>
                      <a:pt x="112" y="87"/>
                      <a:pt x="112" y="87"/>
                      <a:pt x="112" y="87"/>
                    </a:cubicBezTo>
                    <a:cubicBezTo>
                      <a:pt x="112" y="87"/>
                      <a:pt x="112" y="87"/>
                      <a:pt x="112" y="87"/>
                    </a:cubicBezTo>
                    <a:cubicBezTo>
                      <a:pt x="112" y="87"/>
                      <a:pt x="113" y="88"/>
                      <a:pt x="113" y="88"/>
                    </a:cubicBezTo>
                    <a:cubicBezTo>
                      <a:pt x="113" y="88"/>
                      <a:pt x="113" y="88"/>
                      <a:pt x="113" y="88"/>
                    </a:cubicBezTo>
                    <a:cubicBezTo>
                      <a:pt x="113" y="88"/>
                      <a:pt x="113" y="88"/>
                      <a:pt x="113" y="88"/>
                    </a:cubicBezTo>
                    <a:cubicBezTo>
                      <a:pt x="113" y="88"/>
                      <a:pt x="113" y="88"/>
                      <a:pt x="113" y="88"/>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90"/>
                    </a:cubicBezTo>
                    <a:cubicBezTo>
                      <a:pt x="112" y="90"/>
                      <a:pt x="112" y="90"/>
                      <a:pt x="112" y="90"/>
                    </a:cubicBezTo>
                    <a:cubicBezTo>
                      <a:pt x="112" y="90"/>
                      <a:pt x="112" y="90"/>
                      <a:pt x="112" y="90"/>
                    </a:cubicBezTo>
                    <a:cubicBezTo>
                      <a:pt x="112" y="90"/>
                      <a:pt x="112" y="90"/>
                      <a:pt x="112" y="90"/>
                    </a:cubicBezTo>
                    <a:cubicBezTo>
                      <a:pt x="112" y="90"/>
                      <a:pt x="112" y="90"/>
                      <a:pt x="112" y="91"/>
                    </a:cubicBezTo>
                    <a:cubicBezTo>
                      <a:pt x="112" y="91"/>
                      <a:pt x="112" y="91"/>
                      <a:pt x="112" y="91"/>
                    </a:cubicBezTo>
                    <a:cubicBezTo>
                      <a:pt x="112" y="91"/>
                      <a:pt x="112" y="91"/>
                      <a:pt x="112" y="91"/>
                    </a:cubicBezTo>
                    <a:cubicBezTo>
                      <a:pt x="112" y="91"/>
                      <a:pt x="112" y="91"/>
                      <a:pt x="112" y="91"/>
                    </a:cubicBezTo>
                    <a:cubicBezTo>
                      <a:pt x="112" y="91"/>
                      <a:pt x="112" y="92"/>
                      <a:pt x="112" y="92"/>
                    </a:cubicBezTo>
                    <a:cubicBezTo>
                      <a:pt x="112" y="92"/>
                      <a:pt x="112" y="92"/>
                      <a:pt x="112" y="92"/>
                    </a:cubicBezTo>
                    <a:cubicBezTo>
                      <a:pt x="112" y="92"/>
                      <a:pt x="112" y="92"/>
                      <a:pt x="112" y="92"/>
                    </a:cubicBezTo>
                    <a:cubicBezTo>
                      <a:pt x="112" y="92"/>
                      <a:pt x="112" y="92"/>
                      <a:pt x="112" y="92"/>
                    </a:cubicBezTo>
                    <a:cubicBezTo>
                      <a:pt x="112" y="92"/>
                      <a:pt x="112" y="92"/>
                      <a:pt x="112" y="92"/>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4"/>
                      <a:pt x="112" y="95"/>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8"/>
                      <a:pt x="112" y="99"/>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2"/>
                      <a:pt x="112" y="102"/>
                    </a:cubicBezTo>
                    <a:cubicBezTo>
                      <a:pt x="112" y="102"/>
                      <a:pt x="112" y="102"/>
                      <a:pt x="112" y="102"/>
                    </a:cubicBezTo>
                    <a:cubicBezTo>
                      <a:pt x="112" y="102"/>
                      <a:pt x="112" y="102"/>
                      <a:pt x="112" y="102"/>
                    </a:cubicBezTo>
                    <a:cubicBezTo>
                      <a:pt x="112" y="102"/>
                      <a:pt x="112" y="102"/>
                      <a:pt x="112" y="102"/>
                    </a:cubicBezTo>
                    <a:cubicBezTo>
                      <a:pt x="112" y="103"/>
                      <a:pt x="112" y="105"/>
                      <a:pt x="112" y="106"/>
                    </a:cubicBezTo>
                    <a:cubicBezTo>
                      <a:pt x="112" y="106"/>
                      <a:pt x="112" y="106"/>
                      <a:pt x="112" y="106"/>
                    </a:cubicBezTo>
                    <a:cubicBezTo>
                      <a:pt x="112" y="106"/>
                      <a:pt x="112" y="106"/>
                      <a:pt x="112" y="106"/>
                    </a:cubicBezTo>
                    <a:cubicBezTo>
                      <a:pt x="112" y="106"/>
                      <a:pt x="112" y="106"/>
                      <a:pt x="112" y="106"/>
                    </a:cubicBezTo>
                    <a:cubicBezTo>
                      <a:pt x="112" y="107"/>
                      <a:pt x="112" y="108"/>
                      <a:pt x="112" y="109"/>
                    </a:cubicBezTo>
                    <a:cubicBezTo>
                      <a:pt x="112" y="109"/>
                      <a:pt x="112" y="109"/>
                      <a:pt x="112" y="109"/>
                    </a:cubicBezTo>
                    <a:cubicBezTo>
                      <a:pt x="112" y="109"/>
                      <a:pt x="112" y="109"/>
                      <a:pt x="112" y="109"/>
                    </a:cubicBezTo>
                    <a:cubicBezTo>
                      <a:pt x="112" y="111"/>
                      <a:pt x="112" y="113"/>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6"/>
                    </a:cubicBezTo>
                    <a:cubicBezTo>
                      <a:pt x="112" y="116"/>
                      <a:pt x="112" y="116"/>
                      <a:pt x="112" y="116"/>
                    </a:cubicBezTo>
                    <a:cubicBezTo>
                      <a:pt x="112" y="116"/>
                      <a:pt x="112" y="116"/>
                      <a:pt x="112" y="116"/>
                    </a:cubicBezTo>
                    <a:cubicBezTo>
                      <a:pt x="112" y="116"/>
                      <a:pt x="112" y="116"/>
                      <a:pt x="112" y="116"/>
                    </a:cubicBezTo>
                    <a:cubicBezTo>
                      <a:pt x="112" y="116"/>
                      <a:pt x="112" y="116"/>
                      <a:pt x="112" y="116"/>
                    </a:cubicBezTo>
                    <a:cubicBezTo>
                      <a:pt x="112" y="116"/>
                      <a:pt x="112" y="116"/>
                      <a:pt x="112" y="117"/>
                    </a:cubicBezTo>
                    <a:cubicBezTo>
                      <a:pt x="112" y="117"/>
                      <a:pt x="112" y="117"/>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9"/>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1"/>
                    </a:cubicBezTo>
                    <a:cubicBezTo>
                      <a:pt x="112" y="121"/>
                      <a:pt x="112" y="122"/>
                      <a:pt x="112" y="123"/>
                    </a:cubicBezTo>
                    <a:cubicBezTo>
                      <a:pt x="112" y="123"/>
                      <a:pt x="112" y="123"/>
                      <a:pt x="112" y="123"/>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5"/>
                      <a:pt x="112" y="126"/>
                      <a:pt x="112" y="127"/>
                    </a:cubicBezTo>
                    <a:cubicBezTo>
                      <a:pt x="112" y="127"/>
                      <a:pt x="112" y="127"/>
                      <a:pt x="112" y="127"/>
                    </a:cubicBezTo>
                    <a:cubicBezTo>
                      <a:pt x="112" y="127"/>
                      <a:pt x="112" y="127"/>
                      <a:pt x="112" y="127"/>
                    </a:cubicBezTo>
                    <a:cubicBezTo>
                      <a:pt x="112" y="127"/>
                      <a:pt x="112" y="127"/>
                      <a:pt x="112" y="127"/>
                    </a:cubicBezTo>
                    <a:cubicBezTo>
                      <a:pt x="112" y="127"/>
                      <a:pt x="112" y="127"/>
                      <a:pt x="112" y="127"/>
                    </a:cubicBezTo>
                    <a:cubicBezTo>
                      <a:pt x="112" y="127"/>
                      <a:pt x="112" y="127"/>
                      <a:pt x="112" y="128"/>
                    </a:cubicBezTo>
                    <a:cubicBezTo>
                      <a:pt x="112" y="128"/>
                      <a:pt x="112" y="128"/>
                      <a:pt x="112" y="128"/>
                    </a:cubicBezTo>
                    <a:cubicBezTo>
                      <a:pt x="112" y="128"/>
                      <a:pt x="112" y="129"/>
                      <a:pt x="112" y="130"/>
                    </a:cubicBezTo>
                    <a:cubicBezTo>
                      <a:pt x="112" y="130"/>
                      <a:pt x="112" y="130"/>
                      <a:pt x="112" y="130"/>
                    </a:cubicBezTo>
                    <a:cubicBezTo>
                      <a:pt x="112" y="130"/>
                      <a:pt x="112" y="130"/>
                      <a:pt x="112" y="130"/>
                    </a:cubicBezTo>
                    <a:cubicBezTo>
                      <a:pt x="112" y="130"/>
                      <a:pt x="112" y="130"/>
                      <a:pt x="112" y="130"/>
                    </a:cubicBezTo>
                    <a:cubicBezTo>
                      <a:pt x="112" y="131"/>
                      <a:pt x="112" y="131"/>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3"/>
                      <a:pt x="112" y="133"/>
                    </a:cubicBezTo>
                    <a:cubicBezTo>
                      <a:pt x="112" y="133"/>
                      <a:pt x="112" y="133"/>
                      <a:pt x="112" y="133"/>
                    </a:cubicBezTo>
                    <a:cubicBezTo>
                      <a:pt x="112" y="133"/>
                      <a:pt x="112" y="133"/>
                      <a:pt x="112" y="133"/>
                    </a:cubicBezTo>
                    <a:cubicBezTo>
                      <a:pt x="112" y="133"/>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3" y="135"/>
                      <a:pt x="113" y="135"/>
                    </a:cubicBezTo>
                    <a:cubicBezTo>
                      <a:pt x="113" y="135"/>
                      <a:pt x="113" y="135"/>
                      <a:pt x="113" y="135"/>
                    </a:cubicBezTo>
                    <a:cubicBezTo>
                      <a:pt x="113" y="136"/>
                      <a:pt x="113" y="136"/>
                      <a:pt x="113" y="136"/>
                    </a:cubicBezTo>
                    <a:cubicBezTo>
                      <a:pt x="113" y="136"/>
                      <a:pt x="113" y="136"/>
                      <a:pt x="113" y="136"/>
                    </a:cubicBezTo>
                    <a:cubicBezTo>
                      <a:pt x="113" y="136"/>
                      <a:pt x="113" y="136"/>
                      <a:pt x="113" y="136"/>
                    </a:cubicBezTo>
                    <a:cubicBezTo>
                      <a:pt x="113" y="136"/>
                      <a:pt x="112" y="136"/>
                      <a:pt x="112" y="136"/>
                    </a:cubicBezTo>
                    <a:cubicBezTo>
                      <a:pt x="112" y="136"/>
                      <a:pt x="112" y="136"/>
                      <a:pt x="112" y="136"/>
                    </a:cubicBezTo>
                    <a:cubicBezTo>
                      <a:pt x="112" y="136"/>
                      <a:pt x="112" y="136"/>
                      <a:pt x="112" y="136"/>
                    </a:cubicBezTo>
                    <a:cubicBezTo>
                      <a:pt x="112" y="136"/>
                      <a:pt x="112" y="136"/>
                      <a:pt x="112" y="136"/>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3" y="137"/>
                      <a:pt x="113" y="137"/>
                    </a:cubicBezTo>
                    <a:cubicBezTo>
                      <a:pt x="113" y="137"/>
                      <a:pt x="113" y="137"/>
                      <a:pt x="113" y="137"/>
                    </a:cubicBezTo>
                    <a:cubicBezTo>
                      <a:pt x="113" y="137"/>
                      <a:pt x="113" y="137"/>
                      <a:pt x="113" y="137"/>
                    </a:cubicBezTo>
                    <a:cubicBezTo>
                      <a:pt x="113" y="139"/>
                      <a:pt x="113" y="140"/>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5" y="144"/>
                      <a:pt x="115" y="144"/>
                      <a:pt x="115" y="144"/>
                    </a:cubicBezTo>
                    <a:cubicBezTo>
                      <a:pt x="115" y="144"/>
                      <a:pt x="115" y="144"/>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20" y="148"/>
                    </a:cubicBezTo>
                    <a:cubicBezTo>
                      <a:pt x="120" y="148"/>
                      <a:pt x="120" y="148"/>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50"/>
                    </a:cubicBezTo>
                    <a:cubicBezTo>
                      <a:pt x="121" y="150"/>
                      <a:pt x="121" y="150"/>
                      <a:pt x="121" y="150"/>
                    </a:cubicBezTo>
                    <a:cubicBezTo>
                      <a:pt x="121" y="150"/>
                      <a:pt x="121" y="150"/>
                      <a:pt x="121" y="150"/>
                    </a:cubicBezTo>
                    <a:cubicBezTo>
                      <a:pt x="121" y="150"/>
                      <a:pt x="121" y="150"/>
                      <a:pt x="121" y="150"/>
                    </a:cubicBezTo>
                    <a:cubicBezTo>
                      <a:pt x="121" y="150"/>
                      <a:pt x="121" y="150"/>
                      <a:pt x="121" y="150"/>
                    </a:cubicBezTo>
                    <a:cubicBezTo>
                      <a:pt x="121" y="150"/>
                      <a:pt x="121"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3" y="150"/>
                    </a:cubicBezTo>
                    <a:cubicBezTo>
                      <a:pt x="123" y="150"/>
                      <a:pt x="123" y="150"/>
                      <a:pt x="123" y="150"/>
                    </a:cubicBezTo>
                    <a:cubicBezTo>
                      <a:pt x="123" y="150"/>
                      <a:pt x="123" y="150"/>
                      <a:pt x="123" y="150"/>
                    </a:cubicBezTo>
                    <a:cubicBezTo>
                      <a:pt x="123" y="150"/>
                      <a:pt x="123" y="150"/>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6" y="152"/>
                    </a:cubicBezTo>
                    <a:cubicBezTo>
                      <a:pt x="126" y="152"/>
                      <a:pt x="126" y="152"/>
                      <a:pt x="126" y="152"/>
                    </a:cubicBezTo>
                    <a:cubicBezTo>
                      <a:pt x="126" y="152"/>
                      <a:pt x="126" y="152"/>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9" y="154"/>
                      <a:pt x="129" y="154"/>
                      <a:pt x="129" y="154"/>
                    </a:cubicBezTo>
                    <a:cubicBezTo>
                      <a:pt x="129" y="154"/>
                      <a:pt x="129" y="154"/>
                      <a:pt x="129" y="154"/>
                    </a:cubicBezTo>
                    <a:cubicBezTo>
                      <a:pt x="129" y="154"/>
                      <a:pt x="129" y="154"/>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7"/>
                      <a:pt x="132" y="157"/>
                      <a:pt x="132" y="157"/>
                    </a:cubicBezTo>
                    <a:cubicBezTo>
                      <a:pt x="132" y="157"/>
                      <a:pt x="132"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6" y="158"/>
                    </a:cubicBezTo>
                    <a:cubicBezTo>
                      <a:pt x="136" y="158"/>
                      <a:pt x="136" y="158"/>
                      <a:pt x="136" y="158"/>
                    </a:cubicBezTo>
                    <a:cubicBezTo>
                      <a:pt x="136" y="158"/>
                      <a:pt x="136" y="158"/>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3"/>
                    </a:cubicBezTo>
                    <a:cubicBezTo>
                      <a:pt x="142" y="163"/>
                      <a:pt x="142" y="163"/>
                      <a:pt x="142" y="163"/>
                    </a:cubicBezTo>
                    <a:cubicBezTo>
                      <a:pt x="143" y="163"/>
                      <a:pt x="143" y="163"/>
                      <a:pt x="143" y="163"/>
                    </a:cubicBezTo>
                    <a:cubicBezTo>
                      <a:pt x="143" y="163"/>
                      <a:pt x="143" y="163"/>
                      <a:pt x="143" y="163"/>
                    </a:cubicBezTo>
                    <a:cubicBezTo>
                      <a:pt x="143" y="163"/>
                      <a:pt x="143" y="163"/>
                      <a:pt x="143" y="163"/>
                    </a:cubicBezTo>
                    <a:cubicBezTo>
                      <a:pt x="143" y="163"/>
                      <a:pt x="143" y="163"/>
                      <a:pt x="143" y="163"/>
                    </a:cubicBezTo>
                    <a:cubicBezTo>
                      <a:pt x="143" y="163"/>
                      <a:pt x="144" y="163"/>
                      <a:pt x="144" y="163"/>
                    </a:cubicBezTo>
                    <a:cubicBezTo>
                      <a:pt x="144" y="163"/>
                      <a:pt x="144" y="163"/>
                      <a:pt x="144" y="163"/>
                    </a:cubicBezTo>
                    <a:cubicBezTo>
                      <a:pt x="144" y="163"/>
                      <a:pt x="144" y="163"/>
                      <a:pt x="144" y="163"/>
                    </a:cubicBezTo>
                    <a:cubicBezTo>
                      <a:pt x="144" y="163"/>
                      <a:pt x="144" y="163"/>
                      <a:pt x="144" y="163"/>
                    </a:cubicBezTo>
                    <a:cubicBezTo>
                      <a:pt x="144"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4"/>
                    </a:cubicBezTo>
                    <a:cubicBezTo>
                      <a:pt x="146" y="164"/>
                      <a:pt x="146" y="164"/>
                      <a:pt x="146" y="164"/>
                    </a:cubicBezTo>
                    <a:cubicBezTo>
                      <a:pt x="146" y="164"/>
                      <a:pt x="146" y="164"/>
                      <a:pt x="146" y="164"/>
                    </a:cubicBezTo>
                    <a:cubicBezTo>
                      <a:pt x="146" y="164"/>
                      <a:pt x="146" y="164"/>
                      <a:pt x="146" y="164"/>
                    </a:cubicBezTo>
                    <a:cubicBezTo>
                      <a:pt x="146" y="164"/>
                      <a:pt x="146" y="164"/>
                      <a:pt x="146" y="164"/>
                    </a:cubicBezTo>
                    <a:cubicBezTo>
                      <a:pt x="146" y="164"/>
                      <a:pt x="146"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5"/>
                    </a:cubicBezTo>
                    <a:cubicBezTo>
                      <a:pt x="148" y="165"/>
                      <a:pt x="148" y="165"/>
                      <a:pt x="148" y="165"/>
                    </a:cubicBezTo>
                    <a:cubicBezTo>
                      <a:pt x="148" y="165"/>
                      <a:pt x="148" y="165"/>
                      <a:pt x="148" y="165"/>
                    </a:cubicBezTo>
                    <a:cubicBezTo>
                      <a:pt x="148" y="165"/>
                      <a:pt x="148" y="165"/>
                      <a:pt x="148"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50" y="165"/>
                    </a:cubicBezTo>
                    <a:cubicBezTo>
                      <a:pt x="150" y="165"/>
                      <a:pt x="150" y="165"/>
                      <a:pt x="150" y="165"/>
                    </a:cubicBezTo>
                    <a:cubicBezTo>
                      <a:pt x="150" y="165"/>
                      <a:pt x="150"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2" y="165"/>
                    </a:cubicBezTo>
                    <a:cubicBezTo>
                      <a:pt x="152" y="165"/>
                      <a:pt x="152" y="165"/>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4" y="166"/>
                      <a:pt x="154"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7"/>
                    </a:cubicBezTo>
                    <a:cubicBezTo>
                      <a:pt x="155" y="167"/>
                      <a:pt x="155" y="167"/>
                      <a:pt x="155" y="167"/>
                    </a:cubicBezTo>
                    <a:cubicBezTo>
                      <a:pt x="155" y="167"/>
                      <a:pt x="155" y="167"/>
                      <a:pt x="155" y="167"/>
                    </a:cubicBezTo>
                    <a:cubicBezTo>
                      <a:pt x="155" y="167"/>
                      <a:pt x="155" y="167"/>
                      <a:pt x="155" y="167"/>
                    </a:cubicBezTo>
                    <a:cubicBezTo>
                      <a:pt x="155" y="167"/>
                      <a:pt x="155" y="167"/>
                      <a:pt x="155" y="167"/>
                    </a:cubicBezTo>
                    <a:cubicBezTo>
                      <a:pt x="155" y="167"/>
                      <a:pt x="155"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lose/>
                    <a:moveTo>
                      <a:pt x="156" y="26"/>
                    </a:move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5"/>
                      <a:pt x="155" y="45"/>
                      <a:pt x="155"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4"/>
                      <a:pt x="152" y="44"/>
                      <a:pt x="152" y="44"/>
                    </a:cubicBezTo>
                    <a:cubicBezTo>
                      <a:pt x="152" y="44"/>
                      <a:pt x="152" y="44"/>
                      <a:pt x="152" y="44"/>
                    </a:cubicBezTo>
                    <a:cubicBezTo>
                      <a:pt x="152" y="44"/>
                      <a:pt x="152" y="44"/>
                      <a:pt x="152" y="44"/>
                    </a:cubicBezTo>
                    <a:cubicBezTo>
                      <a:pt x="152" y="44"/>
                      <a:pt x="152"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49" y="44"/>
                      <a:pt x="149" y="44"/>
                      <a:pt x="149" y="44"/>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2"/>
                      <a:pt x="148" y="42"/>
                      <a:pt x="148"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1"/>
                      <a:pt x="146" y="41"/>
                      <a:pt x="146"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39"/>
                      <a:pt x="140" y="39"/>
                      <a:pt x="140" y="39"/>
                    </a:cubicBezTo>
                    <a:cubicBezTo>
                      <a:pt x="140" y="39"/>
                      <a:pt x="140" y="39"/>
                      <a:pt x="140" y="39"/>
                    </a:cubicBezTo>
                    <a:cubicBezTo>
                      <a:pt x="140" y="39"/>
                      <a:pt x="140"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7" y="39"/>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7"/>
                      <a:pt x="136" y="37"/>
                      <a:pt x="136" y="37"/>
                    </a:cubicBezTo>
                    <a:cubicBezTo>
                      <a:pt x="136" y="37"/>
                      <a:pt x="136" y="37"/>
                      <a:pt x="136" y="37"/>
                    </a:cubicBezTo>
                    <a:cubicBezTo>
                      <a:pt x="136" y="37"/>
                      <a:pt x="136"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3" y="37"/>
                      <a:pt x="133" y="37"/>
                      <a:pt x="133" y="37"/>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0"/>
                      <a:pt x="126" y="30"/>
                      <a:pt x="126" y="30"/>
                    </a:cubicBezTo>
                    <a:cubicBezTo>
                      <a:pt x="126" y="30"/>
                      <a:pt x="126" y="30"/>
                      <a:pt x="126"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7"/>
                      <a:pt x="122" y="27"/>
                      <a:pt x="122"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5"/>
                      <a:pt x="120" y="25"/>
                      <a:pt x="120" y="25"/>
                    </a:cubicBezTo>
                    <a:cubicBezTo>
                      <a:pt x="120" y="25"/>
                      <a:pt x="120" y="25"/>
                      <a:pt x="120" y="25"/>
                    </a:cubicBezTo>
                    <a:cubicBezTo>
                      <a:pt x="120" y="25"/>
                      <a:pt x="120" y="25"/>
                      <a:pt x="120" y="25"/>
                    </a:cubicBezTo>
                    <a:cubicBezTo>
                      <a:pt x="120" y="25"/>
                      <a:pt x="120" y="25"/>
                      <a:pt x="120"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8" y="25"/>
                      <a:pt x="118" y="25"/>
                      <a:pt x="118" y="25"/>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7" y="24"/>
                      <a:pt x="117" y="24"/>
                      <a:pt x="117" y="24"/>
                    </a:cubicBezTo>
                    <a:cubicBezTo>
                      <a:pt x="117" y="24"/>
                      <a:pt x="117" y="24"/>
                      <a:pt x="117" y="24"/>
                    </a:cubicBezTo>
                    <a:cubicBezTo>
                      <a:pt x="117" y="24"/>
                      <a:pt x="117" y="24"/>
                      <a:pt x="117" y="24"/>
                    </a:cubicBezTo>
                    <a:cubicBezTo>
                      <a:pt x="117" y="24"/>
                      <a:pt x="117" y="24"/>
                      <a:pt x="117" y="24"/>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1"/>
                    </a:cubicBezTo>
                    <a:cubicBezTo>
                      <a:pt x="116" y="21"/>
                      <a:pt x="116" y="21"/>
                      <a:pt x="116" y="21"/>
                    </a:cubicBezTo>
                    <a:cubicBezTo>
                      <a:pt x="116" y="21"/>
                      <a:pt x="116" y="21"/>
                      <a:pt x="116" y="21"/>
                    </a:cubicBezTo>
                    <a:cubicBezTo>
                      <a:pt x="116" y="21"/>
                      <a:pt x="116" y="21"/>
                      <a:pt x="116"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8" y="14"/>
                      <a:pt x="108" y="14"/>
                      <a:pt x="108" y="14"/>
                    </a:cubicBezTo>
                    <a:cubicBezTo>
                      <a:pt x="108" y="14"/>
                      <a:pt x="108" y="14"/>
                      <a:pt x="108" y="14"/>
                    </a:cubicBezTo>
                    <a:cubicBezTo>
                      <a:pt x="108" y="14"/>
                      <a:pt x="108" y="14"/>
                      <a:pt x="108" y="15"/>
                    </a:cubicBezTo>
                    <a:cubicBezTo>
                      <a:pt x="108" y="15"/>
                      <a:pt x="108" y="15"/>
                      <a:pt x="108" y="15"/>
                    </a:cubicBezTo>
                    <a:cubicBezTo>
                      <a:pt x="108" y="15"/>
                      <a:pt x="108" y="15"/>
                      <a:pt x="109" y="16"/>
                    </a:cubicBezTo>
                    <a:cubicBezTo>
                      <a:pt x="109" y="16"/>
                      <a:pt x="109" y="16"/>
                      <a:pt x="109" y="16"/>
                    </a:cubicBezTo>
                    <a:cubicBezTo>
                      <a:pt x="109" y="16"/>
                      <a:pt x="109" y="16"/>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10" y="18"/>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1"/>
                    </a:cubicBezTo>
                    <a:cubicBezTo>
                      <a:pt x="110" y="21"/>
                      <a:pt x="110" y="21"/>
                      <a:pt x="111" y="21"/>
                    </a:cubicBezTo>
                    <a:cubicBezTo>
                      <a:pt x="111" y="21"/>
                      <a:pt x="111" y="21"/>
                      <a:pt x="111" y="21"/>
                    </a:cubicBezTo>
                    <a:cubicBezTo>
                      <a:pt x="111" y="21"/>
                      <a:pt x="111" y="21"/>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2" y="23"/>
                      <a:pt x="112" y="23"/>
                      <a:pt x="112" y="23"/>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9"/>
                    </a:cubicBezTo>
                    <a:cubicBezTo>
                      <a:pt x="114" y="29"/>
                      <a:pt x="114" y="29"/>
                      <a:pt x="114" y="29"/>
                    </a:cubicBezTo>
                    <a:cubicBezTo>
                      <a:pt x="114" y="29"/>
                      <a:pt x="114" y="29"/>
                      <a:pt x="114" y="29"/>
                    </a:cubicBezTo>
                    <a:cubicBezTo>
                      <a:pt x="114" y="29"/>
                      <a:pt x="114" y="29"/>
                      <a:pt x="114" y="29"/>
                    </a:cubicBezTo>
                    <a:cubicBezTo>
                      <a:pt x="114" y="29"/>
                      <a:pt x="114" y="29"/>
                      <a:pt x="114"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7" y="31"/>
                    </a:cubicBezTo>
                    <a:cubicBezTo>
                      <a:pt x="117" y="31"/>
                      <a:pt x="117" y="31"/>
                      <a:pt x="117" y="31"/>
                    </a:cubicBezTo>
                    <a:cubicBezTo>
                      <a:pt x="117" y="31"/>
                      <a:pt x="117" y="31"/>
                      <a:pt x="117" y="31"/>
                    </a:cubicBezTo>
                    <a:cubicBezTo>
                      <a:pt x="117" y="31"/>
                      <a:pt x="117" y="31"/>
                      <a:pt x="117" y="31"/>
                    </a:cubicBezTo>
                    <a:cubicBezTo>
                      <a:pt x="117" y="31"/>
                      <a:pt x="117" y="31"/>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20" y="34"/>
                      <a:pt x="120" y="34"/>
                      <a:pt x="120" y="34"/>
                    </a:cubicBezTo>
                    <a:cubicBezTo>
                      <a:pt x="120" y="34"/>
                      <a:pt x="120" y="34"/>
                      <a:pt x="120" y="34"/>
                    </a:cubicBezTo>
                    <a:cubicBezTo>
                      <a:pt x="120" y="34"/>
                      <a:pt x="120" y="34"/>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1" y="35"/>
                    </a:cubicBezTo>
                    <a:cubicBezTo>
                      <a:pt x="121" y="35"/>
                      <a:pt x="121" y="35"/>
                      <a:pt x="121" y="35"/>
                    </a:cubicBezTo>
                    <a:cubicBezTo>
                      <a:pt x="121" y="35"/>
                      <a:pt x="121" y="35"/>
                      <a:pt x="121" y="35"/>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7"/>
                    </a:cubicBezTo>
                    <a:cubicBezTo>
                      <a:pt x="121" y="37"/>
                      <a:pt x="121" y="37"/>
                      <a:pt x="121" y="37"/>
                    </a:cubicBezTo>
                    <a:cubicBezTo>
                      <a:pt x="121" y="37"/>
                      <a:pt x="121" y="37"/>
                      <a:pt x="121" y="37"/>
                    </a:cubicBezTo>
                    <a:cubicBezTo>
                      <a:pt x="121" y="37"/>
                      <a:pt x="121" y="37"/>
                      <a:pt x="121" y="37"/>
                    </a:cubicBezTo>
                    <a:cubicBezTo>
                      <a:pt x="121" y="37"/>
                      <a:pt x="121"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8"/>
                      <a:pt x="122" y="38"/>
                    </a:cubicBezTo>
                    <a:cubicBezTo>
                      <a:pt x="122" y="38"/>
                      <a:pt x="122" y="38"/>
                      <a:pt x="122" y="38"/>
                    </a:cubicBezTo>
                    <a:cubicBezTo>
                      <a:pt x="122" y="38"/>
                      <a:pt x="122" y="38"/>
                      <a:pt x="122" y="38"/>
                    </a:cubicBezTo>
                    <a:cubicBezTo>
                      <a:pt x="122" y="38"/>
                      <a:pt x="122"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7" y="41"/>
                    </a:cubicBezTo>
                    <a:cubicBezTo>
                      <a:pt x="127" y="41"/>
                      <a:pt x="127" y="41"/>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4"/>
                    </a:cubicBezTo>
                    <a:cubicBezTo>
                      <a:pt x="129" y="44"/>
                      <a:pt x="129" y="44"/>
                      <a:pt x="129" y="44"/>
                    </a:cubicBezTo>
                    <a:cubicBezTo>
                      <a:pt x="129" y="44"/>
                      <a:pt x="129" y="44"/>
                      <a:pt x="129"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1" y="44"/>
                      <a:pt x="131" y="44"/>
                      <a:pt x="131" y="44"/>
                    </a:cubicBezTo>
                    <a:cubicBezTo>
                      <a:pt x="131" y="44"/>
                      <a:pt x="131" y="44"/>
                      <a:pt x="131" y="44"/>
                    </a:cubicBezTo>
                    <a:cubicBezTo>
                      <a:pt x="131" y="44"/>
                      <a:pt x="131" y="44"/>
                      <a:pt x="131" y="44"/>
                    </a:cubicBezTo>
                    <a:cubicBezTo>
                      <a:pt x="131" y="44"/>
                      <a:pt x="131" y="44"/>
                      <a:pt x="131" y="44"/>
                    </a:cubicBezTo>
                    <a:cubicBezTo>
                      <a:pt x="131" y="44"/>
                      <a:pt x="131" y="44"/>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7" y="48"/>
                    </a:cubicBezTo>
                    <a:cubicBezTo>
                      <a:pt x="137" y="48"/>
                      <a:pt x="137" y="48"/>
                      <a:pt x="137" y="48"/>
                    </a:cubicBezTo>
                    <a:cubicBezTo>
                      <a:pt x="137" y="48"/>
                      <a:pt x="137" y="48"/>
                      <a:pt x="137" y="48"/>
                    </a:cubicBezTo>
                    <a:cubicBezTo>
                      <a:pt x="137" y="48"/>
                      <a:pt x="137" y="48"/>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50"/>
                    </a:cubicBezTo>
                    <a:cubicBezTo>
                      <a:pt x="137" y="50"/>
                      <a:pt x="137" y="50"/>
                      <a:pt x="137" y="50"/>
                    </a:cubicBezTo>
                    <a:cubicBezTo>
                      <a:pt x="137" y="50"/>
                      <a:pt x="137" y="50"/>
                      <a:pt x="137" y="50"/>
                    </a:cubicBezTo>
                    <a:cubicBezTo>
                      <a:pt x="137" y="50"/>
                      <a:pt x="137"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9" y="50"/>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40" y="51"/>
                      <a:pt x="140" y="51"/>
                      <a:pt x="140" y="51"/>
                    </a:cubicBezTo>
                    <a:cubicBezTo>
                      <a:pt x="140" y="51"/>
                      <a:pt x="140" y="51"/>
                      <a:pt x="140" y="51"/>
                    </a:cubicBezTo>
                    <a:cubicBezTo>
                      <a:pt x="140" y="51"/>
                      <a:pt x="140" y="51"/>
                      <a:pt x="140" y="51"/>
                    </a:cubicBezTo>
                    <a:cubicBezTo>
                      <a:pt x="140" y="51"/>
                      <a:pt x="140" y="51"/>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3"/>
                    </a:cubicBezTo>
                    <a:cubicBezTo>
                      <a:pt x="141" y="53"/>
                      <a:pt x="141" y="53"/>
                      <a:pt x="141" y="53"/>
                    </a:cubicBezTo>
                    <a:cubicBezTo>
                      <a:pt x="141" y="53"/>
                      <a:pt x="141"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3" y="53"/>
                      <a:pt x="143" y="53"/>
                      <a:pt x="143" y="53"/>
                    </a:cubicBezTo>
                    <a:cubicBezTo>
                      <a:pt x="143" y="53"/>
                      <a:pt x="143" y="53"/>
                      <a:pt x="143" y="53"/>
                    </a:cubicBezTo>
                    <a:cubicBezTo>
                      <a:pt x="143" y="53"/>
                      <a:pt x="143" y="53"/>
                      <a:pt x="143" y="53"/>
                    </a:cubicBezTo>
                    <a:cubicBezTo>
                      <a:pt x="143" y="53"/>
                      <a:pt x="143" y="53"/>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5"/>
                    </a:cubicBezTo>
                    <a:cubicBezTo>
                      <a:pt x="144" y="55"/>
                      <a:pt x="144" y="55"/>
                      <a:pt x="144" y="55"/>
                    </a:cubicBezTo>
                    <a:cubicBezTo>
                      <a:pt x="144" y="55"/>
                      <a:pt x="144"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8" y="56"/>
                    </a:cubicBezTo>
                    <a:cubicBezTo>
                      <a:pt x="148" y="56"/>
                      <a:pt x="148" y="56"/>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8"/>
                      <a:pt x="149" y="58"/>
                      <a:pt x="149" y="58"/>
                    </a:cubicBezTo>
                    <a:cubicBezTo>
                      <a:pt x="149" y="58"/>
                      <a:pt x="149"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3" y="59"/>
                      <a:pt x="153" y="59"/>
                      <a:pt x="153" y="59"/>
                    </a:cubicBezTo>
                    <a:cubicBezTo>
                      <a:pt x="153" y="59"/>
                      <a:pt x="153" y="59"/>
                      <a:pt x="153" y="59"/>
                    </a:cubicBezTo>
                    <a:cubicBezTo>
                      <a:pt x="153" y="59"/>
                      <a:pt x="153" y="59"/>
                      <a:pt x="153" y="59"/>
                    </a:cubicBezTo>
                    <a:cubicBezTo>
                      <a:pt x="153" y="59"/>
                      <a:pt x="153" y="59"/>
                      <a:pt x="153" y="59"/>
                    </a:cubicBezTo>
                    <a:cubicBezTo>
                      <a:pt x="153" y="59"/>
                      <a:pt x="153"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4" y="88"/>
                      <a:pt x="154" y="88"/>
                      <a:pt x="154" y="88"/>
                    </a:cubicBezTo>
                    <a:cubicBezTo>
                      <a:pt x="154" y="88"/>
                      <a:pt x="154" y="88"/>
                      <a:pt x="154" y="88"/>
                    </a:cubicBezTo>
                    <a:cubicBezTo>
                      <a:pt x="154" y="88"/>
                      <a:pt x="154" y="88"/>
                      <a:pt x="154" y="88"/>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6"/>
                      <a:pt x="153" y="86"/>
                      <a:pt x="153" y="86"/>
                    </a:cubicBezTo>
                    <a:cubicBezTo>
                      <a:pt x="153" y="86"/>
                      <a:pt x="153" y="86"/>
                      <a:pt x="153"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1" y="86"/>
                      <a:pt x="151" y="86"/>
                      <a:pt x="151" y="86"/>
                    </a:cubicBezTo>
                    <a:cubicBezTo>
                      <a:pt x="151" y="86"/>
                      <a:pt x="151" y="86"/>
                      <a:pt x="151" y="86"/>
                    </a:cubicBezTo>
                    <a:cubicBezTo>
                      <a:pt x="151" y="86"/>
                      <a:pt x="151" y="86"/>
                      <a:pt x="151" y="86"/>
                    </a:cubicBezTo>
                    <a:cubicBezTo>
                      <a:pt x="151" y="86"/>
                      <a:pt x="151" y="86"/>
                      <a:pt x="151" y="86"/>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2"/>
                      <a:pt x="148"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5" y="82"/>
                      <a:pt x="145" y="82"/>
                      <a:pt x="145" y="82"/>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3" y="81"/>
                      <a:pt x="143" y="81"/>
                      <a:pt x="143" y="81"/>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79"/>
                      <a:pt x="143" y="79"/>
                      <a:pt x="143" y="79"/>
                    </a:cubicBezTo>
                    <a:cubicBezTo>
                      <a:pt x="143" y="79"/>
                      <a:pt x="143" y="79"/>
                      <a:pt x="143" y="79"/>
                    </a:cubicBezTo>
                    <a:cubicBezTo>
                      <a:pt x="143"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1" y="79"/>
                      <a:pt x="141" y="79"/>
                      <a:pt x="141" y="79"/>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7"/>
                      <a:pt x="140" y="77"/>
                      <a:pt x="140" y="77"/>
                    </a:cubicBezTo>
                    <a:cubicBezTo>
                      <a:pt x="140" y="77"/>
                      <a:pt x="140" y="77"/>
                      <a:pt x="140"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8" y="77"/>
                      <a:pt x="138" y="77"/>
                      <a:pt x="138" y="77"/>
                    </a:cubicBezTo>
                    <a:cubicBezTo>
                      <a:pt x="138" y="77"/>
                      <a:pt x="138" y="77"/>
                      <a:pt x="138" y="77"/>
                    </a:cubicBezTo>
                    <a:cubicBezTo>
                      <a:pt x="138" y="77"/>
                      <a:pt x="138" y="77"/>
                      <a:pt x="138" y="77"/>
                    </a:cubicBezTo>
                    <a:cubicBezTo>
                      <a:pt x="138" y="77"/>
                      <a:pt x="138" y="77"/>
                      <a:pt x="138" y="77"/>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4"/>
                      <a:pt x="136" y="74"/>
                      <a:pt x="136" y="74"/>
                    </a:cubicBezTo>
                    <a:cubicBezTo>
                      <a:pt x="136" y="74"/>
                      <a:pt x="136" y="74"/>
                      <a:pt x="136" y="74"/>
                    </a:cubicBezTo>
                    <a:cubicBezTo>
                      <a:pt x="136" y="74"/>
                      <a:pt x="136"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0" y="70"/>
                      <a:pt x="130" y="70"/>
                      <a:pt x="130" y="70"/>
                    </a:cubicBezTo>
                    <a:cubicBezTo>
                      <a:pt x="130" y="70"/>
                      <a:pt x="130" y="70"/>
                      <a:pt x="130" y="70"/>
                    </a:cubicBezTo>
                    <a:cubicBezTo>
                      <a:pt x="130" y="70"/>
                      <a:pt x="130" y="70"/>
                      <a:pt x="130" y="70"/>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29" y="69"/>
                      <a:pt x="129" y="69"/>
                      <a:pt x="129" y="69"/>
                    </a:cubicBezTo>
                    <a:cubicBezTo>
                      <a:pt x="129" y="69"/>
                      <a:pt x="129" y="69"/>
                      <a:pt x="129" y="69"/>
                    </a:cubicBezTo>
                    <a:cubicBezTo>
                      <a:pt x="129" y="69"/>
                      <a:pt x="129" y="69"/>
                      <a:pt x="129" y="69"/>
                    </a:cubicBezTo>
                    <a:cubicBezTo>
                      <a:pt x="129" y="69"/>
                      <a:pt x="129" y="69"/>
                      <a:pt x="129" y="69"/>
                    </a:cubicBezTo>
                    <a:cubicBezTo>
                      <a:pt x="129" y="68"/>
                      <a:pt x="129" y="68"/>
                      <a:pt x="129" y="68"/>
                    </a:cubicBezTo>
                    <a:cubicBezTo>
                      <a:pt x="129" y="68"/>
                      <a:pt x="129" y="68"/>
                      <a:pt x="129" y="68"/>
                    </a:cubicBezTo>
                    <a:cubicBezTo>
                      <a:pt x="129" y="68"/>
                      <a:pt x="129"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7" y="68"/>
                      <a:pt x="127" y="68"/>
                      <a:pt x="127" y="68"/>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6" y="67"/>
                      <a:pt x="126" y="67"/>
                      <a:pt x="126" y="67"/>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5" y="66"/>
                      <a:pt x="125" y="66"/>
                      <a:pt x="125" y="66"/>
                    </a:cubicBezTo>
                    <a:cubicBezTo>
                      <a:pt x="125" y="66"/>
                      <a:pt x="125" y="66"/>
                      <a:pt x="125" y="66"/>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4" y="65"/>
                      <a:pt x="124" y="65"/>
                      <a:pt x="124" y="65"/>
                    </a:cubicBezTo>
                    <a:cubicBezTo>
                      <a:pt x="124" y="65"/>
                      <a:pt x="124" y="65"/>
                      <a:pt x="124" y="65"/>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3"/>
                      <a:pt x="124" y="63"/>
                      <a:pt x="124" y="63"/>
                    </a:cubicBezTo>
                    <a:cubicBezTo>
                      <a:pt x="124" y="63"/>
                      <a:pt x="124" y="63"/>
                      <a:pt x="124"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7" y="57"/>
                      <a:pt x="117" y="57"/>
                      <a:pt x="117" y="57"/>
                    </a:cubicBezTo>
                    <a:cubicBezTo>
                      <a:pt x="117" y="57"/>
                      <a:pt x="117" y="57"/>
                      <a:pt x="117" y="57"/>
                    </a:cubicBezTo>
                    <a:cubicBezTo>
                      <a:pt x="117" y="57"/>
                      <a:pt x="117" y="57"/>
                      <a:pt x="117" y="57"/>
                    </a:cubicBezTo>
                    <a:cubicBezTo>
                      <a:pt x="117" y="57"/>
                      <a:pt x="117" y="57"/>
                      <a:pt x="117" y="57"/>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6" y="56"/>
                      <a:pt x="116" y="56"/>
                      <a:pt x="116" y="56"/>
                    </a:cubicBezTo>
                    <a:cubicBezTo>
                      <a:pt x="116" y="56"/>
                      <a:pt x="116" y="56"/>
                      <a:pt x="116" y="56"/>
                    </a:cubicBezTo>
                    <a:cubicBezTo>
                      <a:pt x="116" y="56"/>
                      <a:pt x="116" y="56"/>
                      <a:pt x="116" y="56"/>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4"/>
                      <a:pt x="116" y="54"/>
                      <a:pt x="116" y="54"/>
                    </a:cubicBezTo>
                    <a:cubicBezTo>
                      <a:pt x="116" y="54"/>
                      <a:pt x="116" y="54"/>
                      <a:pt x="116" y="54"/>
                    </a:cubicBezTo>
                    <a:cubicBezTo>
                      <a:pt x="116" y="54"/>
                      <a:pt x="116" y="54"/>
                      <a:pt x="116" y="54"/>
                    </a:cubicBezTo>
                    <a:cubicBezTo>
                      <a:pt x="116" y="54"/>
                      <a:pt x="116" y="54"/>
                      <a:pt x="116"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3" y="52"/>
                      <a:pt x="113" y="52"/>
                      <a:pt x="113" y="52"/>
                    </a:cubicBezTo>
                    <a:cubicBezTo>
                      <a:pt x="113" y="52"/>
                      <a:pt x="113" y="52"/>
                      <a:pt x="113" y="52"/>
                    </a:cubicBezTo>
                    <a:cubicBezTo>
                      <a:pt x="113" y="52"/>
                      <a:pt x="113" y="52"/>
                      <a:pt x="113" y="52"/>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0"/>
                      <a:pt x="113" y="50"/>
                      <a:pt x="113"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1" y="49"/>
                      <a:pt x="111" y="49"/>
                      <a:pt x="111" y="49"/>
                    </a:cubicBezTo>
                    <a:cubicBezTo>
                      <a:pt x="111" y="49"/>
                      <a:pt x="111" y="49"/>
                      <a:pt x="111" y="49"/>
                    </a:cubicBezTo>
                    <a:cubicBezTo>
                      <a:pt x="111" y="49"/>
                      <a:pt x="111" y="49"/>
                      <a:pt x="111" y="49"/>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0" y="48"/>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9"/>
                      <a:pt x="103" y="49"/>
                      <a:pt x="103" y="49"/>
                    </a:cubicBezTo>
                    <a:cubicBezTo>
                      <a:pt x="103" y="49"/>
                      <a:pt x="103" y="49"/>
                      <a:pt x="103"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50"/>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102"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99" y="53"/>
                      <a:pt x="99" y="53"/>
                      <a:pt x="99" y="53"/>
                    </a:cubicBezTo>
                    <a:cubicBezTo>
                      <a:pt x="99" y="53"/>
                      <a:pt x="99" y="53"/>
                      <a:pt x="99" y="53"/>
                    </a:cubicBezTo>
                    <a:cubicBezTo>
                      <a:pt x="99" y="53"/>
                      <a:pt x="99" y="53"/>
                      <a:pt x="99" y="53"/>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6" y="58"/>
                      <a:pt x="96" y="58"/>
                      <a:pt x="96" y="58"/>
                    </a:cubicBezTo>
                    <a:cubicBezTo>
                      <a:pt x="96" y="58"/>
                      <a:pt x="96" y="58"/>
                      <a:pt x="96" y="58"/>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5" y="59"/>
                      <a:pt x="95" y="59"/>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4" y="61"/>
                      <a:pt x="94" y="61"/>
                      <a:pt x="94" y="61"/>
                    </a:cubicBezTo>
                    <a:cubicBezTo>
                      <a:pt x="94" y="61"/>
                      <a:pt x="94" y="61"/>
                      <a:pt x="94" y="61"/>
                    </a:cubicBezTo>
                    <a:cubicBezTo>
                      <a:pt x="94" y="61"/>
                      <a:pt x="94" y="61"/>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3" y="62"/>
                      <a:pt x="93" y="62"/>
                      <a:pt x="93" y="62"/>
                    </a:cubicBezTo>
                    <a:cubicBezTo>
                      <a:pt x="93" y="62"/>
                      <a:pt x="93" y="62"/>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89" y="67"/>
                      <a:pt x="89" y="67"/>
                      <a:pt x="89" y="67"/>
                    </a:cubicBezTo>
                    <a:cubicBezTo>
                      <a:pt x="89" y="67"/>
                      <a:pt x="89" y="67"/>
                      <a:pt x="89" y="67"/>
                    </a:cubicBezTo>
                    <a:cubicBezTo>
                      <a:pt x="89" y="67"/>
                      <a:pt x="89" y="67"/>
                      <a:pt x="89" y="67"/>
                    </a:cubicBezTo>
                    <a:cubicBezTo>
                      <a:pt x="89" y="67"/>
                      <a:pt x="89" y="67"/>
                      <a:pt x="89" y="67"/>
                    </a:cubicBezTo>
                    <a:cubicBezTo>
                      <a:pt x="89" y="67"/>
                      <a:pt x="89" y="67"/>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8" y="68"/>
                      <a:pt x="88" y="68"/>
                      <a:pt x="88" y="68"/>
                    </a:cubicBezTo>
                    <a:cubicBezTo>
                      <a:pt x="88" y="68"/>
                      <a:pt x="88" y="68"/>
                      <a:pt x="88" y="68"/>
                    </a:cubicBezTo>
                    <a:cubicBezTo>
                      <a:pt x="88" y="68"/>
                      <a:pt x="88" y="68"/>
                      <a:pt x="88" y="68"/>
                    </a:cubicBezTo>
                    <a:cubicBezTo>
                      <a:pt x="88" y="68"/>
                      <a:pt x="88" y="68"/>
                      <a:pt x="88" y="68"/>
                    </a:cubicBezTo>
                    <a:cubicBezTo>
                      <a:pt x="88" y="68"/>
                      <a:pt x="88" y="68"/>
                      <a:pt x="88" y="68"/>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7" y="69"/>
                      <a:pt x="87" y="69"/>
                      <a:pt x="87" y="69"/>
                    </a:cubicBezTo>
                    <a:cubicBezTo>
                      <a:pt x="87" y="69"/>
                      <a:pt x="87" y="69"/>
                      <a:pt x="87" y="69"/>
                    </a:cubicBezTo>
                    <a:cubicBezTo>
                      <a:pt x="87" y="69"/>
                      <a:pt x="87" y="69"/>
                      <a:pt x="87" y="69"/>
                    </a:cubicBezTo>
                    <a:cubicBezTo>
                      <a:pt x="87" y="69"/>
                      <a:pt x="87" y="69"/>
                      <a:pt x="87" y="69"/>
                    </a:cubicBezTo>
                    <a:cubicBezTo>
                      <a:pt x="87" y="69"/>
                      <a:pt x="87" y="69"/>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4" y="72"/>
                      <a:pt x="84" y="72"/>
                    </a:cubicBezTo>
                    <a:cubicBezTo>
                      <a:pt x="84" y="72"/>
                      <a:pt x="84" y="72"/>
                      <a:pt x="84" y="72"/>
                    </a:cubicBezTo>
                    <a:cubicBezTo>
                      <a:pt x="84" y="72"/>
                      <a:pt x="84" y="72"/>
                      <a:pt x="84" y="72"/>
                    </a:cubicBezTo>
                    <a:cubicBezTo>
                      <a:pt x="84" y="72"/>
                      <a:pt x="84" y="72"/>
                      <a:pt x="84" y="72"/>
                    </a:cubicBezTo>
                    <a:cubicBezTo>
                      <a:pt x="84" y="72"/>
                      <a:pt x="84" y="72"/>
                      <a:pt x="84" y="72"/>
                    </a:cubicBezTo>
                    <a:cubicBezTo>
                      <a:pt x="84" y="72"/>
                      <a:pt x="84" y="72"/>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2"/>
                    </a:cubicBezTo>
                    <a:cubicBezTo>
                      <a:pt x="75"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4"/>
                    </a:cubicBezTo>
                    <a:cubicBezTo>
                      <a:pt x="72" y="84"/>
                      <a:pt x="72" y="84"/>
                      <a:pt x="72" y="84"/>
                    </a:cubicBezTo>
                    <a:cubicBezTo>
                      <a:pt x="72" y="84"/>
                      <a:pt x="72" y="84"/>
                      <a:pt x="72" y="84"/>
                    </a:cubicBezTo>
                    <a:cubicBezTo>
                      <a:pt x="72" y="84"/>
                      <a:pt x="72" y="84"/>
                      <a:pt x="72" y="84"/>
                    </a:cubicBezTo>
                    <a:cubicBezTo>
                      <a:pt x="72" y="84"/>
                      <a:pt x="72" y="84"/>
                      <a:pt x="72"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5"/>
                      <a:pt x="71" y="85"/>
                    </a:cubicBezTo>
                    <a:cubicBezTo>
                      <a:pt x="71" y="85"/>
                      <a:pt x="71" y="85"/>
                      <a:pt x="71" y="85"/>
                    </a:cubicBezTo>
                    <a:cubicBezTo>
                      <a:pt x="71" y="85"/>
                      <a:pt x="71" y="85"/>
                      <a:pt x="71" y="85"/>
                    </a:cubicBezTo>
                    <a:cubicBezTo>
                      <a:pt x="71" y="85"/>
                      <a:pt x="71" y="85"/>
                      <a:pt x="71" y="85"/>
                    </a:cubicBezTo>
                    <a:cubicBezTo>
                      <a:pt x="71" y="85"/>
                      <a:pt x="71" y="85"/>
                      <a:pt x="71"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8" y="86"/>
                      <a:pt x="68" y="86"/>
                      <a:pt x="68" y="86"/>
                    </a:cubicBezTo>
                    <a:cubicBezTo>
                      <a:pt x="68" y="86"/>
                      <a:pt x="68" y="86"/>
                      <a:pt x="68" y="86"/>
                    </a:cubicBezTo>
                    <a:cubicBezTo>
                      <a:pt x="68" y="86"/>
                      <a:pt x="68" y="86"/>
                      <a:pt x="68" y="86"/>
                    </a:cubicBezTo>
                    <a:cubicBezTo>
                      <a:pt x="68" y="86"/>
                      <a:pt x="68" y="86"/>
                      <a:pt x="68" y="86"/>
                    </a:cubicBezTo>
                    <a:cubicBezTo>
                      <a:pt x="68" y="86"/>
                      <a:pt x="68" y="86"/>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9"/>
                      <a:pt x="65" y="89"/>
                    </a:cubicBezTo>
                    <a:cubicBezTo>
                      <a:pt x="65" y="89"/>
                      <a:pt x="65" y="89"/>
                      <a:pt x="65"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1" y="90"/>
                      <a:pt x="61" y="90"/>
                      <a:pt x="61" y="90"/>
                    </a:cubicBezTo>
                    <a:cubicBezTo>
                      <a:pt x="61" y="90"/>
                      <a:pt x="61" y="90"/>
                      <a:pt x="61" y="90"/>
                    </a:cubicBezTo>
                    <a:cubicBezTo>
                      <a:pt x="61" y="90"/>
                      <a:pt x="61" y="90"/>
                      <a:pt x="61" y="90"/>
                    </a:cubicBezTo>
                    <a:cubicBezTo>
                      <a:pt x="61" y="90"/>
                      <a:pt x="61" y="90"/>
                      <a:pt x="61" y="90"/>
                    </a:cubicBezTo>
                    <a:cubicBezTo>
                      <a:pt x="61" y="90"/>
                      <a:pt x="61" y="90"/>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59" y="91"/>
                    </a:cubicBezTo>
                    <a:cubicBezTo>
                      <a:pt x="59" y="91"/>
                      <a:pt x="59" y="91"/>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7" y="92"/>
                      <a:pt x="57" y="92"/>
                      <a:pt x="57" y="92"/>
                    </a:cubicBezTo>
                    <a:cubicBezTo>
                      <a:pt x="57" y="92"/>
                      <a:pt x="57" y="92"/>
                      <a:pt x="57" y="92"/>
                    </a:cubicBezTo>
                    <a:cubicBezTo>
                      <a:pt x="57" y="92"/>
                      <a:pt x="57" y="92"/>
                      <a:pt x="57" y="92"/>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63"/>
                      <a:pt x="57" y="63"/>
                      <a:pt x="57" y="63"/>
                    </a:cubicBezTo>
                    <a:cubicBezTo>
                      <a:pt x="57" y="63"/>
                      <a:pt x="57" y="63"/>
                      <a:pt x="57" y="63"/>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1"/>
                      <a:pt x="59" y="61"/>
                      <a:pt x="59" y="61"/>
                    </a:cubicBezTo>
                    <a:cubicBezTo>
                      <a:pt x="59" y="61"/>
                      <a:pt x="59" y="61"/>
                      <a:pt x="59" y="61"/>
                    </a:cubicBezTo>
                    <a:cubicBezTo>
                      <a:pt x="59" y="61"/>
                      <a:pt x="59" y="61"/>
                      <a:pt x="59" y="61"/>
                    </a:cubicBezTo>
                    <a:cubicBezTo>
                      <a:pt x="59" y="61"/>
                      <a:pt x="59"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0"/>
                      <a:pt x="60" y="60"/>
                      <a:pt x="60" y="60"/>
                    </a:cubicBezTo>
                    <a:cubicBezTo>
                      <a:pt x="60" y="60"/>
                      <a:pt x="60"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2" y="60"/>
                      <a:pt x="62" y="60"/>
                    </a:cubicBezTo>
                    <a:cubicBezTo>
                      <a:pt x="62" y="60"/>
                      <a:pt x="62" y="60"/>
                      <a:pt x="62" y="60"/>
                    </a:cubicBezTo>
                    <a:cubicBezTo>
                      <a:pt x="62" y="60"/>
                      <a:pt x="62" y="60"/>
                      <a:pt x="62" y="60"/>
                    </a:cubicBezTo>
                    <a:cubicBezTo>
                      <a:pt x="62" y="60"/>
                      <a:pt x="62" y="60"/>
                      <a:pt x="62" y="60"/>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6"/>
                      <a:pt x="68" y="56"/>
                      <a:pt x="68" y="56"/>
                    </a:cubicBezTo>
                    <a:cubicBezTo>
                      <a:pt x="68" y="56"/>
                      <a:pt x="68" y="56"/>
                      <a:pt x="68" y="56"/>
                    </a:cubicBezTo>
                    <a:cubicBezTo>
                      <a:pt x="68" y="56"/>
                      <a:pt x="68" y="56"/>
                      <a:pt x="68" y="56"/>
                    </a:cubicBezTo>
                    <a:cubicBezTo>
                      <a:pt x="68" y="56"/>
                      <a:pt x="68"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70" y="56"/>
                    </a:cubicBezTo>
                    <a:cubicBezTo>
                      <a:pt x="70" y="56"/>
                      <a:pt x="70" y="56"/>
                      <a:pt x="70" y="56"/>
                    </a:cubicBezTo>
                    <a:cubicBezTo>
                      <a:pt x="70" y="56"/>
                      <a:pt x="70" y="56"/>
                      <a:pt x="70" y="56"/>
                    </a:cubicBezTo>
                    <a:cubicBezTo>
                      <a:pt x="70" y="56"/>
                      <a:pt x="70" y="56"/>
                      <a:pt x="70" y="56"/>
                    </a:cubicBezTo>
                    <a:cubicBezTo>
                      <a:pt x="70" y="56"/>
                      <a:pt x="70" y="56"/>
                      <a:pt x="70" y="56"/>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2"/>
                      <a:pt x="74" y="52"/>
                      <a:pt x="74"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1"/>
                      <a:pt x="76" y="51"/>
                      <a:pt x="76" y="51"/>
                    </a:cubicBezTo>
                    <a:cubicBezTo>
                      <a:pt x="76" y="51"/>
                      <a:pt x="76" y="51"/>
                      <a:pt x="76" y="51"/>
                    </a:cubicBezTo>
                    <a:cubicBezTo>
                      <a:pt x="76" y="51"/>
                      <a:pt x="76" y="51"/>
                      <a:pt x="76" y="51"/>
                    </a:cubicBezTo>
                    <a:cubicBezTo>
                      <a:pt x="76" y="51"/>
                      <a:pt x="76" y="51"/>
                      <a:pt x="76" y="51"/>
                    </a:cubicBezTo>
                    <a:cubicBezTo>
                      <a:pt x="76" y="51"/>
                      <a:pt x="76"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0"/>
                      <a:pt x="77" y="50"/>
                    </a:cubicBezTo>
                    <a:cubicBezTo>
                      <a:pt x="77" y="50"/>
                      <a:pt x="77" y="50"/>
                      <a:pt x="77" y="50"/>
                    </a:cubicBezTo>
                    <a:cubicBezTo>
                      <a:pt x="77" y="50"/>
                      <a:pt x="77" y="50"/>
                      <a:pt x="77" y="50"/>
                    </a:cubicBezTo>
                    <a:cubicBezTo>
                      <a:pt x="77" y="50"/>
                      <a:pt x="77" y="50"/>
                      <a:pt x="77" y="50"/>
                    </a:cubicBezTo>
                    <a:cubicBezTo>
                      <a:pt x="77" y="50"/>
                      <a:pt x="77"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9" y="50"/>
                    </a:cubicBezTo>
                    <a:cubicBezTo>
                      <a:pt x="79" y="50"/>
                      <a:pt x="79" y="50"/>
                      <a:pt x="79" y="50"/>
                    </a:cubicBezTo>
                    <a:cubicBezTo>
                      <a:pt x="79" y="50"/>
                      <a:pt x="79" y="50"/>
                      <a:pt x="79" y="50"/>
                    </a:cubicBezTo>
                    <a:cubicBezTo>
                      <a:pt x="79" y="50"/>
                      <a:pt x="79" y="50"/>
                      <a:pt x="79" y="50"/>
                    </a:cubicBezTo>
                    <a:cubicBezTo>
                      <a:pt x="79" y="50"/>
                      <a:pt x="79" y="50"/>
                      <a:pt x="79" y="50"/>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80" y="49"/>
                    </a:cubicBezTo>
                    <a:cubicBezTo>
                      <a:pt x="80" y="49"/>
                      <a:pt x="80" y="49"/>
                      <a:pt x="80" y="49"/>
                    </a:cubicBezTo>
                    <a:cubicBezTo>
                      <a:pt x="80" y="49"/>
                      <a:pt x="80" y="49"/>
                      <a:pt x="80" y="49"/>
                    </a:cubicBezTo>
                    <a:cubicBezTo>
                      <a:pt x="80" y="49"/>
                      <a:pt x="80" y="49"/>
                      <a:pt x="80" y="49"/>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1" y="48"/>
                    </a:cubicBezTo>
                    <a:cubicBezTo>
                      <a:pt x="81" y="48"/>
                      <a:pt x="81" y="48"/>
                      <a:pt x="81" y="48"/>
                    </a:cubicBezTo>
                    <a:cubicBezTo>
                      <a:pt x="81" y="48"/>
                      <a:pt x="81" y="48"/>
                      <a:pt x="81" y="48"/>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90" y="39"/>
                    </a:cubicBezTo>
                    <a:cubicBezTo>
                      <a:pt x="90" y="39"/>
                      <a:pt x="90" y="39"/>
                      <a:pt x="90" y="39"/>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7"/>
                      <a:pt x="90" y="37"/>
                      <a:pt x="90" y="37"/>
                    </a:cubicBezTo>
                    <a:cubicBezTo>
                      <a:pt x="90" y="37"/>
                      <a:pt x="90" y="37"/>
                      <a:pt x="90" y="37"/>
                    </a:cubicBezTo>
                    <a:cubicBezTo>
                      <a:pt x="90" y="37"/>
                      <a:pt x="90" y="37"/>
                      <a:pt x="90" y="37"/>
                    </a:cubicBezTo>
                    <a:cubicBezTo>
                      <a:pt x="90" y="37"/>
                      <a:pt x="90"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2" y="37"/>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6" y="32"/>
                    </a:cubicBezTo>
                    <a:cubicBezTo>
                      <a:pt x="96" y="32"/>
                      <a:pt x="96" y="32"/>
                      <a:pt x="96" y="32"/>
                    </a:cubicBezTo>
                    <a:cubicBezTo>
                      <a:pt x="96" y="32"/>
                      <a:pt x="96" y="32"/>
                      <a:pt x="96" y="32"/>
                    </a:cubicBezTo>
                    <a:cubicBezTo>
                      <a:pt x="96" y="32"/>
                      <a:pt x="96" y="32"/>
                      <a:pt x="96" y="32"/>
                    </a:cubicBezTo>
                    <a:cubicBezTo>
                      <a:pt x="96" y="32"/>
                      <a:pt x="96" y="32"/>
                      <a:pt x="96" y="32"/>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7" y="31"/>
                      <a:pt x="97" y="31"/>
                      <a:pt x="97" y="31"/>
                    </a:cubicBezTo>
                    <a:cubicBezTo>
                      <a:pt x="97" y="31"/>
                      <a:pt x="97" y="31"/>
                      <a:pt x="97" y="31"/>
                    </a:cubicBezTo>
                    <a:cubicBezTo>
                      <a:pt x="97" y="31"/>
                      <a:pt x="97" y="31"/>
                      <a:pt x="97" y="31"/>
                    </a:cubicBezTo>
                    <a:cubicBezTo>
                      <a:pt x="97" y="31"/>
                      <a:pt x="97" y="31"/>
                      <a:pt x="97" y="31"/>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29"/>
                      <a:pt x="97" y="29"/>
                      <a:pt x="97" y="29"/>
                    </a:cubicBezTo>
                    <a:cubicBezTo>
                      <a:pt x="97" y="29"/>
                      <a:pt x="97"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6"/>
                    </a:cubicBezTo>
                    <a:cubicBezTo>
                      <a:pt x="99" y="26"/>
                      <a:pt x="99" y="26"/>
                      <a:pt x="99" y="26"/>
                    </a:cubicBezTo>
                    <a:cubicBezTo>
                      <a:pt x="99" y="26"/>
                      <a:pt x="99" y="26"/>
                      <a:pt x="99" y="26"/>
                    </a:cubicBezTo>
                    <a:cubicBezTo>
                      <a:pt x="99" y="26"/>
                      <a:pt x="99" y="26"/>
                      <a:pt x="99" y="26"/>
                    </a:cubicBezTo>
                    <a:cubicBezTo>
                      <a:pt x="99" y="26"/>
                      <a:pt x="99" y="26"/>
                      <a:pt x="99" y="26"/>
                    </a:cubicBezTo>
                    <a:cubicBezTo>
                      <a:pt x="99" y="26"/>
                      <a:pt x="99"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4"/>
                      <a:pt x="100" y="24"/>
                      <a:pt x="100" y="24"/>
                    </a:cubicBezTo>
                    <a:cubicBezTo>
                      <a:pt x="100" y="24"/>
                      <a:pt x="100" y="24"/>
                      <a:pt x="100" y="24"/>
                    </a:cubicBezTo>
                    <a:cubicBezTo>
                      <a:pt x="100" y="24"/>
                      <a:pt x="100"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3"/>
                      <a:pt x="101" y="23"/>
                      <a:pt x="101"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1"/>
                    </a:cubicBezTo>
                    <a:cubicBezTo>
                      <a:pt x="102" y="21"/>
                      <a:pt x="102"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19"/>
                      <a:pt x="103" y="19"/>
                      <a:pt x="103"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6"/>
                      <a:pt x="104" y="16"/>
                      <a:pt x="104" y="16"/>
                    </a:cubicBezTo>
                    <a:cubicBezTo>
                      <a:pt x="104" y="16"/>
                      <a:pt x="104" y="16"/>
                      <a:pt x="104" y="16"/>
                    </a:cubicBezTo>
                    <a:cubicBezTo>
                      <a:pt x="104" y="16"/>
                      <a:pt x="104" y="16"/>
                      <a:pt x="104" y="16"/>
                    </a:cubicBezTo>
                    <a:cubicBezTo>
                      <a:pt x="104" y="16"/>
                      <a:pt x="104" y="16"/>
                      <a:pt x="104" y="16"/>
                    </a:cubicBezTo>
                    <a:cubicBezTo>
                      <a:pt x="104" y="16"/>
                      <a:pt x="104" y="15"/>
                      <a:pt x="104" y="15"/>
                    </a:cubicBezTo>
                    <a:cubicBezTo>
                      <a:pt x="104" y="15"/>
                      <a:pt x="104" y="15"/>
                      <a:pt x="105" y="15"/>
                    </a:cubicBezTo>
                    <a:cubicBezTo>
                      <a:pt x="105" y="15"/>
                      <a:pt x="105" y="15"/>
                      <a:pt x="105" y="15"/>
                    </a:cubicBezTo>
                    <a:cubicBezTo>
                      <a:pt x="105" y="15"/>
                      <a:pt x="105" y="15"/>
                      <a:pt x="105" y="15"/>
                    </a:cubicBezTo>
                    <a:cubicBezTo>
                      <a:pt x="105" y="15"/>
                      <a:pt x="105" y="15"/>
                      <a:pt x="105" y="15"/>
                    </a:cubicBezTo>
                    <a:cubicBezTo>
                      <a:pt x="105" y="15"/>
                      <a:pt x="105" y="15"/>
                      <a:pt x="105" y="15"/>
                    </a:cubicBezTo>
                    <a:cubicBezTo>
                      <a:pt x="105" y="14"/>
                      <a:pt x="105" y="14"/>
                      <a:pt x="105" y="14"/>
                    </a:cubicBezTo>
                    <a:cubicBezTo>
                      <a:pt x="105" y="14"/>
                      <a:pt x="105" y="14"/>
                      <a:pt x="105" y="14"/>
                    </a:cubicBezTo>
                    <a:cubicBezTo>
                      <a:pt x="105" y="14"/>
                      <a:pt x="105" y="14"/>
                      <a:pt x="105"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1" y="27"/>
                      <a:pt x="91" y="27"/>
                      <a:pt x="91" y="27"/>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30"/>
                    </a:cubicBezTo>
                    <a:cubicBezTo>
                      <a:pt x="89" y="30"/>
                      <a:pt x="89" y="30"/>
                      <a:pt x="89" y="30"/>
                    </a:cubicBezTo>
                    <a:cubicBezTo>
                      <a:pt x="89" y="30"/>
                      <a:pt x="89" y="30"/>
                      <a:pt x="89" y="30"/>
                    </a:cubicBezTo>
                    <a:cubicBezTo>
                      <a:pt x="89" y="30"/>
                      <a:pt x="89" y="30"/>
                      <a:pt x="89" y="30"/>
                    </a:cubicBezTo>
                    <a:cubicBezTo>
                      <a:pt x="89" y="30"/>
                      <a:pt x="89" y="30"/>
                      <a:pt x="89"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7" y="30"/>
                      <a:pt x="87" y="30"/>
                      <a:pt x="87" y="30"/>
                    </a:cubicBezTo>
                    <a:cubicBezTo>
                      <a:pt x="87" y="30"/>
                      <a:pt x="87" y="30"/>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5" y="31"/>
                      <a:pt x="85" y="31"/>
                    </a:cubicBezTo>
                    <a:cubicBezTo>
                      <a:pt x="85" y="31"/>
                      <a:pt x="85" y="31"/>
                      <a:pt x="85" y="31"/>
                    </a:cubicBezTo>
                    <a:cubicBezTo>
                      <a:pt x="85" y="31"/>
                      <a:pt x="85" y="31"/>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4" y="32"/>
                    </a:cubicBezTo>
                    <a:cubicBezTo>
                      <a:pt x="84" y="32"/>
                      <a:pt x="84" y="32"/>
                      <a:pt x="84" y="32"/>
                    </a:cubicBezTo>
                    <a:cubicBezTo>
                      <a:pt x="84" y="32"/>
                      <a:pt x="84" y="32"/>
                      <a:pt x="84" y="32"/>
                    </a:cubicBezTo>
                    <a:cubicBezTo>
                      <a:pt x="84" y="32"/>
                      <a:pt x="84" y="32"/>
                      <a:pt x="84" y="32"/>
                    </a:cubicBezTo>
                    <a:cubicBezTo>
                      <a:pt x="84" y="32"/>
                      <a:pt x="84" y="32"/>
                      <a:pt x="84" y="32"/>
                    </a:cubicBezTo>
                    <a:cubicBezTo>
                      <a:pt x="84" y="32"/>
                      <a:pt x="84" y="32"/>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4"/>
                      <a:pt x="83" y="34"/>
                      <a:pt x="83" y="34"/>
                    </a:cubicBezTo>
                    <a:cubicBezTo>
                      <a:pt x="83" y="34"/>
                      <a:pt x="83" y="34"/>
                      <a:pt x="83" y="34"/>
                    </a:cubicBezTo>
                    <a:cubicBezTo>
                      <a:pt x="83" y="34"/>
                      <a:pt x="83" y="34"/>
                      <a:pt x="83" y="34"/>
                    </a:cubicBezTo>
                    <a:cubicBezTo>
                      <a:pt x="83" y="34"/>
                      <a:pt x="83" y="34"/>
                      <a:pt x="83" y="34"/>
                    </a:cubicBezTo>
                    <a:cubicBezTo>
                      <a:pt x="83" y="34"/>
                      <a:pt x="83" y="34"/>
                      <a:pt x="83"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6" y="37"/>
                      <a:pt x="76" y="37"/>
                      <a:pt x="76" y="37"/>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4" y="38"/>
                      <a:pt x="74" y="38"/>
                      <a:pt x="74" y="38"/>
                    </a:cubicBezTo>
                    <a:cubicBezTo>
                      <a:pt x="74" y="38"/>
                      <a:pt x="74" y="38"/>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1"/>
                      <a:pt x="69" y="41"/>
                      <a:pt x="69" y="41"/>
                    </a:cubicBezTo>
                    <a:cubicBezTo>
                      <a:pt x="69"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6" y="41"/>
                      <a:pt x="66" y="41"/>
                      <a:pt x="66" y="41"/>
                    </a:cubicBezTo>
                    <a:cubicBezTo>
                      <a:pt x="66" y="41"/>
                      <a:pt x="66" y="41"/>
                      <a:pt x="66" y="41"/>
                    </a:cubicBezTo>
                    <a:cubicBezTo>
                      <a:pt x="66" y="41"/>
                      <a:pt x="66" y="41"/>
                      <a:pt x="66" y="41"/>
                    </a:cubicBezTo>
                    <a:cubicBezTo>
                      <a:pt x="66" y="41"/>
                      <a:pt x="66" y="41"/>
                      <a:pt x="66" y="41"/>
                    </a:cubicBezTo>
                    <a:cubicBezTo>
                      <a:pt x="66" y="41"/>
                      <a:pt x="66" y="41"/>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3"/>
                    </a:cubicBezTo>
                    <a:cubicBezTo>
                      <a:pt x="65" y="43"/>
                      <a:pt x="65" y="43"/>
                      <a:pt x="65"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5"/>
                    </a:cubicBezTo>
                    <a:cubicBezTo>
                      <a:pt x="60" y="45"/>
                      <a:pt x="60" y="45"/>
                      <a:pt x="60" y="45"/>
                    </a:cubicBezTo>
                    <a:cubicBezTo>
                      <a:pt x="60"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7" y="45"/>
                      <a:pt x="57" y="45"/>
                      <a:pt x="57" y="45"/>
                    </a:cubicBezTo>
                    <a:cubicBezTo>
                      <a:pt x="57" y="45"/>
                      <a:pt x="57" y="45"/>
                      <a:pt x="57" y="45"/>
                    </a:cubicBezTo>
                    <a:cubicBezTo>
                      <a:pt x="57" y="45"/>
                      <a:pt x="57" y="45"/>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9" y="26"/>
                    </a:cubicBezTo>
                    <a:cubicBezTo>
                      <a:pt x="59" y="26"/>
                      <a:pt x="59" y="26"/>
                      <a:pt x="59" y="26"/>
                    </a:cubicBezTo>
                    <a:cubicBezTo>
                      <a:pt x="59" y="26"/>
                      <a:pt x="59" y="26"/>
                      <a:pt x="59" y="26"/>
                    </a:cubicBezTo>
                    <a:cubicBezTo>
                      <a:pt x="59" y="26"/>
                      <a:pt x="59" y="26"/>
                      <a:pt x="59" y="26"/>
                    </a:cubicBezTo>
                    <a:cubicBezTo>
                      <a:pt x="59" y="25"/>
                      <a:pt x="59" y="25"/>
                      <a:pt x="59" y="25"/>
                    </a:cubicBezTo>
                    <a:cubicBezTo>
                      <a:pt x="59" y="25"/>
                      <a:pt x="59" y="25"/>
                      <a:pt x="59" y="25"/>
                    </a:cubicBezTo>
                    <a:cubicBezTo>
                      <a:pt x="59"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3"/>
                      <a:pt x="64" y="23"/>
                      <a:pt x="64" y="23"/>
                    </a:cubicBezTo>
                    <a:cubicBezTo>
                      <a:pt x="64" y="23"/>
                      <a:pt x="64"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6" y="23"/>
                      <a:pt x="66" y="23"/>
                      <a:pt x="67" y="23"/>
                    </a:cubicBezTo>
                    <a:cubicBezTo>
                      <a:pt x="67" y="23"/>
                      <a:pt x="67" y="23"/>
                      <a:pt x="67" y="23"/>
                    </a:cubicBezTo>
                    <a:cubicBezTo>
                      <a:pt x="67" y="23"/>
                      <a:pt x="67" y="23"/>
                      <a:pt x="67" y="23"/>
                    </a:cubicBezTo>
                    <a:cubicBezTo>
                      <a:pt x="67" y="23"/>
                      <a:pt x="67" y="23"/>
                      <a:pt x="67" y="23"/>
                    </a:cubicBezTo>
                    <a:cubicBezTo>
                      <a:pt x="67" y="22"/>
                      <a:pt x="67"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1" y="22"/>
                    </a:cubicBezTo>
                    <a:cubicBezTo>
                      <a:pt x="71" y="22"/>
                      <a:pt x="71" y="22"/>
                      <a:pt x="71" y="22"/>
                    </a:cubicBezTo>
                    <a:cubicBezTo>
                      <a:pt x="71" y="22"/>
                      <a:pt x="71" y="22"/>
                      <a:pt x="71" y="22"/>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4" y="20"/>
                      <a:pt x="74" y="20"/>
                      <a:pt x="74" y="20"/>
                    </a:cubicBezTo>
                    <a:cubicBezTo>
                      <a:pt x="74" y="20"/>
                      <a:pt x="74" y="20"/>
                      <a:pt x="74" y="20"/>
                    </a:cubicBezTo>
                    <a:cubicBezTo>
                      <a:pt x="74" y="20"/>
                      <a:pt x="74" y="20"/>
                      <a:pt x="74" y="20"/>
                    </a:cubicBezTo>
                    <a:cubicBezTo>
                      <a:pt x="74"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6" y="20"/>
                    </a:cubicBezTo>
                    <a:cubicBezTo>
                      <a:pt x="76" y="20"/>
                      <a:pt x="76" y="20"/>
                      <a:pt x="76" y="20"/>
                    </a:cubicBezTo>
                    <a:cubicBezTo>
                      <a:pt x="76" y="20"/>
                      <a:pt x="76" y="20"/>
                      <a:pt x="76" y="20"/>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8" y="19"/>
                      <a:pt x="78" y="19"/>
                      <a:pt x="78" y="19"/>
                    </a:cubicBezTo>
                    <a:cubicBezTo>
                      <a:pt x="78" y="19"/>
                      <a:pt x="78" y="19"/>
                      <a:pt x="78" y="19"/>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5" y="16"/>
                    </a:cubicBezTo>
                    <a:cubicBezTo>
                      <a:pt x="85" y="16"/>
                      <a:pt x="85" y="16"/>
                      <a:pt x="85" y="16"/>
                    </a:cubicBezTo>
                    <a:cubicBezTo>
                      <a:pt x="85" y="16"/>
                      <a:pt x="85" y="16"/>
                      <a:pt x="85" y="16"/>
                    </a:cubicBezTo>
                    <a:cubicBezTo>
                      <a:pt x="85" y="16"/>
                      <a:pt x="85" y="16"/>
                      <a:pt x="85" y="16"/>
                    </a:cubicBezTo>
                    <a:cubicBezTo>
                      <a:pt x="85" y="16"/>
                      <a:pt x="85" y="16"/>
                      <a:pt x="85" y="16"/>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8" y="15"/>
                      <a:pt x="88" y="15"/>
                      <a:pt x="88" y="15"/>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90" y="14"/>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1" y="13"/>
                    </a:cubicBezTo>
                    <a:cubicBezTo>
                      <a:pt x="91" y="13"/>
                      <a:pt x="91" y="13"/>
                      <a:pt x="91" y="13"/>
                    </a:cubicBezTo>
                    <a:cubicBezTo>
                      <a:pt x="91" y="13"/>
                      <a:pt x="91" y="13"/>
                      <a:pt x="91" y="13"/>
                    </a:cubicBezTo>
                    <a:cubicBezTo>
                      <a:pt x="91" y="13"/>
                      <a:pt x="91" y="13"/>
                      <a:pt x="91" y="13"/>
                    </a:cubicBezTo>
                    <a:cubicBezTo>
                      <a:pt x="91" y="13"/>
                      <a:pt x="91" y="13"/>
                      <a:pt x="91" y="13"/>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3" y="12"/>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4" y="11"/>
                    </a:cubicBezTo>
                    <a:cubicBezTo>
                      <a:pt x="94" y="11"/>
                      <a:pt x="94" y="11"/>
                      <a:pt x="94" y="11"/>
                    </a:cubicBezTo>
                    <a:cubicBezTo>
                      <a:pt x="94" y="11"/>
                      <a:pt x="94" y="11"/>
                      <a:pt x="94" y="11"/>
                    </a:cubicBezTo>
                    <a:cubicBezTo>
                      <a:pt x="94" y="11"/>
                      <a:pt x="94" y="11"/>
                      <a:pt x="94" y="11"/>
                    </a:cubicBezTo>
                    <a:cubicBezTo>
                      <a:pt x="94" y="11"/>
                      <a:pt x="94" y="11"/>
                      <a:pt x="94" y="11"/>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100" y="7"/>
                    </a:cubicBezTo>
                    <a:cubicBezTo>
                      <a:pt x="100" y="7"/>
                      <a:pt x="100" y="7"/>
                      <a:pt x="100" y="7"/>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1" y="6"/>
                    </a:cubicBezTo>
                    <a:cubicBezTo>
                      <a:pt x="101" y="6"/>
                      <a:pt x="101" y="6"/>
                      <a:pt x="101" y="6"/>
                    </a:cubicBezTo>
                    <a:cubicBezTo>
                      <a:pt x="101" y="6"/>
                      <a:pt x="101" y="6"/>
                      <a:pt x="101" y="6"/>
                    </a:cubicBezTo>
                    <a:cubicBezTo>
                      <a:pt x="101" y="6"/>
                      <a:pt x="101" y="6"/>
                      <a:pt x="101" y="6"/>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3" y="4"/>
                    </a:cubicBezTo>
                    <a:cubicBezTo>
                      <a:pt x="103" y="4"/>
                      <a:pt x="103" y="4"/>
                      <a:pt x="103" y="4"/>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1"/>
                    </a:cubicBezTo>
                    <a:cubicBezTo>
                      <a:pt x="107" y="1"/>
                      <a:pt x="107" y="1"/>
                      <a:pt x="107" y="1"/>
                    </a:cubicBezTo>
                    <a:cubicBezTo>
                      <a:pt x="107" y="1"/>
                      <a:pt x="107"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9" y="1"/>
                      <a:pt x="109" y="1"/>
                      <a:pt x="109" y="1"/>
                    </a:cubicBezTo>
                    <a:cubicBezTo>
                      <a:pt x="109" y="1"/>
                      <a:pt x="109" y="1"/>
                      <a:pt x="109" y="1"/>
                    </a:cubicBezTo>
                    <a:cubicBezTo>
                      <a:pt x="109" y="1"/>
                      <a:pt x="109" y="1"/>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3"/>
                    </a:cubicBezTo>
                    <a:cubicBezTo>
                      <a:pt x="109" y="3"/>
                      <a:pt x="109" y="3"/>
                      <a:pt x="109" y="3"/>
                    </a:cubicBezTo>
                    <a:cubicBezTo>
                      <a:pt x="109" y="3"/>
                      <a:pt x="109" y="3"/>
                      <a:pt x="109" y="3"/>
                    </a:cubicBezTo>
                    <a:cubicBezTo>
                      <a:pt x="109" y="3"/>
                      <a:pt x="109"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8" y="9"/>
                      <a:pt x="118" y="9"/>
                      <a:pt x="118" y="9"/>
                    </a:cubicBezTo>
                    <a:cubicBezTo>
                      <a:pt x="118" y="9"/>
                      <a:pt x="118" y="9"/>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2"/>
                    </a:cubicBezTo>
                    <a:cubicBezTo>
                      <a:pt x="120" y="12"/>
                      <a:pt x="120" y="12"/>
                      <a:pt x="120" y="12"/>
                    </a:cubicBezTo>
                    <a:cubicBezTo>
                      <a:pt x="120" y="12"/>
                      <a:pt x="120" y="12"/>
                      <a:pt x="120" y="12"/>
                    </a:cubicBezTo>
                    <a:cubicBezTo>
                      <a:pt x="120" y="12"/>
                      <a:pt x="120"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5" y="14"/>
                    </a:cubicBezTo>
                    <a:cubicBezTo>
                      <a:pt x="125" y="14"/>
                      <a:pt x="125" y="14"/>
                      <a:pt x="125" y="14"/>
                    </a:cubicBezTo>
                    <a:cubicBezTo>
                      <a:pt x="125" y="14"/>
                      <a:pt x="125" y="14"/>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6"/>
                      <a:pt x="127" y="16"/>
                      <a:pt x="127" y="16"/>
                    </a:cubicBezTo>
                    <a:cubicBezTo>
                      <a:pt x="127" y="16"/>
                      <a:pt x="127" y="16"/>
                      <a:pt x="127" y="16"/>
                    </a:cubicBezTo>
                    <a:cubicBezTo>
                      <a:pt x="127" y="16"/>
                      <a:pt x="127" y="16"/>
                      <a:pt x="127"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3" y="18"/>
                      <a:pt x="133" y="18"/>
                      <a:pt x="133" y="18"/>
                    </a:cubicBezTo>
                    <a:cubicBezTo>
                      <a:pt x="133" y="18"/>
                      <a:pt x="133" y="18"/>
                      <a:pt x="133" y="18"/>
                    </a:cubicBezTo>
                    <a:cubicBezTo>
                      <a:pt x="133" y="18"/>
                      <a:pt x="133" y="18"/>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4" y="19"/>
                    </a:cubicBezTo>
                    <a:cubicBezTo>
                      <a:pt x="134" y="19"/>
                      <a:pt x="134" y="19"/>
                      <a:pt x="134" y="19"/>
                    </a:cubicBezTo>
                    <a:cubicBezTo>
                      <a:pt x="134" y="19"/>
                      <a:pt x="134" y="19"/>
                      <a:pt x="134" y="19"/>
                    </a:cubicBezTo>
                    <a:cubicBezTo>
                      <a:pt x="134"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9" y="20"/>
                      <a:pt x="139" y="20"/>
                    </a:cubicBezTo>
                    <a:cubicBezTo>
                      <a:pt x="139" y="20"/>
                      <a:pt x="139" y="20"/>
                      <a:pt x="139" y="20"/>
                    </a:cubicBezTo>
                    <a:cubicBezTo>
                      <a:pt x="139" y="20"/>
                      <a:pt x="139" y="20"/>
                      <a:pt x="139" y="20"/>
                    </a:cubicBezTo>
                    <a:cubicBezTo>
                      <a:pt x="139" y="20"/>
                      <a:pt x="139" y="20"/>
                      <a:pt x="139" y="20"/>
                    </a:cubicBezTo>
                    <a:cubicBezTo>
                      <a:pt x="139" y="20"/>
                      <a:pt x="139" y="20"/>
                      <a:pt x="140" y="20"/>
                    </a:cubicBezTo>
                    <a:cubicBezTo>
                      <a:pt x="140" y="20"/>
                      <a:pt x="140" y="20"/>
                      <a:pt x="140" y="20"/>
                    </a:cubicBezTo>
                    <a:cubicBezTo>
                      <a:pt x="140" y="20"/>
                      <a:pt x="140" y="20"/>
                      <a:pt x="140" y="20"/>
                    </a:cubicBezTo>
                    <a:cubicBezTo>
                      <a:pt x="140" y="20"/>
                      <a:pt x="140" y="20"/>
                      <a:pt x="140" y="20"/>
                    </a:cubicBezTo>
                    <a:cubicBezTo>
                      <a:pt x="140" y="20"/>
                      <a:pt x="140" y="20"/>
                      <a:pt x="140" y="20"/>
                    </a:cubicBezTo>
                    <a:cubicBezTo>
                      <a:pt x="140" y="20"/>
                      <a:pt x="140" y="20"/>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4" y="22"/>
                      <a:pt x="144" y="23"/>
                    </a:cubicBezTo>
                    <a:cubicBezTo>
                      <a:pt x="144" y="23"/>
                      <a:pt x="144" y="23"/>
                      <a:pt x="144" y="23"/>
                    </a:cubicBezTo>
                    <a:cubicBezTo>
                      <a:pt x="144" y="23"/>
                      <a:pt x="144" y="23"/>
                      <a:pt x="144" y="23"/>
                    </a:cubicBezTo>
                    <a:cubicBezTo>
                      <a:pt x="144" y="23"/>
                      <a:pt x="144" y="23"/>
                      <a:pt x="144" y="23"/>
                    </a:cubicBezTo>
                    <a:cubicBezTo>
                      <a:pt x="144" y="23"/>
                      <a:pt x="145" y="23"/>
                      <a:pt x="145" y="23"/>
                    </a:cubicBezTo>
                    <a:cubicBezTo>
                      <a:pt x="145" y="23"/>
                      <a:pt x="145" y="23"/>
                      <a:pt x="145" y="23"/>
                    </a:cubicBezTo>
                    <a:cubicBezTo>
                      <a:pt x="145" y="23"/>
                      <a:pt x="145" y="23"/>
                      <a:pt x="145" y="23"/>
                    </a:cubicBezTo>
                    <a:cubicBezTo>
                      <a:pt x="145" y="23"/>
                      <a:pt x="145" y="23"/>
                      <a:pt x="145" y="23"/>
                    </a:cubicBezTo>
                    <a:cubicBezTo>
                      <a:pt x="145" y="23"/>
                      <a:pt x="145" y="23"/>
                      <a:pt x="145" y="23"/>
                    </a:cubicBezTo>
                    <a:cubicBezTo>
                      <a:pt x="146" y="23"/>
                      <a:pt x="146" y="23"/>
                      <a:pt x="146" y="23"/>
                    </a:cubicBezTo>
                    <a:cubicBezTo>
                      <a:pt x="146" y="23"/>
                      <a:pt x="146"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8" y="23"/>
                    </a:cubicBezTo>
                    <a:cubicBezTo>
                      <a:pt x="148" y="23"/>
                      <a:pt x="148" y="23"/>
                      <a:pt x="148" y="23"/>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9" y="24"/>
                      <a:pt x="149" y="24"/>
                      <a:pt x="149" y="24"/>
                    </a:cubicBezTo>
                    <a:cubicBezTo>
                      <a:pt x="149" y="24"/>
                      <a:pt x="149" y="24"/>
                      <a:pt x="149" y="24"/>
                    </a:cubicBezTo>
                    <a:cubicBezTo>
                      <a:pt x="149" y="24"/>
                      <a:pt x="149" y="24"/>
                      <a:pt x="149"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1" y="24"/>
                      <a:pt x="151" y="24"/>
                      <a:pt x="151" y="24"/>
                    </a:cubicBezTo>
                    <a:cubicBezTo>
                      <a:pt x="151" y="24"/>
                      <a:pt x="151" y="24"/>
                      <a:pt x="151" y="24"/>
                    </a:cubicBezTo>
                    <a:cubicBezTo>
                      <a:pt x="151" y="24"/>
                      <a:pt x="151" y="24"/>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6"/>
                    </a:cubicBezTo>
                    <a:cubicBezTo>
                      <a:pt x="152" y="26"/>
                      <a:pt x="152"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4" y="26"/>
                      <a:pt x="154" y="26"/>
                    </a:cubicBezTo>
                    <a:cubicBezTo>
                      <a:pt x="154" y="26"/>
                      <a:pt x="154" y="26"/>
                      <a:pt x="154" y="26"/>
                    </a:cubicBezTo>
                    <a:cubicBezTo>
                      <a:pt x="154" y="26"/>
                      <a:pt x="154" y="26"/>
                      <a:pt x="154" y="26"/>
                    </a:cubicBezTo>
                    <a:cubicBezTo>
                      <a:pt x="154" y="26"/>
                      <a:pt x="154"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lose/>
                    <a:moveTo>
                      <a:pt x="57" y="208"/>
                    </a:moveTo>
                    <a:cubicBezTo>
                      <a:pt x="57" y="186"/>
                      <a:pt x="57" y="186"/>
                      <a:pt x="57" y="186"/>
                    </a:cubicBezTo>
                    <a:cubicBezTo>
                      <a:pt x="58" y="186"/>
                      <a:pt x="58" y="186"/>
                      <a:pt x="58" y="186"/>
                    </a:cubicBezTo>
                    <a:cubicBezTo>
                      <a:pt x="58" y="186"/>
                      <a:pt x="58" y="186"/>
                      <a:pt x="59" y="186"/>
                    </a:cubicBezTo>
                    <a:cubicBezTo>
                      <a:pt x="59" y="186"/>
                      <a:pt x="59" y="186"/>
                      <a:pt x="59" y="186"/>
                    </a:cubicBezTo>
                    <a:cubicBezTo>
                      <a:pt x="60" y="186"/>
                      <a:pt x="60" y="186"/>
                      <a:pt x="60" y="186"/>
                    </a:cubicBezTo>
                    <a:cubicBezTo>
                      <a:pt x="60" y="186"/>
                      <a:pt x="60" y="185"/>
                      <a:pt x="60" y="185"/>
                    </a:cubicBezTo>
                    <a:cubicBezTo>
                      <a:pt x="61" y="185"/>
                      <a:pt x="61" y="185"/>
                      <a:pt x="61" y="185"/>
                    </a:cubicBezTo>
                    <a:cubicBezTo>
                      <a:pt x="61" y="185"/>
                      <a:pt x="61" y="185"/>
                      <a:pt x="61" y="185"/>
                    </a:cubicBezTo>
                    <a:cubicBezTo>
                      <a:pt x="61" y="185"/>
                      <a:pt x="61" y="185"/>
                      <a:pt x="61" y="185"/>
                    </a:cubicBezTo>
                    <a:cubicBezTo>
                      <a:pt x="61" y="185"/>
                      <a:pt x="62" y="185"/>
                      <a:pt x="62" y="185"/>
                    </a:cubicBezTo>
                    <a:cubicBezTo>
                      <a:pt x="62" y="185"/>
                      <a:pt x="62" y="185"/>
                      <a:pt x="62" y="185"/>
                    </a:cubicBezTo>
                    <a:cubicBezTo>
                      <a:pt x="62" y="185"/>
                      <a:pt x="62" y="185"/>
                      <a:pt x="63" y="185"/>
                    </a:cubicBezTo>
                    <a:cubicBezTo>
                      <a:pt x="63" y="184"/>
                      <a:pt x="64" y="184"/>
                      <a:pt x="65" y="184"/>
                    </a:cubicBezTo>
                    <a:cubicBezTo>
                      <a:pt x="65" y="184"/>
                      <a:pt x="65" y="183"/>
                      <a:pt x="66" y="183"/>
                    </a:cubicBezTo>
                    <a:cubicBezTo>
                      <a:pt x="66" y="183"/>
                      <a:pt x="66" y="183"/>
                      <a:pt x="67" y="183"/>
                    </a:cubicBezTo>
                    <a:cubicBezTo>
                      <a:pt x="67" y="183"/>
                      <a:pt x="67" y="183"/>
                      <a:pt x="67" y="183"/>
                    </a:cubicBezTo>
                    <a:cubicBezTo>
                      <a:pt x="67" y="183"/>
                      <a:pt x="67" y="183"/>
                      <a:pt x="67" y="183"/>
                    </a:cubicBezTo>
                    <a:cubicBezTo>
                      <a:pt x="67" y="182"/>
                      <a:pt x="67" y="182"/>
                      <a:pt x="67" y="182"/>
                    </a:cubicBezTo>
                    <a:cubicBezTo>
                      <a:pt x="67" y="182"/>
                      <a:pt x="67"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1"/>
                      <a:pt x="68" y="181"/>
                      <a:pt x="68" y="181"/>
                    </a:cubicBezTo>
                    <a:cubicBezTo>
                      <a:pt x="69" y="181"/>
                      <a:pt x="69" y="181"/>
                      <a:pt x="69" y="181"/>
                    </a:cubicBezTo>
                    <a:cubicBezTo>
                      <a:pt x="69" y="181"/>
                      <a:pt x="69" y="181"/>
                      <a:pt x="69" y="181"/>
                    </a:cubicBezTo>
                    <a:cubicBezTo>
                      <a:pt x="69" y="181"/>
                      <a:pt x="69" y="181"/>
                      <a:pt x="70" y="181"/>
                    </a:cubicBezTo>
                    <a:cubicBezTo>
                      <a:pt x="70" y="181"/>
                      <a:pt x="70" y="181"/>
                      <a:pt x="70" y="181"/>
                    </a:cubicBezTo>
                    <a:cubicBezTo>
                      <a:pt x="70" y="180"/>
                      <a:pt x="70" y="180"/>
                      <a:pt x="70" y="180"/>
                    </a:cubicBezTo>
                    <a:cubicBezTo>
                      <a:pt x="70" y="180"/>
                      <a:pt x="70" y="180"/>
                      <a:pt x="70" y="180"/>
                    </a:cubicBezTo>
                    <a:cubicBezTo>
                      <a:pt x="70" y="180"/>
                      <a:pt x="70"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3" y="180"/>
                      <a:pt x="73" y="180"/>
                      <a:pt x="73" y="180"/>
                    </a:cubicBezTo>
                    <a:cubicBezTo>
                      <a:pt x="73" y="180"/>
                      <a:pt x="73" y="180"/>
                      <a:pt x="73" y="180"/>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8"/>
                      <a:pt x="74"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6" y="178"/>
                    </a:cubicBezTo>
                    <a:cubicBezTo>
                      <a:pt x="76" y="177"/>
                      <a:pt x="76" y="177"/>
                      <a:pt x="76" y="177"/>
                    </a:cubicBezTo>
                    <a:cubicBezTo>
                      <a:pt x="76" y="177"/>
                      <a:pt x="76" y="177"/>
                      <a:pt x="76" y="177"/>
                    </a:cubicBezTo>
                    <a:cubicBezTo>
                      <a:pt x="76" y="177"/>
                      <a:pt x="76" y="177"/>
                      <a:pt x="76" y="177"/>
                    </a:cubicBezTo>
                    <a:cubicBezTo>
                      <a:pt x="76" y="177"/>
                      <a:pt x="76" y="177"/>
                      <a:pt x="76" y="177"/>
                    </a:cubicBezTo>
                    <a:cubicBezTo>
                      <a:pt x="76" y="177"/>
                      <a:pt x="77" y="177"/>
                      <a:pt x="77" y="177"/>
                    </a:cubicBezTo>
                    <a:cubicBezTo>
                      <a:pt x="77" y="177"/>
                      <a:pt x="77" y="177"/>
                      <a:pt x="77" y="177"/>
                    </a:cubicBezTo>
                    <a:cubicBezTo>
                      <a:pt x="77" y="177"/>
                      <a:pt x="77" y="176"/>
                      <a:pt x="77"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9" y="176"/>
                    </a:cubicBezTo>
                    <a:cubicBezTo>
                      <a:pt x="79" y="176"/>
                      <a:pt x="79" y="176"/>
                      <a:pt x="79" y="176"/>
                    </a:cubicBezTo>
                    <a:cubicBezTo>
                      <a:pt x="79" y="176"/>
                      <a:pt x="79" y="176"/>
                      <a:pt x="79" y="176"/>
                    </a:cubicBezTo>
                    <a:cubicBezTo>
                      <a:pt x="79" y="176"/>
                      <a:pt x="79" y="176"/>
                      <a:pt x="79" y="176"/>
                    </a:cubicBezTo>
                    <a:cubicBezTo>
                      <a:pt x="79" y="175"/>
                      <a:pt x="79" y="175"/>
                      <a:pt x="79" y="175"/>
                    </a:cubicBezTo>
                    <a:cubicBezTo>
                      <a:pt x="79" y="175"/>
                      <a:pt x="79"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1" y="175"/>
                    </a:cubicBezTo>
                    <a:cubicBezTo>
                      <a:pt x="81" y="175"/>
                      <a:pt x="81" y="175"/>
                      <a:pt x="81" y="175"/>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3" y="174"/>
                    </a:cubicBezTo>
                    <a:cubicBezTo>
                      <a:pt x="83" y="174"/>
                      <a:pt x="83" y="174"/>
                      <a:pt x="83" y="174"/>
                    </a:cubicBezTo>
                    <a:cubicBezTo>
                      <a:pt x="83" y="174"/>
                      <a:pt x="83" y="174"/>
                      <a:pt x="83" y="174"/>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4" y="173"/>
                    </a:cubicBezTo>
                    <a:cubicBezTo>
                      <a:pt x="84" y="173"/>
                      <a:pt x="84" y="173"/>
                      <a:pt x="84" y="173"/>
                    </a:cubicBezTo>
                    <a:cubicBezTo>
                      <a:pt x="84" y="173"/>
                      <a:pt x="84" y="173"/>
                      <a:pt x="84" y="173"/>
                    </a:cubicBezTo>
                    <a:cubicBezTo>
                      <a:pt x="84" y="173"/>
                      <a:pt x="84" y="173"/>
                      <a:pt x="84" y="173"/>
                    </a:cubicBezTo>
                    <a:cubicBezTo>
                      <a:pt x="84" y="173"/>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0"/>
                      <a:pt x="86" y="170"/>
                      <a:pt x="86" y="170"/>
                    </a:cubicBezTo>
                    <a:cubicBezTo>
                      <a:pt x="86" y="170"/>
                      <a:pt x="86"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90" y="169"/>
                    </a:cubicBezTo>
                    <a:cubicBezTo>
                      <a:pt x="90" y="169"/>
                      <a:pt x="90" y="169"/>
                      <a:pt x="90" y="169"/>
                    </a:cubicBezTo>
                    <a:cubicBezTo>
                      <a:pt x="90" y="169"/>
                      <a:pt x="90" y="169"/>
                      <a:pt x="90" y="169"/>
                    </a:cubicBezTo>
                    <a:cubicBezTo>
                      <a:pt x="90" y="169"/>
                      <a:pt x="90" y="169"/>
                      <a:pt x="90" y="169"/>
                    </a:cubicBezTo>
                    <a:cubicBezTo>
                      <a:pt x="90" y="169"/>
                      <a:pt x="90" y="169"/>
                      <a:pt x="90" y="169"/>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7"/>
                      <a:pt x="91" y="167"/>
                    </a:cubicBezTo>
                    <a:cubicBezTo>
                      <a:pt x="91" y="167"/>
                      <a:pt x="91" y="167"/>
                      <a:pt x="91" y="167"/>
                    </a:cubicBezTo>
                    <a:cubicBezTo>
                      <a:pt x="91" y="167"/>
                      <a:pt x="91" y="167"/>
                      <a:pt x="91" y="167"/>
                    </a:cubicBezTo>
                    <a:cubicBezTo>
                      <a:pt x="91" y="167"/>
                      <a:pt x="91"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5"/>
                      <a:pt x="94" y="165"/>
                      <a:pt x="94" y="165"/>
                    </a:cubicBezTo>
                    <a:cubicBezTo>
                      <a:pt x="94" y="165"/>
                      <a:pt x="94" y="165"/>
                      <a:pt x="94" y="165"/>
                    </a:cubicBezTo>
                    <a:cubicBezTo>
                      <a:pt x="94" y="165"/>
                      <a:pt x="94" y="165"/>
                      <a:pt x="94" y="165"/>
                    </a:cubicBezTo>
                    <a:cubicBezTo>
                      <a:pt x="94" y="165"/>
                      <a:pt x="94" y="165"/>
                      <a:pt x="94" y="165"/>
                    </a:cubicBezTo>
                    <a:cubicBezTo>
                      <a:pt x="94"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6" y="165"/>
                    </a:cubicBezTo>
                    <a:cubicBezTo>
                      <a:pt x="96" y="165"/>
                      <a:pt x="96" y="165"/>
                      <a:pt x="96" y="165"/>
                    </a:cubicBezTo>
                    <a:cubicBezTo>
                      <a:pt x="96" y="165"/>
                      <a:pt x="96" y="165"/>
                      <a:pt x="96" y="165"/>
                    </a:cubicBezTo>
                    <a:cubicBezTo>
                      <a:pt x="96" y="165"/>
                      <a:pt x="96" y="165"/>
                      <a:pt x="96" y="165"/>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7" y="164"/>
                    </a:cubicBezTo>
                    <a:cubicBezTo>
                      <a:pt x="97" y="164"/>
                      <a:pt x="97" y="164"/>
                      <a:pt x="97" y="164"/>
                    </a:cubicBezTo>
                    <a:cubicBezTo>
                      <a:pt x="97" y="164"/>
                      <a:pt x="97" y="164"/>
                      <a:pt x="97" y="164"/>
                    </a:cubicBezTo>
                    <a:cubicBezTo>
                      <a:pt x="97" y="164"/>
                      <a:pt x="97" y="164"/>
                      <a:pt x="97" y="164"/>
                    </a:cubicBezTo>
                    <a:cubicBezTo>
                      <a:pt x="97" y="164"/>
                      <a:pt x="97" y="164"/>
                      <a:pt x="97" y="164"/>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2"/>
                      <a:pt x="98" y="162"/>
                      <a:pt x="98" y="162"/>
                    </a:cubicBezTo>
                    <a:cubicBezTo>
                      <a:pt x="98" y="162"/>
                      <a:pt x="98" y="162"/>
                      <a:pt x="98"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100" y="162"/>
                    </a:cubicBezTo>
                    <a:cubicBezTo>
                      <a:pt x="100" y="162"/>
                      <a:pt x="100" y="162"/>
                      <a:pt x="100" y="162"/>
                    </a:cubicBezTo>
                    <a:cubicBezTo>
                      <a:pt x="100" y="162"/>
                      <a:pt x="100" y="162"/>
                      <a:pt x="100" y="162"/>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2"/>
                      <a:pt x="103" y="162"/>
                      <a:pt x="103" y="162"/>
                    </a:cubicBezTo>
                    <a:cubicBezTo>
                      <a:pt x="103" y="162"/>
                      <a:pt x="103" y="162"/>
                      <a:pt x="103" y="163"/>
                    </a:cubicBezTo>
                    <a:cubicBezTo>
                      <a:pt x="103" y="163"/>
                      <a:pt x="103" y="163"/>
                      <a:pt x="103" y="163"/>
                    </a:cubicBezTo>
                    <a:cubicBezTo>
                      <a:pt x="103" y="163"/>
                      <a:pt x="103" y="163"/>
                      <a:pt x="103" y="163"/>
                    </a:cubicBezTo>
                    <a:cubicBezTo>
                      <a:pt x="103" y="163"/>
                      <a:pt x="103" y="163"/>
                      <a:pt x="103" y="163"/>
                    </a:cubicBezTo>
                    <a:cubicBezTo>
                      <a:pt x="103" y="164"/>
                      <a:pt x="103" y="164"/>
                      <a:pt x="103" y="165"/>
                    </a:cubicBezTo>
                    <a:cubicBezTo>
                      <a:pt x="103" y="165"/>
                      <a:pt x="103" y="165"/>
                      <a:pt x="103" y="165"/>
                    </a:cubicBezTo>
                    <a:cubicBezTo>
                      <a:pt x="103" y="165"/>
                      <a:pt x="103" y="166"/>
                      <a:pt x="103" y="166"/>
                    </a:cubicBezTo>
                    <a:cubicBezTo>
                      <a:pt x="103" y="166"/>
                      <a:pt x="103" y="166"/>
                      <a:pt x="103" y="166"/>
                    </a:cubicBezTo>
                    <a:cubicBezTo>
                      <a:pt x="103" y="166"/>
                      <a:pt x="103" y="166"/>
                      <a:pt x="103" y="166"/>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8"/>
                      <a:pt x="103" y="168"/>
                      <a:pt x="103" y="168"/>
                    </a:cubicBezTo>
                    <a:cubicBezTo>
                      <a:pt x="103" y="168"/>
                      <a:pt x="103" y="168"/>
                      <a:pt x="103" y="168"/>
                    </a:cubicBezTo>
                    <a:cubicBezTo>
                      <a:pt x="103" y="168"/>
                      <a:pt x="103" y="168"/>
                      <a:pt x="103" y="168"/>
                    </a:cubicBezTo>
                    <a:cubicBezTo>
                      <a:pt x="103" y="168"/>
                      <a:pt x="103" y="168"/>
                      <a:pt x="103" y="168"/>
                    </a:cubicBezTo>
                    <a:cubicBezTo>
                      <a:pt x="103" y="169"/>
                      <a:pt x="103" y="169"/>
                      <a:pt x="103" y="169"/>
                    </a:cubicBezTo>
                    <a:cubicBezTo>
                      <a:pt x="103" y="169"/>
                      <a:pt x="103" y="169"/>
                      <a:pt x="103" y="169"/>
                    </a:cubicBezTo>
                    <a:cubicBezTo>
                      <a:pt x="103" y="169"/>
                      <a:pt x="103" y="169"/>
                      <a:pt x="103" y="170"/>
                    </a:cubicBezTo>
                    <a:cubicBezTo>
                      <a:pt x="103" y="170"/>
                      <a:pt x="103" y="170"/>
                      <a:pt x="103" y="171"/>
                    </a:cubicBezTo>
                    <a:cubicBezTo>
                      <a:pt x="103" y="171"/>
                      <a:pt x="103" y="171"/>
                      <a:pt x="103" y="171"/>
                    </a:cubicBezTo>
                    <a:cubicBezTo>
                      <a:pt x="103" y="172"/>
                      <a:pt x="103" y="173"/>
                      <a:pt x="103" y="175"/>
                    </a:cubicBezTo>
                    <a:cubicBezTo>
                      <a:pt x="103" y="175"/>
                      <a:pt x="103" y="175"/>
                      <a:pt x="103" y="175"/>
                    </a:cubicBezTo>
                    <a:cubicBezTo>
                      <a:pt x="103" y="175"/>
                      <a:pt x="103" y="175"/>
                      <a:pt x="103" y="175"/>
                    </a:cubicBezTo>
                    <a:cubicBezTo>
                      <a:pt x="103" y="175"/>
                      <a:pt x="103" y="175"/>
                      <a:pt x="103" y="175"/>
                    </a:cubicBezTo>
                    <a:cubicBezTo>
                      <a:pt x="103" y="175"/>
                      <a:pt x="103" y="175"/>
                      <a:pt x="103" y="175"/>
                    </a:cubicBezTo>
                    <a:cubicBezTo>
                      <a:pt x="103" y="175"/>
                      <a:pt x="102" y="175"/>
                      <a:pt x="102" y="175"/>
                    </a:cubicBezTo>
                    <a:cubicBezTo>
                      <a:pt x="102" y="175"/>
                      <a:pt x="102" y="175"/>
                      <a:pt x="102" y="176"/>
                    </a:cubicBezTo>
                    <a:cubicBezTo>
                      <a:pt x="102" y="176"/>
                      <a:pt x="102" y="176"/>
                      <a:pt x="102" y="176"/>
                    </a:cubicBezTo>
                    <a:cubicBezTo>
                      <a:pt x="102" y="176"/>
                      <a:pt x="102" y="176"/>
                      <a:pt x="102" y="176"/>
                    </a:cubicBezTo>
                    <a:cubicBezTo>
                      <a:pt x="102" y="176"/>
                      <a:pt x="102" y="176"/>
                      <a:pt x="102" y="176"/>
                    </a:cubicBezTo>
                    <a:cubicBezTo>
                      <a:pt x="102" y="176"/>
                      <a:pt x="102" y="176"/>
                      <a:pt x="102" y="176"/>
                    </a:cubicBezTo>
                    <a:cubicBezTo>
                      <a:pt x="102" y="176"/>
                      <a:pt x="102" y="176"/>
                      <a:pt x="102" y="177"/>
                    </a:cubicBezTo>
                    <a:cubicBezTo>
                      <a:pt x="102" y="177"/>
                      <a:pt x="102" y="177"/>
                      <a:pt x="102" y="177"/>
                    </a:cubicBezTo>
                    <a:cubicBezTo>
                      <a:pt x="102" y="178"/>
                      <a:pt x="102" y="179"/>
                      <a:pt x="102" y="179"/>
                    </a:cubicBezTo>
                    <a:cubicBezTo>
                      <a:pt x="102" y="179"/>
                      <a:pt x="102" y="179"/>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1"/>
                      <a:pt x="102" y="181"/>
                    </a:cubicBezTo>
                    <a:cubicBezTo>
                      <a:pt x="102" y="181"/>
                      <a:pt x="102" y="181"/>
                      <a:pt x="102" y="181"/>
                    </a:cubicBezTo>
                    <a:cubicBezTo>
                      <a:pt x="102" y="181"/>
                      <a:pt x="102" y="181"/>
                      <a:pt x="102" y="181"/>
                    </a:cubicBezTo>
                    <a:cubicBezTo>
                      <a:pt x="101" y="181"/>
                      <a:pt x="101" y="181"/>
                      <a:pt x="101" y="181"/>
                    </a:cubicBezTo>
                    <a:cubicBezTo>
                      <a:pt x="101" y="181"/>
                      <a:pt x="101" y="181"/>
                      <a:pt x="101" y="181"/>
                    </a:cubicBezTo>
                    <a:cubicBezTo>
                      <a:pt x="101" y="181"/>
                      <a:pt x="101" y="181"/>
                      <a:pt x="101" y="181"/>
                    </a:cubicBezTo>
                    <a:cubicBezTo>
                      <a:pt x="101" y="181"/>
                      <a:pt x="101" y="181"/>
                      <a:pt x="101" y="181"/>
                    </a:cubicBezTo>
                    <a:cubicBezTo>
                      <a:pt x="101" y="181"/>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0" y="182"/>
                      <a:pt x="100" y="182"/>
                      <a:pt x="100" y="182"/>
                    </a:cubicBezTo>
                    <a:cubicBezTo>
                      <a:pt x="100" y="182"/>
                      <a:pt x="100" y="182"/>
                      <a:pt x="100" y="182"/>
                    </a:cubicBezTo>
                    <a:cubicBezTo>
                      <a:pt x="100" y="182"/>
                      <a:pt x="100" y="182"/>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5"/>
                    </a:cubicBezTo>
                    <a:cubicBezTo>
                      <a:pt x="98" y="185"/>
                      <a:pt x="98" y="185"/>
                      <a:pt x="98" y="185"/>
                    </a:cubicBezTo>
                    <a:cubicBezTo>
                      <a:pt x="98" y="185"/>
                      <a:pt x="98" y="185"/>
                      <a:pt x="98" y="185"/>
                    </a:cubicBezTo>
                    <a:cubicBezTo>
                      <a:pt x="98" y="185"/>
                      <a:pt x="98" y="185"/>
                      <a:pt x="98" y="185"/>
                    </a:cubicBezTo>
                    <a:cubicBezTo>
                      <a:pt x="98" y="185"/>
                      <a:pt x="98" y="185"/>
                      <a:pt x="98"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6" y="185"/>
                    </a:cubicBezTo>
                    <a:cubicBezTo>
                      <a:pt x="96" y="185"/>
                      <a:pt x="96" y="185"/>
                      <a:pt x="96" y="185"/>
                    </a:cubicBezTo>
                    <a:cubicBezTo>
                      <a:pt x="96" y="185"/>
                      <a:pt x="96" y="185"/>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3" y="187"/>
                      <a:pt x="93" y="187"/>
                    </a:cubicBezTo>
                    <a:cubicBezTo>
                      <a:pt x="93" y="187"/>
                      <a:pt x="93" y="187"/>
                      <a:pt x="93" y="187"/>
                    </a:cubicBezTo>
                    <a:cubicBezTo>
                      <a:pt x="93" y="187"/>
                      <a:pt x="93" y="187"/>
                      <a:pt x="93" y="187"/>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9"/>
                    </a:cubicBezTo>
                    <a:cubicBezTo>
                      <a:pt x="92" y="189"/>
                      <a:pt x="92" y="189"/>
                      <a:pt x="92" y="189"/>
                    </a:cubicBezTo>
                    <a:cubicBezTo>
                      <a:pt x="92" y="189"/>
                      <a:pt x="92" y="189"/>
                      <a:pt x="92" y="189"/>
                    </a:cubicBezTo>
                    <a:cubicBezTo>
                      <a:pt x="92" y="189"/>
                      <a:pt x="92" y="189"/>
                      <a:pt x="92" y="189"/>
                    </a:cubicBezTo>
                    <a:cubicBezTo>
                      <a:pt x="91" y="189"/>
                      <a:pt x="90" y="189"/>
                      <a:pt x="90" y="190"/>
                    </a:cubicBezTo>
                    <a:cubicBezTo>
                      <a:pt x="90" y="190"/>
                      <a:pt x="90" y="190"/>
                      <a:pt x="90" y="190"/>
                    </a:cubicBezTo>
                    <a:cubicBezTo>
                      <a:pt x="90" y="190"/>
                      <a:pt x="90" y="190"/>
                      <a:pt x="90" y="190"/>
                    </a:cubicBezTo>
                    <a:cubicBezTo>
                      <a:pt x="89" y="190"/>
                      <a:pt x="89" y="190"/>
                      <a:pt x="89" y="190"/>
                    </a:cubicBezTo>
                    <a:cubicBezTo>
                      <a:pt x="89" y="191"/>
                      <a:pt x="89" y="191"/>
                      <a:pt x="89" y="191"/>
                    </a:cubicBezTo>
                    <a:cubicBezTo>
                      <a:pt x="89" y="191"/>
                      <a:pt x="89" y="191"/>
                      <a:pt x="89" y="191"/>
                    </a:cubicBezTo>
                    <a:cubicBezTo>
                      <a:pt x="88" y="191"/>
                      <a:pt x="88" y="191"/>
                      <a:pt x="88" y="191"/>
                    </a:cubicBezTo>
                    <a:cubicBezTo>
                      <a:pt x="88" y="191"/>
                      <a:pt x="88"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3"/>
                    </a:cubicBezTo>
                    <a:cubicBezTo>
                      <a:pt x="87" y="193"/>
                      <a:pt x="87" y="193"/>
                      <a:pt x="87" y="193"/>
                    </a:cubicBezTo>
                    <a:cubicBezTo>
                      <a:pt x="87" y="193"/>
                      <a:pt x="87" y="193"/>
                      <a:pt x="87" y="193"/>
                    </a:cubicBezTo>
                    <a:cubicBezTo>
                      <a:pt x="87" y="193"/>
                      <a:pt x="87" y="193"/>
                      <a:pt x="87"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5" y="193"/>
                      <a:pt x="85" y="193"/>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4" y="194"/>
                    </a:cubicBezTo>
                    <a:cubicBezTo>
                      <a:pt x="84" y="194"/>
                      <a:pt x="84" y="194"/>
                      <a:pt x="84" y="194"/>
                    </a:cubicBezTo>
                    <a:cubicBezTo>
                      <a:pt x="84" y="194"/>
                      <a:pt x="84" y="194"/>
                      <a:pt x="84" y="194"/>
                    </a:cubicBezTo>
                    <a:cubicBezTo>
                      <a:pt x="84" y="194"/>
                      <a:pt x="84" y="194"/>
                      <a:pt x="84" y="194"/>
                    </a:cubicBezTo>
                    <a:cubicBezTo>
                      <a:pt x="84" y="194"/>
                      <a:pt x="84" y="194"/>
                      <a:pt x="84" y="194"/>
                    </a:cubicBezTo>
                    <a:cubicBezTo>
                      <a:pt x="83" y="194"/>
                      <a:pt x="83" y="195"/>
                      <a:pt x="83" y="195"/>
                    </a:cubicBezTo>
                    <a:cubicBezTo>
                      <a:pt x="83" y="195"/>
                      <a:pt x="83" y="195"/>
                      <a:pt x="83" y="195"/>
                    </a:cubicBezTo>
                    <a:cubicBezTo>
                      <a:pt x="83" y="195"/>
                      <a:pt x="83" y="195"/>
                      <a:pt x="83" y="195"/>
                    </a:cubicBezTo>
                    <a:cubicBezTo>
                      <a:pt x="83" y="195"/>
                      <a:pt x="83" y="195"/>
                      <a:pt x="83" y="195"/>
                    </a:cubicBezTo>
                    <a:cubicBezTo>
                      <a:pt x="83" y="195"/>
                      <a:pt x="83" y="195"/>
                      <a:pt x="83" y="195"/>
                    </a:cubicBezTo>
                    <a:cubicBezTo>
                      <a:pt x="83" y="195"/>
                      <a:pt x="82" y="195"/>
                      <a:pt x="82" y="195"/>
                    </a:cubicBezTo>
                    <a:cubicBezTo>
                      <a:pt x="82" y="195"/>
                      <a:pt x="82" y="195"/>
                      <a:pt x="82" y="195"/>
                    </a:cubicBezTo>
                    <a:cubicBezTo>
                      <a:pt x="82" y="195"/>
                      <a:pt x="82" y="196"/>
                      <a:pt x="82" y="196"/>
                    </a:cubicBezTo>
                    <a:cubicBezTo>
                      <a:pt x="81" y="196"/>
                      <a:pt x="81" y="196"/>
                      <a:pt x="81" y="196"/>
                    </a:cubicBezTo>
                    <a:cubicBezTo>
                      <a:pt x="81" y="196"/>
                      <a:pt x="81" y="196"/>
                      <a:pt x="81" y="196"/>
                    </a:cubicBezTo>
                    <a:cubicBezTo>
                      <a:pt x="81" y="196"/>
                      <a:pt x="81" y="196"/>
                      <a:pt x="81" y="196"/>
                    </a:cubicBezTo>
                    <a:cubicBezTo>
                      <a:pt x="80" y="196"/>
                      <a:pt x="80" y="196"/>
                      <a:pt x="80" y="196"/>
                    </a:cubicBezTo>
                    <a:cubicBezTo>
                      <a:pt x="80" y="196"/>
                      <a:pt x="80" y="197"/>
                      <a:pt x="79" y="197"/>
                    </a:cubicBezTo>
                    <a:cubicBezTo>
                      <a:pt x="79" y="197"/>
                      <a:pt x="78" y="198"/>
                      <a:pt x="77" y="198"/>
                    </a:cubicBezTo>
                    <a:cubicBezTo>
                      <a:pt x="77" y="198"/>
                      <a:pt x="77" y="198"/>
                      <a:pt x="76" y="199"/>
                    </a:cubicBezTo>
                    <a:cubicBezTo>
                      <a:pt x="76" y="199"/>
                      <a:pt x="75" y="199"/>
                      <a:pt x="75" y="200"/>
                    </a:cubicBezTo>
                    <a:cubicBezTo>
                      <a:pt x="75" y="200"/>
                      <a:pt x="75" y="200"/>
                      <a:pt x="75" y="200"/>
                    </a:cubicBezTo>
                    <a:cubicBezTo>
                      <a:pt x="75" y="200"/>
                      <a:pt x="75" y="200"/>
                      <a:pt x="75" y="200"/>
                    </a:cubicBezTo>
                    <a:cubicBezTo>
                      <a:pt x="75" y="200"/>
                      <a:pt x="75" y="200"/>
                      <a:pt x="75" y="200"/>
                    </a:cubicBezTo>
                    <a:cubicBezTo>
                      <a:pt x="75" y="200"/>
                      <a:pt x="75" y="200"/>
                      <a:pt x="75" y="200"/>
                    </a:cubicBezTo>
                    <a:cubicBezTo>
                      <a:pt x="74" y="200"/>
                      <a:pt x="74" y="200"/>
                      <a:pt x="74" y="200"/>
                    </a:cubicBezTo>
                    <a:cubicBezTo>
                      <a:pt x="74" y="200"/>
                      <a:pt x="74" y="201"/>
                      <a:pt x="73" y="201"/>
                    </a:cubicBezTo>
                    <a:cubicBezTo>
                      <a:pt x="73" y="201"/>
                      <a:pt x="73" y="201"/>
                      <a:pt x="73" y="201"/>
                    </a:cubicBezTo>
                    <a:cubicBezTo>
                      <a:pt x="73" y="201"/>
                      <a:pt x="73" y="201"/>
                      <a:pt x="73" y="201"/>
                    </a:cubicBezTo>
                    <a:cubicBezTo>
                      <a:pt x="73" y="201"/>
                      <a:pt x="73" y="201"/>
                      <a:pt x="73" y="201"/>
                    </a:cubicBezTo>
                    <a:cubicBezTo>
                      <a:pt x="73" y="201"/>
                      <a:pt x="72" y="201"/>
                      <a:pt x="72" y="202"/>
                    </a:cubicBezTo>
                    <a:cubicBezTo>
                      <a:pt x="71" y="202"/>
                      <a:pt x="69" y="203"/>
                      <a:pt x="68" y="203"/>
                    </a:cubicBezTo>
                    <a:cubicBezTo>
                      <a:pt x="68" y="203"/>
                      <a:pt x="68" y="203"/>
                      <a:pt x="68" y="203"/>
                    </a:cubicBezTo>
                    <a:cubicBezTo>
                      <a:pt x="68" y="203"/>
                      <a:pt x="68" y="203"/>
                      <a:pt x="68" y="203"/>
                    </a:cubicBezTo>
                    <a:cubicBezTo>
                      <a:pt x="68" y="203"/>
                      <a:pt x="68" y="203"/>
                      <a:pt x="68" y="203"/>
                    </a:cubicBezTo>
                    <a:cubicBezTo>
                      <a:pt x="67" y="203"/>
                      <a:pt x="67" y="203"/>
                      <a:pt x="67" y="203"/>
                    </a:cubicBezTo>
                    <a:cubicBezTo>
                      <a:pt x="67" y="204"/>
                      <a:pt x="67" y="204"/>
                      <a:pt x="67" y="204"/>
                    </a:cubicBezTo>
                    <a:cubicBezTo>
                      <a:pt x="67" y="204"/>
                      <a:pt x="67" y="204"/>
                      <a:pt x="67" y="204"/>
                    </a:cubicBezTo>
                    <a:cubicBezTo>
                      <a:pt x="67" y="204"/>
                      <a:pt x="66" y="204"/>
                      <a:pt x="66" y="204"/>
                    </a:cubicBezTo>
                    <a:cubicBezTo>
                      <a:pt x="66" y="204"/>
                      <a:pt x="66" y="204"/>
                      <a:pt x="66" y="204"/>
                    </a:cubicBezTo>
                    <a:cubicBezTo>
                      <a:pt x="66" y="204"/>
                      <a:pt x="66" y="204"/>
                      <a:pt x="66" y="204"/>
                    </a:cubicBezTo>
                    <a:cubicBezTo>
                      <a:pt x="65" y="204"/>
                      <a:pt x="65" y="204"/>
                      <a:pt x="65" y="205"/>
                    </a:cubicBezTo>
                    <a:cubicBezTo>
                      <a:pt x="65" y="205"/>
                      <a:pt x="65" y="205"/>
                      <a:pt x="65" y="205"/>
                    </a:cubicBezTo>
                    <a:cubicBezTo>
                      <a:pt x="65"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6"/>
                    </a:cubicBezTo>
                    <a:cubicBezTo>
                      <a:pt x="64" y="206"/>
                      <a:pt x="64" y="206"/>
                      <a:pt x="64" y="206"/>
                    </a:cubicBezTo>
                    <a:cubicBezTo>
                      <a:pt x="64" y="206"/>
                      <a:pt x="63" y="206"/>
                      <a:pt x="63" y="206"/>
                    </a:cubicBezTo>
                    <a:cubicBezTo>
                      <a:pt x="63" y="206"/>
                      <a:pt x="63" y="206"/>
                      <a:pt x="63" y="206"/>
                    </a:cubicBezTo>
                    <a:cubicBezTo>
                      <a:pt x="63" y="206"/>
                      <a:pt x="63" y="206"/>
                      <a:pt x="62" y="206"/>
                    </a:cubicBezTo>
                    <a:cubicBezTo>
                      <a:pt x="62"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0" y="207"/>
                      <a:pt x="59" y="208"/>
                      <a:pt x="58" y="208"/>
                    </a:cubicBezTo>
                    <a:cubicBezTo>
                      <a:pt x="57" y="208"/>
                      <a:pt x="57" y="208"/>
                      <a:pt x="57" y="208"/>
                    </a:cubicBezTo>
                    <a:close/>
                    <a:moveTo>
                      <a:pt x="57" y="167"/>
                    </a:moveTo>
                    <a:cubicBezTo>
                      <a:pt x="57" y="167"/>
                      <a:pt x="57" y="167"/>
                      <a:pt x="57" y="167"/>
                    </a:cubicBezTo>
                    <a:cubicBezTo>
                      <a:pt x="57" y="167"/>
                      <a:pt x="57" y="167"/>
                      <a:pt x="57" y="167"/>
                    </a:cubicBezTo>
                    <a:cubicBezTo>
                      <a:pt x="57" y="167"/>
                      <a:pt x="57" y="167"/>
                      <a:pt x="57" y="167"/>
                    </a:cubicBezTo>
                    <a:cubicBezTo>
                      <a:pt x="57" y="167"/>
                      <a:pt x="57" y="167"/>
                      <a:pt x="57" y="167"/>
                    </a:cubicBezTo>
                    <a:cubicBezTo>
                      <a:pt x="57" y="167"/>
                      <a:pt x="58" y="167"/>
                      <a:pt x="58" y="167"/>
                    </a:cubicBezTo>
                    <a:cubicBezTo>
                      <a:pt x="58" y="167"/>
                      <a:pt x="58" y="167"/>
                      <a:pt x="58" y="167"/>
                    </a:cubicBezTo>
                    <a:cubicBezTo>
                      <a:pt x="58" y="167"/>
                      <a:pt x="59" y="166"/>
                      <a:pt x="59" y="166"/>
                    </a:cubicBezTo>
                    <a:cubicBezTo>
                      <a:pt x="59" y="166"/>
                      <a:pt x="60" y="166"/>
                      <a:pt x="60" y="166"/>
                    </a:cubicBezTo>
                    <a:cubicBezTo>
                      <a:pt x="62" y="166"/>
                      <a:pt x="63" y="165"/>
                      <a:pt x="65" y="165"/>
                    </a:cubicBezTo>
                    <a:cubicBezTo>
                      <a:pt x="65" y="165"/>
                      <a:pt x="65" y="165"/>
                      <a:pt x="65" y="164"/>
                    </a:cubicBezTo>
                    <a:cubicBezTo>
                      <a:pt x="66" y="164"/>
                      <a:pt x="67" y="164"/>
                      <a:pt x="67" y="164"/>
                    </a:cubicBezTo>
                    <a:cubicBezTo>
                      <a:pt x="67" y="163"/>
                      <a:pt x="67" y="163"/>
                      <a:pt x="67" y="163"/>
                    </a:cubicBezTo>
                    <a:cubicBezTo>
                      <a:pt x="68" y="163"/>
                      <a:pt x="69" y="163"/>
                      <a:pt x="69" y="163"/>
                    </a:cubicBezTo>
                    <a:cubicBezTo>
                      <a:pt x="69" y="163"/>
                      <a:pt x="69" y="163"/>
                      <a:pt x="70" y="163"/>
                    </a:cubicBezTo>
                    <a:cubicBezTo>
                      <a:pt x="70" y="163"/>
                      <a:pt x="70" y="163"/>
                      <a:pt x="71" y="163"/>
                    </a:cubicBezTo>
                    <a:cubicBezTo>
                      <a:pt x="71" y="162"/>
                      <a:pt x="73" y="162"/>
                      <a:pt x="73" y="161"/>
                    </a:cubicBezTo>
                    <a:cubicBezTo>
                      <a:pt x="74" y="161"/>
                      <a:pt x="75" y="160"/>
                      <a:pt x="75" y="160"/>
                    </a:cubicBezTo>
                    <a:cubicBezTo>
                      <a:pt x="76" y="160"/>
                      <a:pt x="77" y="159"/>
                      <a:pt x="78" y="159"/>
                    </a:cubicBezTo>
                    <a:cubicBezTo>
                      <a:pt x="78" y="159"/>
                      <a:pt x="78" y="159"/>
                      <a:pt x="78" y="158"/>
                    </a:cubicBezTo>
                    <a:cubicBezTo>
                      <a:pt x="78" y="158"/>
                      <a:pt x="78" y="158"/>
                      <a:pt x="78" y="158"/>
                    </a:cubicBezTo>
                    <a:cubicBezTo>
                      <a:pt x="78" y="158"/>
                      <a:pt x="78" y="158"/>
                      <a:pt x="79" y="158"/>
                    </a:cubicBezTo>
                    <a:cubicBezTo>
                      <a:pt x="79" y="158"/>
                      <a:pt x="79" y="158"/>
                      <a:pt x="79" y="158"/>
                    </a:cubicBezTo>
                    <a:cubicBezTo>
                      <a:pt x="79" y="158"/>
                      <a:pt x="79" y="158"/>
                      <a:pt x="79" y="158"/>
                    </a:cubicBezTo>
                    <a:cubicBezTo>
                      <a:pt x="79" y="158"/>
                      <a:pt x="79" y="158"/>
                      <a:pt x="79" y="158"/>
                    </a:cubicBezTo>
                    <a:cubicBezTo>
                      <a:pt x="79" y="158"/>
                      <a:pt x="80" y="157"/>
                      <a:pt x="80" y="157"/>
                    </a:cubicBezTo>
                    <a:cubicBezTo>
                      <a:pt x="80" y="157"/>
                      <a:pt x="81" y="157"/>
                      <a:pt x="81" y="157"/>
                    </a:cubicBezTo>
                    <a:cubicBezTo>
                      <a:pt x="81" y="157"/>
                      <a:pt x="81" y="157"/>
                      <a:pt x="81" y="157"/>
                    </a:cubicBezTo>
                    <a:cubicBezTo>
                      <a:pt x="81" y="157"/>
                      <a:pt x="81" y="157"/>
                      <a:pt x="81" y="157"/>
                    </a:cubicBezTo>
                    <a:cubicBezTo>
                      <a:pt x="81" y="157"/>
                      <a:pt x="81" y="157"/>
                      <a:pt x="81" y="156"/>
                    </a:cubicBezTo>
                    <a:cubicBezTo>
                      <a:pt x="81" y="156"/>
                      <a:pt x="81" y="156"/>
                      <a:pt x="81" y="156"/>
                    </a:cubicBezTo>
                    <a:cubicBezTo>
                      <a:pt x="81" y="156"/>
                      <a:pt x="81" y="156"/>
                      <a:pt x="82" y="156"/>
                    </a:cubicBezTo>
                    <a:cubicBezTo>
                      <a:pt x="82" y="156"/>
                      <a:pt x="82" y="156"/>
                      <a:pt x="82" y="156"/>
                    </a:cubicBezTo>
                    <a:cubicBezTo>
                      <a:pt x="82" y="156"/>
                      <a:pt x="82" y="156"/>
                      <a:pt x="82" y="156"/>
                    </a:cubicBezTo>
                    <a:cubicBezTo>
                      <a:pt x="82" y="156"/>
                      <a:pt x="82" y="156"/>
                      <a:pt x="82" y="156"/>
                    </a:cubicBezTo>
                    <a:cubicBezTo>
                      <a:pt x="82" y="156"/>
                      <a:pt x="82" y="156"/>
                      <a:pt x="82" y="156"/>
                    </a:cubicBezTo>
                    <a:cubicBezTo>
                      <a:pt x="83" y="156"/>
                      <a:pt x="83" y="156"/>
                      <a:pt x="83" y="156"/>
                    </a:cubicBezTo>
                    <a:cubicBezTo>
                      <a:pt x="83" y="156"/>
                      <a:pt x="83" y="156"/>
                      <a:pt x="83" y="156"/>
                    </a:cubicBezTo>
                    <a:cubicBezTo>
                      <a:pt x="83" y="155"/>
                      <a:pt x="83" y="155"/>
                      <a:pt x="84" y="155"/>
                    </a:cubicBezTo>
                    <a:cubicBezTo>
                      <a:pt x="84" y="155"/>
                      <a:pt x="84" y="155"/>
                      <a:pt x="84" y="155"/>
                    </a:cubicBezTo>
                    <a:cubicBezTo>
                      <a:pt x="84" y="155"/>
                      <a:pt x="84" y="155"/>
                      <a:pt x="84" y="155"/>
                    </a:cubicBezTo>
                    <a:cubicBezTo>
                      <a:pt x="84" y="155"/>
                      <a:pt x="84" y="155"/>
                      <a:pt x="84" y="155"/>
                    </a:cubicBezTo>
                    <a:cubicBezTo>
                      <a:pt x="85" y="155"/>
                      <a:pt x="85" y="155"/>
                      <a:pt x="85" y="155"/>
                    </a:cubicBezTo>
                    <a:cubicBezTo>
                      <a:pt x="85" y="155"/>
                      <a:pt x="85" y="155"/>
                      <a:pt x="85" y="154"/>
                    </a:cubicBezTo>
                    <a:cubicBezTo>
                      <a:pt x="85" y="154"/>
                      <a:pt x="85" y="154"/>
                      <a:pt x="85" y="154"/>
                    </a:cubicBezTo>
                    <a:cubicBezTo>
                      <a:pt x="85" y="154"/>
                      <a:pt x="85" y="154"/>
                      <a:pt x="85" y="154"/>
                    </a:cubicBezTo>
                    <a:cubicBezTo>
                      <a:pt x="85" y="154"/>
                      <a:pt x="85"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7" y="154"/>
                    </a:cubicBezTo>
                    <a:cubicBezTo>
                      <a:pt x="87" y="154"/>
                      <a:pt x="87" y="154"/>
                      <a:pt x="87" y="154"/>
                    </a:cubicBezTo>
                    <a:cubicBezTo>
                      <a:pt x="87" y="153"/>
                      <a:pt x="87"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2"/>
                      <a:pt x="88" y="152"/>
                      <a:pt x="88" y="152"/>
                    </a:cubicBezTo>
                    <a:cubicBezTo>
                      <a:pt x="88" y="152"/>
                      <a:pt x="88" y="152"/>
                      <a:pt x="88" y="152"/>
                    </a:cubicBezTo>
                    <a:cubicBezTo>
                      <a:pt x="88" y="152"/>
                      <a:pt x="88" y="152"/>
                      <a:pt x="88" y="152"/>
                    </a:cubicBezTo>
                    <a:cubicBezTo>
                      <a:pt x="88" y="152"/>
                      <a:pt x="88" y="152"/>
                      <a:pt x="88" y="152"/>
                    </a:cubicBezTo>
                    <a:cubicBezTo>
                      <a:pt x="88"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90" y="152"/>
                    </a:cubicBezTo>
                    <a:cubicBezTo>
                      <a:pt x="90" y="152"/>
                      <a:pt x="90" y="152"/>
                      <a:pt x="90" y="152"/>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49"/>
                      <a:pt x="92"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7"/>
                      <a:pt x="95" y="147"/>
                      <a:pt x="95" y="147"/>
                    </a:cubicBezTo>
                    <a:cubicBezTo>
                      <a:pt x="95" y="147"/>
                      <a:pt x="95" y="147"/>
                      <a:pt x="95" y="147"/>
                    </a:cubicBezTo>
                    <a:cubicBezTo>
                      <a:pt x="95" y="147"/>
                      <a:pt x="95" y="147"/>
                      <a:pt x="95" y="147"/>
                    </a:cubicBezTo>
                    <a:cubicBezTo>
                      <a:pt x="95" y="147"/>
                      <a:pt x="95" y="147"/>
                      <a:pt x="95" y="147"/>
                    </a:cubicBezTo>
                    <a:cubicBezTo>
                      <a:pt x="95" y="147"/>
                      <a:pt x="95"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7" y="147"/>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8" y="146"/>
                    </a:cubicBezTo>
                    <a:cubicBezTo>
                      <a:pt x="98" y="146"/>
                      <a:pt x="98" y="146"/>
                      <a:pt x="98" y="146"/>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100" y="144"/>
                      <a:pt x="100" y="144"/>
                    </a:cubicBezTo>
                    <a:cubicBezTo>
                      <a:pt x="100" y="144"/>
                      <a:pt x="100" y="144"/>
                      <a:pt x="100" y="144"/>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1" y="143"/>
                    </a:cubicBezTo>
                    <a:cubicBezTo>
                      <a:pt x="101" y="142"/>
                      <a:pt x="101" y="142"/>
                      <a:pt x="101" y="142"/>
                    </a:cubicBezTo>
                    <a:cubicBezTo>
                      <a:pt x="101" y="142"/>
                      <a:pt x="101" y="142"/>
                      <a:pt x="101" y="142"/>
                    </a:cubicBezTo>
                    <a:cubicBezTo>
                      <a:pt x="101" y="142"/>
                      <a:pt x="101" y="142"/>
                      <a:pt x="101" y="142"/>
                    </a:cubicBezTo>
                    <a:cubicBezTo>
                      <a:pt x="101" y="142"/>
                      <a:pt x="101" y="142"/>
                      <a:pt x="101" y="142"/>
                    </a:cubicBezTo>
                    <a:cubicBezTo>
                      <a:pt x="101" y="140"/>
                      <a:pt x="101" y="139"/>
                      <a:pt x="101" y="137"/>
                    </a:cubicBezTo>
                    <a:cubicBezTo>
                      <a:pt x="101" y="137"/>
                      <a:pt x="101" y="137"/>
                      <a:pt x="101" y="137"/>
                    </a:cubicBezTo>
                    <a:cubicBezTo>
                      <a:pt x="101" y="137"/>
                      <a:pt x="101" y="137"/>
                      <a:pt x="101" y="137"/>
                    </a:cubicBezTo>
                    <a:cubicBezTo>
                      <a:pt x="101" y="137"/>
                      <a:pt x="101" y="137"/>
                      <a:pt x="101" y="137"/>
                    </a:cubicBezTo>
                    <a:cubicBezTo>
                      <a:pt x="101" y="137"/>
                      <a:pt x="101" y="137"/>
                      <a:pt x="101" y="137"/>
                    </a:cubicBezTo>
                    <a:cubicBezTo>
                      <a:pt x="101" y="137"/>
                      <a:pt x="101" y="137"/>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2" y="135"/>
                      <a:pt x="102" y="135"/>
                      <a:pt x="102" y="135"/>
                    </a:cubicBezTo>
                    <a:cubicBezTo>
                      <a:pt x="102" y="134"/>
                      <a:pt x="102" y="134"/>
                      <a:pt x="102" y="134"/>
                    </a:cubicBezTo>
                    <a:cubicBezTo>
                      <a:pt x="102" y="134"/>
                      <a:pt x="102" y="134"/>
                      <a:pt x="102" y="134"/>
                    </a:cubicBezTo>
                    <a:cubicBezTo>
                      <a:pt x="102" y="134"/>
                      <a:pt x="102" y="134"/>
                      <a:pt x="102" y="134"/>
                    </a:cubicBezTo>
                    <a:cubicBezTo>
                      <a:pt x="102" y="134"/>
                      <a:pt x="102" y="134"/>
                      <a:pt x="102" y="134"/>
                    </a:cubicBezTo>
                    <a:cubicBezTo>
                      <a:pt x="102" y="134"/>
                      <a:pt x="102" y="133"/>
                      <a:pt x="102" y="133"/>
                    </a:cubicBezTo>
                    <a:cubicBezTo>
                      <a:pt x="102" y="133"/>
                      <a:pt x="102" y="133"/>
                      <a:pt x="102" y="133"/>
                    </a:cubicBezTo>
                    <a:cubicBezTo>
                      <a:pt x="102" y="133"/>
                      <a:pt x="102" y="133"/>
                      <a:pt x="102" y="133"/>
                    </a:cubicBezTo>
                    <a:cubicBezTo>
                      <a:pt x="102" y="133"/>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1"/>
                      <a:pt x="102" y="131"/>
                      <a:pt x="102" y="130"/>
                    </a:cubicBezTo>
                    <a:cubicBezTo>
                      <a:pt x="102" y="130"/>
                      <a:pt x="102" y="130"/>
                      <a:pt x="102" y="130"/>
                    </a:cubicBezTo>
                    <a:cubicBezTo>
                      <a:pt x="102" y="129"/>
                      <a:pt x="102" y="128"/>
                      <a:pt x="102" y="128"/>
                    </a:cubicBezTo>
                    <a:cubicBezTo>
                      <a:pt x="102" y="128"/>
                      <a:pt x="102" y="128"/>
                      <a:pt x="102" y="128"/>
                    </a:cubicBezTo>
                    <a:cubicBezTo>
                      <a:pt x="102" y="127"/>
                      <a:pt x="102" y="127"/>
                      <a:pt x="102" y="127"/>
                    </a:cubicBezTo>
                    <a:cubicBezTo>
                      <a:pt x="102" y="127"/>
                      <a:pt x="102" y="127"/>
                      <a:pt x="102" y="127"/>
                    </a:cubicBezTo>
                    <a:cubicBezTo>
                      <a:pt x="102" y="126"/>
                      <a:pt x="102" y="125"/>
                      <a:pt x="102" y="124"/>
                    </a:cubicBezTo>
                    <a:cubicBezTo>
                      <a:pt x="102" y="124"/>
                      <a:pt x="102" y="124"/>
                      <a:pt x="102" y="124"/>
                    </a:cubicBezTo>
                    <a:cubicBezTo>
                      <a:pt x="102" y="124"/>
                      <a:pt x="101" y="124"/>
                      <a:pt x="101" y="124"/>
                    </a:cubicBezTo>
                    <a:cubicBezTo>
                      <a:pt x="101" y="124"/>
                      <a:pt x="101" y="124"/>
                      <a:pt x="101" y="124"/>
                    </a:cubicBezTo>
                    <a:cubicBezTo>
                      <a:pt x="101" y="124"/>
                      <a:pt x="101" y="124"/>
                      <a:pt x="101" y="124"/>
                    </a:cubicBezTo>
                    <a:cubicBezTo>
                      <a:pt x="101" y="123"/>
                      <a:pt x="101" y="123"/>
                      <a:pt x="101" y="123"/>
                    </a:cubicBezTo>
                    <a:cubicBezTo>
                      <a:pt x="101" y="122"/>
                      <a:pt x="101" y="121"/>
                      <a:pt x="101" y="120"/>
                    </a:cubicBezTo>
                    <a:cubicBezTo>
                      <a:pt x="101" y="120"/>
                      <a:pt x="101" y="120"/>
                      <a:pt x="101" y="120"/>
                    </a:cubicBezTo>
                    <a:cubicBezTo>
                      <a:pt x="101" y="120"/>
                      <a:pt x="101" y="120"/>
                      <a:pt x="101" y="120"/>
                    </a:cubicBezTo>
                    <a:cubicBezTo>
                      <a:pt x="102" y="120"/>
                      <a:pt x="102" y="120"/>
                      <a:pt x="102" y="120"/>
                    </a:cubicBezTo>
                    <a:cubicBezTo>
                      <a:pt x="102" y="120"/>
                      <a:pt x="102" y="120"/>
                      <a:pt x="102" y="120"/>
                    </a:cubicBezTo>
                    <a:cubicBezTo>
                      <a:pt x="102" y="120"/>
                      <a:pt x="102" y="119"/>
                      <a:pt x="102" y="119"/>
                    </a:cubicBezTo>
                    <a:cubicBezTo>
                      <a:pt x="102" y="118"/>
                      <a:pt x="101" y="118"/>
                      <a:pt x="101" y="118"/>
                    </a:cubicBezTo>
                    <a:cubicBezTo>
                      <a:pt x="101" y="118"/>
                      <a:pt x="101" y="118"/>
                      <a:pt x="101" y="118"/>
                    </a:cubicBezTo>
                    <a:cubicBezTo>
                      <a:pt x="102" y="118"/>
                      <a:pt x="102" y="118"/>
                      <a:pt x="102" y="118"/>
                    </a:cubicBezTo>
                    <a:cubicBezTo>
                      <a:pt x="102" y="118"/>
                      <a:pt x="102" y="118"/>
                      <a:pt x="102" y="118"/>
                    </a:cubicBezTo>
                    <a:cubicBezTo>
                      <a:pt x="102" y="117"/>
                      <a:pt x="102" y="117"/>
                      <a:pt x="102" y="117"/>
                    </a:cubicBezTo>
                    <a:cubicBezTo>
                      <a:pt x="102" y="116"/>
                      <a:pt x="102" y="116"/>
                      <a:pt x="102" y="116"/>
                    </a:cubicBezTo>
                    <a:cubicBezTo>
                      <a:pt x="102" y="116"/>
                      <a:pt x="102" y="116"/>
                      <a:pt x="102" y="116"/>
                    </a:cubicBezTo>
                    <a:cubicBezTo>
                      <a:pt x="102" y="115"/>
                      <a:pt x="102" y="115"/>
                      <a:pt x="102" y="115"/>
                    </a:cubicBezTo>
                    <a:cubicBezTo>
                      <a:pt x="102" y="115"/>
                      <a:pt x="102" y="115"/>
                      <a:pt x="102" y="115"/>
                    </a:cubicBezTo>
                    <a:cubicBezTo>
                      <a:pt x="102" y="115"/>
                      <a:pt x="102" y="115"/>
                      <a:pt x="102" y="115"/>
                    </a:cubicBezTo>
                    <a:cubicBezTo>
                      <a:pt x="102" y="113"/>
                      <a:pt x="102" y="111"/>
                      <a:pt x="102" y="109"/>
                    </a:cubicBezTo>
                    <a:cubicBezTo>
                      <a:pt x="102" y="109"/>
                      <a:pt x="102" y="107"/>
                      <a:pt x="102" y="106"/>
                    </a:cubicBezTo>
                    <a:cubicBezTo>
                      <a:pt x="102" y="106"/>
                      <a:pt x="102" y="106"/>
                      <a:pt x="102" y="106"/>
                    </a:cubicBezTo>
                    <a:cubicBezTo>
                      <a:pt x="102" y="106"/>
                      <a:pt x="102" y="106"/>
                      <a:pt x="102" y="106"/>
                    </a:cubicBezTo>
                    <a:cubicBezTo>
                      <a:pt x="102" y="106"/>
                      <a:pt x="102" y="106"/>
                      <a:pt x="102" y="106"/>
                    </a:cubicBezTo>
                    <a:cubicBezTo>
                      <a:pt x="102" y="105"/>
                      <a:pt x="102" y="103"/>
                      <a:pt x="102" y="102"/>
                    </a:cubicBezTo>
                    <a:cubicBezTo>
                      <a:pt x="102" y="102"/>
                      <a:pt x="102" y="102"/>
                      <a:pt x="102" y="102"/>
                    </a:cubicBezTo>
                    <a:cubicBezTo>
                      <a:pt x="102" y="102"/>
                      <a:pt x="102" y="102"/>
                      <a:pt x="102" y="101"/>
                    </a:cubicBezTo>
                    <a:cubicBezTo>
                      <a:pt x="102" y="101"/>
                      <a:pt x="102" y="101"/>
                      <a:pt x="102" y="101"/>
                    </a:cubicBezTo>
                    <a:cubicBezTo>
                      <a:pt x="102" y="101"/>
                      <a:pt x="102" y="101"/>
                      <a:pt x="102" y="101"/>
                    </a:cubicBezTo>
                    <a:cubicBezTo>
                      <a:pt x="102" y="101"/>
                      <a:pt x="102" y="101"/>
                      <a:pt x="102" y="101"/>
                    </a:cubicBezTo>
                    <a:cubicBezTo>
                      <a:pt x="102" y="101"/>
                      <a:pt x="102" y="101"/>
                      <a:pt x="102" y="101"/>
                    </a:cubicBezTo>
                    <a:cubicBezTo>
                      <a:pt x="102" y="100"/>
                      <a:pt x="102" y="98"/>
                      <a:pt x="102" y="96"/>
                    </a:cubicBezTo>
                    <a:cubicBezTo>
                      <a:pt x="102" y="96"/>
                      <a:pt x="102" y="96"/>
                      <a:pt x="102" y="96"/>
                    </a:cubicBezTo>
                    <a:cubicBezTo>
                      <a:pt x="102" y="96"/>
                      <a:pt x="102" y="96"/>
                      <a:pt x="102" y="96"/>
                    </a:cubicBezTo>
                    <a:cubicBezTo>
                      <a:pt x="102" y="96"/>
                      <a:pt x="102" y="96"/>
                      <a:pt x="101" y="96"/>
                    </a:cubicBezTo>
                    <a:cubicBezTo>
                      <a:pt x="101" y="95"/>
                      <a:pt x="101" y="94"/>
                      <a:pt x="101" y="94"/>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2"/>
                      <a:pt x="101" y="92"/>
                      <a:pt x="101" y="92"/>
                    </a:cubicBezTo>
                    <a:cubicBezTo>
                      <a:pt x="101" y="92"/>
                      <a:pt x="101" y="92"/>
                      <a:pt x="101" y="92"/>
                    </a:cubicBezTo>
                    <a:cubicBezTo>
                      <a:pt x="102" y="92"/>
                      <a:pt x="102" y="92"/>
                      <a:pt x="102" y="92"/>
                    </a:cubicBezTo>
                    <a:cubicBezTo>
                      <a:pt x="102" y="92"/>
                      <a:pt x="102" y="92"/>
                      <a:pt x="102" y="92"/>
                    </a:cubicBezTo>
                    <a:cubicBezTo>
                      <a:pt x="102" y="92"/>
                      <a:pt x="102" y="91"/>
                      <a:pt x="102" y="91"/>
                    </a:cubicBezTo>
                    <a:cubicBezTo>
                      <a:pt x="102" y="91"/>
                      <a:pt x="102" y="91"/>
                      <a:pt x="102" y="91"/>
                    </a:cubicBezTo>
                    <a:cubicBezTo>
                      <a:pt x="101" y="91"/>
                      <a:pt x="101" y="91"/>
                      <a:pt x="101" y="91"/>
                    </a:cubicBezTo>
                    <a:cubicBezTo>
                      <a:pt x="101" y="90"/>
                      <a:pt x="101" y="90"/>
                      <a:pt x="101" y="90"/>
                    </a:cubicBezTo>
                    <a:cubicBezTo>
                      <a:pt x="101" y="90"/>
                      <a:pt x="101" y="90"/>
                      <a:pt x="101" y="90"/>
                    </a:cubicBezTo>
                    <a:cubicBezTo>
                      <a:pt x="101" y="90"/>
                      <a:pt x="101" y="90"/>
                      <a:pt x="101" y="90"/>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8"/>
                      <a:pt x="101" y="88"/>
                      <a:pt x="101" y="88"/>
                    </a:cubicBezTo>
                    <a:cubicBezTo>
                      <a:pt x="101" y="88"/>
                      <a:pt x="101" y="88"/>
                      <a:pt x="101" y="88"/>
                    </a:cubicBezTo>
                    <a:cubicBezTo>
                      <a:pt x="101" y="88"/>
                      <a:pt x="101" y="88"/>
                      <a:pt x="101" y="88"/>
                    </a:cubicBezTo>
                    <a:cubicBezTo>
                      <a:pt x="101" y="88"/>
                      <a:pt x="101" y="88"/>
                      <a:pt x="101" y="88"/>
                    </a:cubicBezTo>
                    <a:cubicBezTo>
                      <a:pt x="101" y="88"/>
                      <a:pt x="101" y="87"/>
                      <a:pt x="101" y="87"/>
                    </a:cubicBezTo>
                    <a:cubicBezTo>
                      <a:pt x="101" y="87"/>
                      <a:pt x="101" y="87"/>
                      <a:pt x="101" y="86"/>
                    </a:cubicBezTo>
                    <a:cubicBezTo>
                      <a:pt x="101" y="86"/>
                      <a:pt x="101" y="86"/>
                      <a:pt x="101" y="86"/>
                    </a:cubicBezTo>
                    <a:cubicBezTo>
                      <a:pt x="101" y="86"/>
                      <a:pt x="101" y="86"/>
                      <a:pt x="101" y="86"/>
                    </a:cubicBezTo>
                    <a:cubicBezTo>
                      <a:pt x="101" y="86"/>
                      <a:pt x="101" y="86"/>
                      <a:pt x="101" y="86"/>
                    </a:cubicBezTo>
                    <a:cubicBezTo>
                      <a:pt x="101" y="86"/>
                      <a:pt x="101" y="86"/>
                      <a:pt x="101" y="86"/>
                    </a:cubicBezTo>
                    <a:cubicBezTo>
                      <a:pt x="101" y="86"/>
                      <a:pt x="101" y="86"/>
                      <a:pt x="101" y="85"/>
                    </a:cubicBezTo>
                    <a:cubicBezTo>
                      <a:pt x="101" y="85"/>
                      <a:pt x="101" y="85"/>
                      <a:pt x="101" y="85"/>
                    </a:cubicBezTo>
                    <a:cubicBezTo>
                      <a:pt x="102" y="85"/>
                      <a:pt x="102" y="85"/>
                      <a:pt x="102" y="85"/>
                    </a:cubicBezTo>
                    <a:cubicBezTo>
                      <a:pt x="102" y="85"/>
                      <a:pt x="102" y="83"/>
                      <a:pt x="102" y="83"/>
                    </a:cubicBezTo>
                    <a:cubicBezTo>
                      <a:pt x="102" y="83"/>
                      <a:pt x="102" y="82"/>
                      <a:pt x="102" y="82"/>
                    </a:cubicBezTo>
                    <a:cubicBezTo>
                      <a:pt x="102" y="82"/>
                      <a:pt x="102" y="82"/>
                      <a:pt x="102" y="82"/>
                    </a:cubicBezTo>
                    <a:cubicBezTo>
                      <a:pt x="102" y="79"/>
                      <a:pt x="102" y="76"/>
                      <a:pt x="102" y="73"/>
                    </a:cubicBezTo>
                    <a:cubicBezTo>
                      <a:pt x="102" y="73"/>
                      <a:pt x="102" y="73"/>
                      <a:pt x="102" y="73"/>
                    </a:cubicBezTo>
                    <a:cubicBezTo>
                      <a:pt x="102" y="73"/>
                      <a:pt x="102" y="73"/>
                      <a:pt x="102" y="73"/>
                    </a:cubicBezTo>
                    <a:cubicBezTo>
                      <a:pt x="102" y="73"/>
                      <a:pt x="102" y="72"/>
                      <a:pt x="102" y="72"/>
                    </a:cubicBezTo>
                    <a:cubicBezTo>
                      <a:pt x="102" y="72"/>
                      <a:pt x="102" y="72"/>
                      <a:pt x="102" y="72"/>
                    </a:cubicBezTo>
                    <a:cubicBezTo>
                      <a:pt x="102" y="71"/>
                      <a:pt x="102" y="71"/>
                      <a:pt x="102" y="71"/>
                    </a:cubicBezTo>
                    <a:cubicBezTo>
                      <a:pt x="102" y="71"/>
                      <a:pt x="102" y="71"/>
                      <a:pt x="101" y="71"/>
                    </a:cubicBezTo>
                    <a:cubicBezTo>
                      <a:pt x="101" y="71"/>
                      <a:pt x="101" y="71"/>
                      <a:pt x="101" y="71"/>
                    </a:cubicBezTo>
                    <a:cubicBezTo>
                      <a:pt x="101" y="71"/>
                      <a:pt x="101" y="71"/>
                      <a:pt x="101" y="71"/>
                    </a:cubicBezTo>
                    <a:cubicBezTo>
                      <a:pt x="101" y="71"/>
                      <a:pt x="101" y="71"/>
                      <a:pt x="101" y="71"/>
                    </a:cubicBezTo>
                    <a:cubicBezTo>
                      <a:pt x="101" y="71"/>
                      <a:pt x="101" y="71"/>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0" y="70"/>
                      <a:pt x="99" y="71"/>
                      <a:pt x="99" y="71"/>
                    </a:cubicBezTo>
                    <a:cubicBezTo>
                      <a:pt x="99" y="71"/>
                      <a:pt x="99" y="71"/>
                      <a:pt x="99" y="71"/>
                    </a:cubicBezTo>
                    <a:cubicBezTo>
                      <a:pt x="99" y="71"/>
                      <a:pt x="99" y="71"/>
                      <a:pt x="99" y="71"/>
                    </a:cubicBezTo>
                    <a:cubicBezTo>
                      <a:pt x="99" y="71"/>
                      <a:pt x="99" y="71"/>
                      <a:pt x="99" y="71"/>
                    </a:cubicBezTo>
                    <a:cubicBezTo>
                      <a:pt x="99" y="71"/>
                      <a:pt x="99" y="71"/>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8" y="72"/>
                    </a:cubicBezTo>
                    <a:cubicBezTo>
                      <a:pt x="98" y="72"/>
                      <a:pt x="98" y="72"/>
                      <a:pt x="98" y="72"/>
                    </a:cubicBezTo>
                    <a:cubicBezTo>
                      <a:pt x="98" y="72"/>
                      <a:pt x="98" y="72"/>
                      <a:pt x="98" y="72"/>
                    </a:cubicBezTo>
                    <a:cubicBezTo>
                      <a:pt x="98" y="72"/>
                      <a:pt x="98" y="72"/>
                      <a:pt x="98" y="72"/>
                    </a:cubicBezTo>
                    <a:cubicBezTo>
                      <a:pt x="98" y="73"/>
                      <a:pt x="98" y="73"/>
                      <a:pt x="98" y="73"/>
                    </a:cubicBezTo>
                    <a:cubicBezTo>
                      <a:pt x="98" y="73"/>
                      <a:pt x="98" y="73"/>
                      <a:pt x="98" y="73"/>
                    </a:cubicBezTo>
                    <a:cubicBezTo>
                      <a:pt x="98" y="73"/>
                      <a:pt x="98" y="73"/>
                      <a:pt x="98" y="73"/>
                    </a:cubicBezTo>
                    <a:cubicBezTo>
                      <a:pt x="98" y="73"/>
                      <a:pt x="97" y="74"/>
                      <a:pt x="97" y="74"/>
                    </a:cubicBezTo>
                    <a:cubicBezTo>
                      <a:pt x="97" y="74"/>
                      <a:pt x="97" y="74"/>
                      <a:pt x="97" y="74"/>
                    </a:cubicBezTo>
                    <a:cubicBezTo>
                      <a:pt x="97" y="74"/>
                      <a:pt x="97" y="74"/>
                      <a:pt x="97" y="75"/>
                    </a:cubicBezTo>
                    <a:cubicBezTo>
                      <a:pt x="97" y="75"/>
                      <a:pt x="97" y="75"/>
                      <a:pt x="97" y="75"/>
                    </a:cubicBezTo>
                    <a:cubicBezTo>
                      <a:pt x="96" y="75"/>
                      <a:pt x="96" y="76"/>
                      <a:pt x="96" y="76"/>
                    </a:cubicBezTo>
                    <a:cubicBezTo>
                      <a:pt x="96" y="76"/>
                      <a:pt x="96" y="76"/>
                      <a:pt x="96" y="76"/>
                    </a:cubicBezTo>
                    <a:cubicBezTo>
                      <a:pt x="96" y="76"/>
                      <a:pt x="96" y="76"/>
                      <a:pt x="96" y="77"/>
                    </a:cubicBezTo>
                    <a:cubicBezTo>
                      <a:pt x="96" y="77"/>
                      <a:pt x="96" y="77"/>
                      <a:pt x="96" y="77"/>
                    </a:cubicBezTo>
                    <a:cubicBezTo>
                      <a:pt x="95" y="77"/>
                      <a:pt x="95" y="77"/>
                      <a:pt x="95" y="77"/>
                    </a:cubicBezTo>
                    <a:cubicBezTo>
                      <a:pt x="95" y="77"/>
                      <a:pt x="95" y="77"/>
                      <a:pt x="95" y="78"/>
                    </a:cubicBezTo>
                    <a:cubicBezTo>
                      <a:pt x="95" y="78"/>
                      <a:pt x="94" y="79"/>
                      <a:pt x="93" y="79"/>
                    </a:cubicBezTo>
                    <a:cubicBezTo>
                      <a:pt x="93" y="80"/>
                      <a:pt x="92" y="81"/>
                      <a:pt x="92" y="81"/>
                    </a:cubicBezTo>
                    <a:cubicBezTo>
                      <a:pt x="92" y="82"/>
                      <a:pt x="91" y="82"/>
                      <a:pt x="90" y="82"/>
                    </a:cubicBezTo>
                    <a:cubicBezTo>
                      <a:pt x="90" y="82"/>
                      <a:pt x="89" y="84"/>
                      <a:pt x="89" y="84"/>
                    </a:cubicBezTo>
                    <a:cubicBezTo>
                      <a:pt x="89" y="84"/>
                      <a:pt x="89" y="84"/>
                      <a:pt x="88" y="84"/>
                    </a:cubicBezTo>
                    <a:cubicBezTo>
                      <a:pt x="88" y="84"/>
                      <a:pt x="88" y="84"/>
                      <a:pt x="88" y="84"/>
                    </a:cubicBezTo>
                    <a:cubicBezTo>
                      <a:pt x="87" y="85"/>
                      <a:pt x="86" y="86"/>
                      <a:pt x="85" y="87"/>
                    </a:cubicBezTo>
                    <a:cubicBezTo>
                      <a:pt x="85" y="87"/>
                      <a:pt x="85" y="87"/>
                      <a:pt x="85" y="87"/>
                    </a:cubicBezTo>
                    <a:cubicBezTo>
                      <a:pt x="85" y="87"/>
                      <a:pt x="85" y="87"/>
                      <a:pt x="85" y="87"/>
                    </a:cubicBezTo>
                    <a:cubicBezTo>
                      <a:pt x="85" y="87"/>
                      <a:pt x="85" y="87"/>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9"/>
                      <a:pt x="84" y="89"/>
                      <a:pt x="84" y="89"/>
                    </a:cubicBezTo>
                    <a:cubicBezTo>
                      <a:pt x="84" y="89"/>
                      <a:pt x="84" y="89"/>
                      <a:pt x="84"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90"/>
                    </a:cubicBezTo>
                    <a:cubicBezTo>
                      <a:pt x="82" y="90"/>
                      <a:pt x="82" y="90"/>
                      <a:pt x="82"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0" y="90"/>
                      <a:pt x="80" y="90"/>
                      <a:pt x="80" y="90"/>
                    </a:cubicBezTo>
                    <a:cubicBezTo>
                      <a:pt x="80" y="90"/>
                      <a:pt x="80" y="90"/>
                      <a:pt x="80" y="90"/>
                    </a:cubicBezTo>
                    <a:cubicBezTo>
                      <a:pt x="80" y="90"/>
                      <a:pt x="80" y="90"/>
                      <a:pt x="80" y="90"/>
                    </a:cubicBezTo>
                    <a:cubicBezTo>
                      <a:pt x="80" y="90"/>
                      <a:pt x="80" y="90"/>
                      <a:pt x="80" y="90"/>
                    </a:cubicBezTo>
                    <a:cubicBezTo>
                      <a:pt x="80" y="90"/>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2"/>
                      <a:pt x="79"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6" y="93"/>
                      <a:pt x="76" y="93"/>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4" y="95"/>
                      <a:pt x="74" y="95"/>
                      <a:pt x="74" y="95"/>
                    </a:cubicBezTo>
                    <a:cubicBezTo>
                      <a:pt x="74" y="95"/>
                      <a:pt x="74" y="95"/>
                      <a:pt x="74" y="95"/>
                    </a:cubicBezTo>
                    <a:cubicBezTo>
                      <a:pt x="74" y="95"/>
                      <a:pt x="74" y="95"/>
                      <a:pt x="74" y="96"/>
                    </a:cubicBezTo>
                    <a:cubicBezTo>
                      <a:pt x="74" y="96"/>
                      <a:pt x="74" y="96"/>
                      <a:pt x="74" y="96"/>
                    </a:cubicBezTo>
                    <a:cubicBezTo>
                      <a:pt x="74" y="96"/>
                      <a:pt x="74" y="96"/>
                      <a:pt x="74" y="96"/>
                    </a:cubicBezTo>
                    <a:cubicBezTo>
                      <a:pt x="74" y="96"/>
                      <a:pt x="74" y="96"/>
                      <a:pt x="74"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2" y="96"/>
                      <a:pt x="72" y="96"/>
                      <a:pt x="72" y="96"/>
                    </a:cubicBezTo>
                    <a:cubicBezTo>
                      <a:pt x="72" y="96"/>
                      <a:pt x="72" y="96"/>
                      <a:pt x="72" y="96"/>
                    </a:cubicBezTo>
                    <a:cubicBezTo>
                      <a:pt x="72" y="96"/>
                      <a:pt x="72" y="96"/>
                      <a:pt x="72" y="97"/>
                    </a:cubicBezTo>
                    <a:cubicBezTo>
                      <a:pt x="72" y="97"/>
                      <a:pt x="72" y="97"/>
                      <a:pt x="72" y="97"/>
                    </a:cubicBezTo>
                    <a:cubicBezTo>
                      <a:pt x="72" y="97"/>
                      <a:pt x="72" y="97"/>
                      <a:pt x="72" y="97"/>
                    </a:cubicBezTo>
                    <a:cubicBezTo>
                      <a:pt x="72" y="97"/>
                      <a:pt x="72" y="97"/>
                      <a:pt x="72" y="97"/>
                    </a:cubicBezTo>
                    <a:cubicBezTo>
                      <a:pt x="72" y="97"/>
                      <a:pt x="72" y="97"/>
                      <a:pt x="72"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0" y="97"/>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8" y="99"/>
                      <a:pt x="68" y="99"/>
                      <a:pt x="68" y="99"/>
                    </a:cubicBezTo>
                    <a:cubicBezTo>
                      <a:pt x="68" y="99"/>
                      <a:pt x="68" y="100"/>
                      <a:pt x="67" y="100"/>
                    </a:cubicBezTo>
                    <a:cubicBezTo>
                      <a:pt x="67" y="100"/>
                      <a:pt x="67" y="100"/>
                      <a:pt x="67" y="100"/>
                    </a:cubicBezTo>
                    <a:cubicBezTo>
                      <a:pt x="67" y="100"/>
                      <a:pt x="67" y="100"/>
                      <a:pt x="67" y="100"/>
                    </a:cubicBezTo>
                    <a:cubicBezTo>
                      <a:pt x="67" y="100"/>
                      <a:pt x="67" y="100"/>
                      <a:pt x="67"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1"/>
                      <a:pt x="65" y="101"/>
                      <a:pt x="65" y="101"/>
                    </a:cubicBezTo>
                    <a:cubicBezTo>
                      <a:pt x="65" y="101"/>
                      <a:pt x="64" y="101"/>
                      <a:pt x="64" y="102"/>
                    </a:cubicBezTo>
                    <a:cubicBezTo>
                      <a:pt x="64" y="102"/>
                      <a:pt x="64" y="102"/>
                      <a:pt x="64" y="102"/>
                    </a:cubicBezTo>
                    <a:cubicBezTo>
                      <a:pt x="63" y="102"/>
                      <a:pt x="63" y="102"/>
                      <a:pt x="63" y="102"/>
                    </a:cubicBezTo>
                    <a:cubicBezTo>
                      <a:pt x="63" y="102"/>
                      <a:pt x="63" y="102"/>
                      <a:pt x="63" y="102"/>
                    </a:cubicBezTo>
                    <a:cubicBezTo>
                      <a:pt x="63" y="102"/>
                      <a:pt x="63" y="102"/>
                      <a:pt x="63" y="102"/>
                    </a:cubicBezTo>
                    <a:cubicBezTo>
                      <a:pt x="63" y="102"/>
                      <a:pt x="62" y="103"/>
                      <a:pt x="61" y="103"/>
                    </a:cubicBezTo>
                    <a:cubicBezTo>
                      <a:pt x="61" y="103"/>
                      <a:pt x="61" y="103"/>
                      <a:pt x="61" y="103"/>
                    </a:cubicBezTo>
                    <a:cubicBezTo>
                      <a:pt x="61" y="103"/>
                      <a:pt x="61" y="103"/>
                      <a:pt x="61" y="103"/>
                    </a:cubicBezTo>
                    <a:cubicBezTo>
                      <a:pt x="61" y="103"/>
                      <a:pt x="61" y="103"/>
                      <a:pt x="61" y="103"/>
                    </a:cubicBezTo>
                    <a:cubicBezTo>
                      <a:pt x="61" y="103"/>
                      <a:pt x="60" y="104"/>
                      <a:pt x="60" y="104"/>
                    </a:cubicBezTo>
                    <a:cubicBezTo>
                      <a:pt x="59" y="104"/>
                      <a:pt x="58" y="105"/>
                      <a:pt x="57" y="105"/>
                    </a:cubicBezTo>
                    <a:cubicBezTo>
                      <a:pt x="57" y="128"/>
                      <a:pt x="57" y="128"/>
                      <a:pt x="57" y="128"/>
                    </a:cubicBezTo>
                    <a:cubicBezTo>
                      <a:pt x="58" y="127"/>
                      <a:pt x="59" y="127"/>
                      <a:pt x="60" y="126"/>
                    </a:cubicBezTo>
                    <a:cubicBezTo>
                      <a:pt x="60" y="126"/>
                      <a:pt x="60" y="126"/>
                      <a:pt x="61" y="126"/>
                    </a:cubicBezTo>
                    <a:cubicBezTo>
                      <a:pt x="61" y="126"/>
                      <a:pt x="61" y="126"/>
                      <a:pt x="61" y="126"/>
                    </a:cubicBezTo>
                    <a:cubicBezTo>
                      <a:pt x="61" y="126"/>
                      <a:pt x="61" y="126"/>
                      <a:pt x="61" y="126"/>
                    </a:cubicBezTo>
                    <a:cubicBezTo>
                      <a:pt x="61" y="125"/>
                      <a:pt x="61" y="125"/>
                      <a:pt x="61" y="125"/>
                    </a:cubicBezTo>
                    <a:cubicBezTo>
                      <a:pt x="61" y="125"/>
                      <a:pt x="61" y="125"/>
                      <a:pt x="62" y="125"/>
                    </a:cubicBezTo>
                    <a:cubicBezTo>
                      <a:pt x="62" y="125"/>
                      <a:pt x="62" y="125"/>
                      <a:pt x="62" y="125"/>
                    </a:cubicBezTo>
                    <a:cubicBezTo>
                      <a:pt x="62" y="125"/>
                      <a:pt x="63" y="125"/>
                      <a:pt x="63" y="125"/>
                    </a:cubicBezTo>
                    <a:cubicBezTo>
                      <a:pt x="63" y="125"/>
                      <a:pt x="63" y="125"/>
                      <a:pt x="63" y="125"/>
                    </a:cubicBezTo>
                    <a:cubicBezTo>
                      <a:pt x="64" y="124"/>
                      <a:pt x="64" y="124"/>
                      <a:pt x="65" y="124"/>
                    </a:cubicBezTo>
                    <a:cubicBezTo>
                      <a:pt x="65" y="124"/>
                      <a:pt x="65" y="124"/>
                      <a:pt x="65" y="124"/>
                    </a:cubicBezTo>
                    <a:cubicBezTo>
                      <a:pt x="65" y="124"/>
                      <a:pt x="65" y="123"/>
                      <a:pt x="66" y="123"/>
                    </a:cubicBezTo>
                    <a:cubicBezTo>
                      <a:pt x="66" y="123"/>
                      <a:pt x="66" y="123"/>
                      <a:pt x="66" y="123"/>
                    </a:cubicBezTo>
                    <a:cubicBezTo>
                      <a:pt x="66" y="123"/>
                      <a:pt x="67" y="122"/>
                      <a:pt x="67" y="122"/>
                    </a:cubicBezTo>
                    <a:cubicBezTo>
                      <a:pt x="67" y="122"/>
                      <a:pt x="67" y="122"/>
                      <a:pt x="67" y="122"/>
                    </a:cubicBezTo>
                    <a:cubicBezTo>
                      <a:pt x="67" y="122"/>
                      <a:pt x="67" y="122"/>
                      <a:pt x="67" y="122"/>
                    </a:cubicBezTo>
                    <a:cubicBezTo>
                      <a:pt x="68" y="122"/>
                      <a:pt x="68" y="122"/>
                      <a:pt x="68" y="122"/>
                    </a:cubicBezTo>
                    <a:cubicBezTo>
                      <a:pt x="68" y="121"/>
                      <a:pt x="68" y="121"/>
                      <a:pt x="68" y="121"/>
                    </a:cubicBezTo>
                    <a:cubicBezTo>
                      <a:pt x="68" y="121"/>
                      <a:pt x="68" y="121"/>
                      <a:pt x="68" y="121"/>
                    </a:cubicBezTo>
                    <a:cubicBezTo>
                      <a:pt x="68" y="121"/>
                      <a:pt x="68" y="121"/>
                      <a:pt x="69" y="121"/>
                    </a:cubicBezTo>
                    <a:cubicBezTo>
                      <a:pt x="69" y="121"/>
                      <a:pt x="69" y="121"/>
                      <a:pt x="69" y="121"/>
                    </a:cubicBezTo>
                    <a:cubicBezTo>
                      <a:pt x="69" y="121"/>
                      <a:pt x="69" y="121"/>
                      <a:pt x="69" y="121"/>
                    </a:cubicBezTo>
                    <a:cubicBezTo>
                      <a:pt x="69" y="120"/>
                      <a:pt x="70" y="120"/>
                      <a:pt x="70" y="120"/>
                    </a:cubicBezTo>
                    <a:cubicBezTo>
                      <a:pt x="70" y="120"/>
                      <a:pt x="70" y="120"/>
                      <a:pt x="70" y="120"/>
                    </a:cubicBezTo>
                    <a:cubicBezTo>
                      <a:pt x="70" y="120"/>
                      <a:pt x="70" y="120"/>
                      <a:pt x="70" y="120"/>
                    </a:cubicBezTo>
                    <a:cubicBezTo>
                      <a:pt x="70" y="120"/>
                      <a:pt x="71" y="120"/>
                      <a:pt x="71" y="119"/>
                    </a:cubicBezTo>
                    <a:cubicBezTo>
                      <a:pt x="72" y="119"/>
                      <a:pt x="72" y="119"/>
                      <a:pt x="73" y="119"/>
                    </a:cubicBezTo>
                    <a:cubicBezTo>
                      <a:pt x="73" y="118"/>
                      <a:pt x="73" y="118"/>
                      <a:pt x="73" y="118"/>
                    </a:cubicBezTo>
                    <a:cubicBezTo>
                      <a:pt x="72" y="118"/>
                      <a:pt x="73" y="118"/>
                      <a:pt x="73" y="118"/>
                    </a:cubicBezTo>
                    <a:cubicBezTo>
                      <a:pt x="73" y="117"/>
                      <a:pt x="74" y="117"/>
                      <a:pt x="75" y="117"/>
                    </a:cubicBezTo>
                    <a:cubicBezTo>
                      <a:pt x="75" y="117"/>
                      <a:pt x="75" y="117"/>
                      <a:pt x="75" y="117"/>
                    </a:cubicBezTo>
                    <a:cubicBezTo>
                      <a:pt x="75" y="117"/>
                      <a:pt x="75" y="117"/>
                      <a:pt x="75" y="117"/>
                    </a:cubicBezTo>
                    <a:cubicBezTo>
                      <a:pt x="75" y="117"/>
                      <a:pt x="75" y="117"/>
                      <a:pt x="75" y="117"/>
                    </a:cubicBezTo>
                    <a:cubicBezTo>
                      <a:pt x="75" y="116"/>
                      <a:pt x="75" y="116"/>
                      <a:pt x="75" y="116"/>
                    </a:cubicBezTo>
                    <a:cubicBezTo>
                      <a:pt x="75" y="116"/>
                      <a:pt x="75" y="116"/>
                      <a:pt x="75" y="116"/>
                    </a:cubicBezTo>
                    <a:cubicBezTo>
                      <a:pt x="75" y="116"/>
                      <a:pt x="76" y="116"/>
                      <a:pt x="77" y="115"/>
                    </a:cubicBezTo>
                    <a:cubicBezTo>
                      <a:pt x="77" y="115"/>
                      <a:pt x="78" y="114"/>
                      <a:pt x="79" y="114"/>
                    </a:cubicBezTo>
                    <a:cubicBezTo>
                      <a:pt x="79" y="114"/>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2"/>
                      <a:pt x="80" y="112"/>
                      <a:pt x="80" y="112"/>
                    </a:cubicBezTo>
                    <a:cubicBezTo>
                      <a:pt x="80"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1"/>
                      <a:pt x="81" y="111"/>
                      <a:pt x="81" y="111"/>
                    </a:cubicBezTo>
                    <a:cubicBezTo>
                      <a:pt x="81" y="111"/>
                      <a:pt x="81" y="111"/>
                      <a:pt x="81" y="111"/>
                    </a:cubicBezTo>
                    <a:cubicBezTo>
                      <a:pt x="81" y="111"/>
                      <a:pt x="81" y="111"/>
                      <a:pt x="82" y="111"/>
                    </a:cubicBezTo>
                    <a:cubicBezTo>
                      <a:pt x="82" y="111"/>
                      <a:pt x="82" y="111"/>
                      <a:pt x="82" y="111"/>
                    </a:cubicBezTo>
                    <a:cubicBezTo>
                      <a:pt x="81" y="111"/>
                      <a:pt x="81" y="111"/>
                      <a:pt x="81" y="111"/>
                    </a:cubicBezTo>
                    <a:cubicBezTo>
                      <a:pt x="83" y="109"/>
                      <a:pt x="84" y="109"/>
                      <a:pt x="85" y="111"/>
                    </a:cubicBezTo>
                    <a:cubicBezTo>
                      <a:pt x="85" y="111"/>
                      <a:pt x="86" y="111"/>
                      <a:pt x="86" y="112"/>
                    </a:cubicBezTo>
                    <a:cubicBezTo>
                      <a:pt x="86" y="116"/>
                      <a:pt x="85" y="121"/>
                      <a:pt x="85" y="125"/>
                    </a:cubicBezTo>
                    <a:cubicBezTo>
                      <a:pt x="85" y="125"/>
                      <a:pt x="85" y="125"/>
                      <a:pt x="86" y="125"/>
                    </a:cubicBezTo>
                    <a:cubicBezTo>
                      <a:pt x="86" y="126"/>
                      <a:pt x="86" y="127"/>
                      <a:pt x="86" y="127"/>
                    </a:cubicBezTo>
                    <a:cubicBezTo>
                      <a:pt x="85" y="127"/>
                      <a:pt x="85" y="127"/>
                      <a:pt x="85" y="127"/>
                    </a:cubicBezTo>
                    <a:cubicBezTo>
                      <a:pt x="85" y="128"/>
                      <a:pt x="85" y="129"/>
                      <a:pt x="85" y="129"/>
                    </a:cubicBezTo>
                    <a:cubicBezTo>
                      <a:pt x="85" y="129"/>
                      <a:pt x="85" y="129"/>
                      <a:pt x="85" y="129"/>
                    </a:cubicBezTo>
                    <a:cubicBezTo>
                      <a:pt x="85" y="130"/>
                      <a:pt x="85" y="130"/>
                      <a:pt x="85" y="130"/>
                    </a:cubicBezTo>
                    <a:cubicBezTo>
                      <a:pt x="85" y="130"/>
                      <a:pt x="85" y="130"/>
                      <a:pt x="85" y="130"/>
                    </a:cubicBezTo>
                    <a:cubicBezTo>
                      <a:pt x="85" y="131"/>
                      <a:pt x="85" y="131"/>
                      <a:pt x="85" y="131"/>
                    </a:cubicBezTo>
                    <a:cubicBezTo>
                      <a:pt x="85" y="131"/>
                      <a:pt x="85" y="131"/>
                      <a:pt x="85" y="131"/>
                    </a:cubicBezTo>
                    <a:cubicBezTo>
                      <a:pt x="85" y="131"/>
                      <a:pt x="85" y="131"/>
                      <a:pt x="84" y="132"/>
                    </a:cubicBezTo>
                    <a:cubicBezTo>
                      <a:pt x="84" y="132"/>
                      <a:pt x="84" y="132"/>
                      <a:pt x="84" y="132"/>
                    </a:cubicBezTo>
                    <a:cubicBezTo>
                      <a:pt x="84" y="132"/>
                      <a:pt x="84" y="132"/>
                      <a:pt x="84" y="132"/>
                    </a:cubicBezTo>
                    <a:cubicBezTo>
                      <a:pt x="84" y="132"/>
                      <a:pt x="84" y="132"/>
                      <a:pt x="84" y="132"/>
                    </a:cubicBezTo>
                    <a:cubicBezTo>
                      <a:pt x="84" y="132"/>
                      <a:pt x="84" y="132"/>
                      <a:pt x="84" y="132"/>
                    </a:cubicBezTo>
                    <a:cubicBezTo>
                      <a:pt x="84" y="132"/>
                      <a:pt x="83" y="132"/>
                      <a:pt x="83" y="132"/>
                    </a:cubicBezTo>
                    <a:cubicBezTo>
                      <a:pt x="83" y="132"/>
                      <a:pt x="83" y="132"/>
                      <a:pt x="83" y="132"/>
                    </a:cubicBezTo>
                    <a:cubicBezTo>
                      <a:pt x="83" y="132"/>
                      <a:pt x="83" y="132"/>
                      <a:pt x="83" y="133"/>
                    </a:cubicBezTo>
                    <a:cubicBezTo>
                      <a:pt x="82" y="133"/>
                      <a:pt x="82" y="133"/>
                      <a:pt x="82" y="133"/>
                    </a:cubicBezTo>
                    <a:cubicBezTo>
                      <a:pt x="82" y="133"/>
                      <a:pt x="82" y="133"/>
                      <a:pt x="82" y="133"/>
                    </a:cubicBezTo>
                    <a:cubicBezTo>
                      <a:pt x="82" y="133"/>
                      <a:pt x="81" y="133"/>
                      <a:pt x="81" y="134"/>
                    </a:cubicBezTo>
                    <a:cubicBezTo>
                      <a:pt x="81" y="134"/>
                      <a:pt x="81" y="134"/>
                      <a:pt x="81" y="134"/>
                    </a:cubicBezTo>
                    <a:cubicBezTo>
                      <a:pt x="81" y="134"/>
                      <a:pt x="81" y="134"/>
                      <a:pt x="81" y="134"/>
                    </a:cubicBezTo>
                    <a:cubicBezTo>
                      <a:pt x="80" y="135"/>
                      <a:pt x="79" y="135"/>
                      <a:pt x="78" y="135"/>
                    </a:cubicBezTo>
                    <a:cubicBezTo>
                      <a:pt x="78" y="135"/>
                      <a:pt x="77" y="136"/>
                      <a:pt x="76" y="136"/>
                    </a:cubicBezTo>
                    <a:cubicBezTo>
                      <a:pt x="76" y="136"/>
                      <a:pt x="76" y="136"/>
                      <a:pt x="76" y="136"/>
                    </a:cubicBezTo>
                    <a:cubicBezTo>
                      <a:pt x="76" y="136"/>
                      <a:pt x="76" y="136"/>
                      <a:pt x="76" y="136"/>
                    </a:cubicBezTo>
                    <a:cubicBezTo>
                      <a:pt x="76" y="136"/>
                      <a:pt x="76" y="136"/>
                      <a:pt x="76" y="136"/>
                    </a:cubicBezTo>
                    <a:cubicBezTo>
                      <a:pt x="76" y="136"/>
                      <a:pt x="76" y="136"/>
                      <a:pt x="76" y="136"/>
                    </a:cubicBezTo>
                    <a:cubicBezTo>
                      <a:pt x="76" y="136"/>
                      <a:pt x="75" y="136"/>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4" y="137"/>
                      <a:pt x="74" y="137"/>
                      <a:pt x="74" y="137"/>
                    </a:cubicBezTo>
                    <a:cubicBezTo>
                      <a:pt x="74" y="137"/>
                      <a:pt x="74" y="137"/>
                      <a:pt x="74" y="138"/>
                    </a:cubicBezTo>
                    <a:cubicBezTo>
                      <a:pt x="74" y="138"/>
                      <a:pt x="74" y="138"/>
                      <a:pt x="74" y="138"/>
                    </a:cubicBezTo>
                    <a:cubicBezTo>
                      <a:pt x="74" y="138"/>
                      <a:pt x="74" y="138"/>
                      <a:pt x="74" y="138"/>
                    </a:cubicBezTo>
                    <a:cubicBezTo>
                      <a:pt x="74" y="138"/>
                      <a:pt x="74" y="138"/>
                      <a:pt x="74" y="138"/>
                    </a:cubicBezTo>
                    <a:cubicBezTo>
                      <a:pt x="74" y="138"/>
                      <a:pt x="73" y="138"/>
                      <a:pt x="73" y="138"/>
                    </a:cubicBezTo>
                    <a:cubicBezTo>
                      <a:pt x="73" y="138"/>
                      <a:pt x="73" y="138"/>
                      <a:pt x="73" y="138"/>
                    </a:cubicBezTo>
                    <a:cubicBezTo>
                      <a:pt x="73" y="138"/>
                      <a:pt x="73" y="138"/>
                      <a:pt x="73" y="138"/>
                    </a:cubicBezTo>
                    <a:cubicBezTo>
                      <a:pt x="73" y="138"/>
                      <a:pt x="72" y="139"/>
                      <a:pt x="72" y="139"/>
                    </a:cubicBezTo>
                    <a:cubicBezTo>
                      <a:pt x="72" y="139"/>
                      <a:pt x="72" y="139"/>
                      <a:pt x="72" y="139"/>
                    </a:cubicBezTo>
                    <a:cubicBezTo>
                      <a:pt x="72" y="139"/>
                      <a:pt x="72" y="139"/>
                      <a:pt x="72" y="140"/>
                    </a:cubicBezTo>
                    <a:cubicBezTo>
                      <a:pt x="72" y="140"/>
                      <a:pt x="71" y="140"/>
                      <a:pt x="71" y="140"/>
                    </a:cubicBezTo>
                    <a:cubicBezTo>
                      <a:pt x="71" y="140"/>
                      <a:pt x="71" y="140"/>
                      <a:pt x="71" y="140"/>
                    </a:cubicBezTo>
                    <a:cubicBezTo>
                      <a:pt x="71" y="140"/>
                      <a:pt x="71" y="140"/>
                      <a:pt x="71" y="140"/>
                    </a:cubicBezTo>
                    <a:cubicBezTo>
                      <a:pt x="71" y="140"/>
                      <a:pt x="70" y="140"/>
                      <a:pt x="70" y="140"/>
                    </a:cubicBezTo>
                    <a:cubicBezTo>
                      <a:pt x="70" y="140"/>
                      <a:pt x="70" y="140"/>
                      <a:pt x="70" y="140"/>
                    </a:cubicBezTo>
                    <a:cubicBezTo>
                      <a:pt x="69" y="141"/>
                      <a:pt x="69" y="141"/>
                      <a:pt x="68" y="141"/>
                    </a:cubicBezTo>
                    <a:cubicBezTo>
                      <a:pt x="67" y="142"/>
                      <a:pt x="65" y="143"/>
                      <a:pt x="64" y="144"/>
                    </a:cubicBezTo>
                    <a:cubicBezTo>
                      <a:pt x="63" y="144"/>
                      <a:pt x="63" y="144"/>
                      <a:pt x="62" y="144"/>
                    </a:cubicBezTo>
                    <a:cubicBezTo>
                      <a:pt x="61" y="145"/>
                      <a:pt x="61" y="145"/>
                      <a:pt x="60" y="145"/>
                    </a:cubicBezTo>
                    <a:cubicBezTo>
                      <a:pt x="60" y="145"/>
                      <a:pt x="60" y="145"/>
                      <a:pt x="60" y="145"/>
                    </a:cubicBezTo>
                    <a:cubicBezTo>
                      <a:pt x="60" y="145"/>
                      <a:pt x="60" y="145"/>
                      <a:pt x="59" y="145"/>
                    </a:cubicBezTo>
                    <a:cubicBezTo>
                      <a:pt x="57" y="146"/>
                      <a:pt x="57" y="146"/>
                      <a:pt x="57" y="146"/>
                    </a:cubicBezTo>
                    <a:lnTo>
                      <a:pt x="57" y="167"/>
                    </a:lnTo>
                    <a:close/>
                    <a:moveTo>
                      <a:pt x="57" y="26"/>
                    </a:move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7"/>
                    </a:cubicBezTo>
                    <a:cubicBezTo>
                      <a:pt x="55"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8"/>
                      <a:pt x="51" y="48"/>
                      <a:pt x="51" y="48"/>
                    </a:cubicBezTo>
                    <a:cubicBezTo>
                      <a:pt x="51" y="48"/>
                      <a:pt x="51" y="48"/>
                      <a:pt x="51" y="48"/>
                    </a:cubicBezTo>
                    <a:cubicBezTo>
                      <a:pt x="51"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ubicBezTo>
                      <a:pt x="48"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4" y="49"/>
                      <a:pt x="44" y="49"/>
                      <a:pt x="44" y="49"/>
                    </a:cubicBezTo>
                    <a:cubicBezTo>
                      <a:pt x="44" y="49"/>
                      <a:pt x="44" y="49"/>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1"/>
                      <a:pt x="41" y="51"/>
                    </a:cubicBezTo>
                    <a:cubicBezTo>
                      <a:pt x="41" y="51"/>
                      <a:pt x="41" y="51"/>
                      <a:pt x="41"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8" y="51"/>
                      <a:pt x="38" y="51"/>
                      <a:pt x="38" y="51"/>
                    </a:cubicBezTo>
                    <a:cubicBezTo>
                      <a:pt x="38" y="51"/>
                      <a:pt x="38" y="51"/>
                      <a:pt x="38" y="51"/>
                    </a:cubicBezTo>
                    <a:cubicBezTo>
                      <a:pt x="38" y="51"/>
                      <a:pt x="38" y="51"/>
                      <a:pt x="38" y="51"/>
                    </a:cubicBezTo>
                    <a:cubicBezTo>
                      <a:pt x="38"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2"/>
                    </a:cubicBezTo>
                    <a:cubicBezTo>
                      <a:pt x="36" y="52"/>
                      <a:pt x="36" y="52"/>
                      <a:pt x="36" y="52"/>
                    </a:cubicBezTo>
                    <a:cubicBezTo>
                      <a:pt x="36" y="52"/>
                      <a:pt x="36" y="52"/>
                      <a:pt x="36" y="52"/>
                    </a:cubicBezTo>
                    <a:cubicBezTo>
                      <a:pt x="36" y="52"/>
                      <a:pt x="36" y="52"/>
                      <a:pt x="36"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1" y="52"/>
                    </a:cubicBezTo>
                    <a:cubicBezTo>
                      <a:pt x="31" y="52"/>
                      <a:pt x="31" y="52"/>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29" y="53"/>
                      <a:pt x="29" y="53"/>
                      <a:pt x="29" y="53"/>
                    </a:cubicBezTo>
                    <a:cubicBezTo>
                      <a:pt x="29" y="53"/>
                      <a:pt x="29" y="53"/>
                      <a:pt x="29" y="53"/>
                    </a:cubicBezTo>
                    <a:cubicBezTo>
                      <a:pt x="29" y="53"/>
                      <a:pt x="29" y="53"/>
                      <a:pt x="29" y="53"/>
                    </a:cubicBezTo>
                    <a:cubicBezTo>
                      <a:pt x="29" y="53"/>
                      <a:pt x="28"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6" y="53"/>
                      <a:pt x="26" y="53"/>
                    </a:cubicBezTo>
                    <a:cubicBezTo>
                      <a:pt x="26" y="53"/>
                      <a:pt x="26" y="53"/>
                      <a:pt x="26" y="53"/>
                    </a:cubicBezTo>
                    <a:cubicBezTo>
                      <a:pt x="26" y="53"/>
                      <a:pt x="26" y="53"/>
                      <a:pt x="26" y="53"/>
                    </a:cubicBezTo>
                    <a:cubicBezTo>
                      <a:pt x="25" y="53"/>
                      <a:pt x="25" y="53"/>
                      <a:pt x="24" y="53"/>
                    </a:cubicBezTo>
                    <a:cubicBezTo>
                      <a:pt x="24" y="53"/>
                      <a:pt x="24" y="53"/>
                      <a:pt x="24" y="53"/>
                    </a:cubicBezTo>
                    <a:cubicBezTo>
                      <a:pt x="24" y="53"/>
                      <a:pt x="24" y="53"/>
                      <a:pt x="24" y="53"/>
                    </a:cubicBezTo>
                    <a:cubicBezTo>
                      <a:pt x="24" y="53"/>
                      <a:pt x="23" y="53"/>
                      <a:pt x="23" y="53"/>
                    </a:cubicBezTo>
                    <a:cubicBezTo>
                      <a:pt x="23" y="53"/>
                      <a:pt x="23" y="53"/>
                      <a:pt x="23" y="53"/>
                    </a:cubicBezTo>
                    <a:cubicBezTo>
                      <a:pt x="23" y="53"/>
                      <a:pt x="23" y="53"/>
                      <a:pt x="23" y="53"/>
                    </a:cubicBezTo>
                    <a:cubicBezTo>
                      <a:pt x="23" y="53"/>
                      <a:pt x="22" y="53"/>
                      <a:pt x="22" y="53"/>
                    </a:cubicBezTo>
                    <a:cubicBezTo>
                      <a:pt x="22" y="53"/>
                      <a:pt x="22" y="53"/>
                      <a:pt x="22"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7"/>
                      <a:pt x="21" y="47"/>
                      <a:pt x="21" y="47"/>
                    </a:cubicBezTo>
                    <a:cubicBezTo>
                      <a:pt x="21" y="47"/>
                      <a:pt x="21" y="47"/>
                      <a:pt x="21" y="47"/>
                    </a:cubicBezTo>
                    <a:cubicBezTo>
                      <a:pt x="21" y="47"/>
                      <a:pt x="21" y="47"/>
                      <a:pt x="22" y="47"/>
                    </a:cubicBezTo>
                    <a:cubicBezTo>
                      <a:pt x="22" y="47"/>
                      <a:pt x="22" y="46"/>
                      <a:pt x="22" y="46"/>
                    </a:cubicBezTo>
                    <a:cubicBezTo>
                      <a:pt x="22" y="46"/>
                      <a:pt x="22" y="46"/>
                      <a:pt x="22" y="46"/>
                    </a:cubicBezTo>
                    <a:cubicBezTo>
                      <a:pt x="22" y="46"/>
                      <a:pt x="22" y="46"/>
                      <a:pt x="22" y="46"/>
                    </a:cubicBezTo>
                    <a:cubicBezTo>
                      <a:pt x="22" y="45"/>
                      <a:pt x="22" y="45"/>
                      <a:pt x="22" y="45"/>
                    </a:cubicBezTo>
                    <a:cubicBezTo>
                      <a:pt x="22" y="45"/>
                      <a:pt x="22" y="45"/>
                      <a:pt x="22" y="45"/>
                    </a:cubicBezTo>
                    <a:cubicBezTo>
                      <a:pt x="22" y="45"/>
                      <a:pt x="22" y="45"/>
                      <a:pt x="22" y="45"/>
                    </a:cubicBezTo>
                    <a:cubicBezTo>
                      <a:pt x="22" y="45"/>
                      <a:pt x="22" y="44"/>
                      <a:pt x="22" y="44"/>
                    </a:cubicBezTo>
                    <a:cubicBezTo>
                      <a:pt x="22" y="44"/>
                      <a:pt x="22" y="44"/>
                      <a:pt x="22" y="44"/>
                    </a:cubicBezTo>
                    <a:cubicBezTo>
                      <a:pt x="22" y="44"/>
                      <a:pt x="22" y="44"/>
                      <a:pt x="22" y="44"/>
                    </a:cubicBezTo>
                    <a:cubicBezTo>
                      <a:pt x="22" y="44"/>
                      <a:pt x="22" y="44"/>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8"/>
                    </a:cubicBezTo>
                    <a:cubicBezTo>
                      <a:pt x="23" y="38"/>
                      <a:pt x="23" y="38"/>
                      <a:pt x="23" y="38"/>
                    </a:cubicBezTo>
                    <a:cubicBezTo>
                      <a:pt x="23" y="38"/>
                      <a:pt x="23" y="38"/>
                      <a:pt x="23" y="38"/>
                    </a:cubicBezTo>
                    <a:cubicBezTo>
                      <a:pt x="23" y="38"/>
                      <a:pt x="23" y="38"/>
                      <a:pt x="23" y="38"/>
                    </a:cubicBezTo>
                    <a:cubicBezTo>
                      <a:pt x="23" y="38"/>
                      <a:pt x="23" y="38"/>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6"/>
                      <a:pt x="23" y="36"/>
                    </a:cubicBezTo>
                    <a:cubicBezTo>
                      <a:pt x="23" y="36"/>
                      <a:pt x="23" y="36"/>
                      <a:pt x="24" y="36"/>
                    </a:cubicBezTo>
                    <a:cubicBezTo>
                      <a:pt x="24" y="36"/>
                      <a:pt x="24" y="36"/>
                      <a:pt x="24" y="36"/>
                    </a:cubicBezTo>
                    <a:cubicBezTo>
                      <a:pt x="24" y="36"/>
                      <a:pt x="24" y="36"/>
                      <a:pt x="24" y="36"/>
                    </a:cubicBezTo>
                    <a:cubicBezTo>
                      <a:pt x="24" y="36"/>
                      <a:pt x="24" y="36"/>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9" y="31"/>
                      <a:pt x="30"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2" y="31"/>
                      <a:pt x="34"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6" y="31"/>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9" y="30"/>
                    </a:cubicBezTo>
                    <a:cubicBezTo>
                      <a:pt x="39" y="30"/>
                      <a:pt x="39" y="30"/>
                      <a:pt x="39" y="30"/>
                    </a:cubicBezTo>
                    <a:cubicBezTo>
                      <a:pt x="39" y="30"/>
                      <a:pt x="39" y="30"/>
                      <a:pt x="39" y="30"/>
                    </a:cubicBezTo>
                    <a:cubicBezTo>
                      <a:pt x="39" y="30"/>
                      <a:pt x="39" y="30"/>
                      <a:pt x="39" y="30"/>
                    </a:cubicBezTo>
                    <a:cubicBezTo>
                      <a:pt x="39" y="30"/>
                      <a:pt x="39"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2"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7" y="29"/>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7" y="28"/>
                      <a:pt x="47" y="28"/>
                      <a:pt x="47" y="28"/>
                    </a:cubicBezTo>
                    <a:cubicBezTo>
                      <a:pt x="47" y="28"/>
                      <a:pt x="47"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9"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1" y="28"/>
                      <a:pt x="51" y="28"/>
                    </a:cubicBezTo>
                    <a:cubicBezTo>
                      <a:pt x="51" y="28"/>
                      <a:pt x="51" y="28"/>
                      <a:pt x="51" y="28"/>
                    </a:cubicBezTo>
                    <a:cubicBezTo>
                      <a:pt x="51" y="28"/>
                      <a:pt x="51" y="28"/>
                      <a:pt x="51" y="28"/>
                    </a:cubicBezTo>
                    <a:cubicBezTo>
                      <a:pt x="51" y="28"/>
                      <a:pt x="51" y="28"/>
                      <a:pt x="51" y="28"/>
                    </a:cubicBezTo>
                    <a:cubicBezTo>
                      <a:pt x="51" y="28"/>
                      <a:pt x="51" y="28"/>
                      <a:pt x="51" y="28"/>
                    </a:cubicBezTo>
                    <a:cubicBezTo>
                      <a:pt x="51" y="28"/>
                      <a:pt x="51"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5" y="26"/>
                    </a:cubicBezTo>
                    <a:cubicBezTo>
                      <a:pt x="55" y="26"/>
                      <a:pt x="55" y="26"/>
                      <a:pt x="55" y="26"/>
                    </a:cubicBezTo>
                    <a:cubicBezTo>
                      <a:pt x="55" y="26"/>
                      <a:pt x="55"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7" y="26"/>
                    </a:cubicBezTo>
                    <a:cubicBezTo>
                      <a:pt x="57" y="26"/>
                      <a:pt x="57" y="26"/>
                      <a:pt x="57" y="26"/>
                    </a:cubicBezTo>
                    <a:cubicBezTo>
                      <a:pt x="57" y="26"/>
                      <a:pt x="57" y="26"/>
                      <a:pt x="57" y="26"/>
                    </a:cubicBezTo>
                    <a:cubicBezTo>
                      <a:pt x="57" y="26"/>
                      <a:pt x="57" y="26"/>
                      <a:pt x="57" y="26"/>
                    </a:cubicBezTo>
                    <a:close/>
                    <a:moveTo>
                      <a:pt x="57" y="63"/>
                    </a:moveTo>
                    <a:cubicBezTo>
                      <a:pt x="57" y="93"/>
                      <a:pt x="57" y="93"/>
                      <a:pt x="57" y="93"/>
                    </a:cubicBezTo>
                    <a:cubicBezTo>
                      <a:pt x="57" y="93"/>
                      <a:pt x="57" y="93"/>
                      <a:pt x="57" y="93"/>
                    </a:cubicBezTo>
                    <a:cubicBezTo>
                      <a:pt x="57" y="93"/>
                      <a:pt x="57" y="93"/>
                      <a:pt x="57" y="93"/>
                    </a:cubicBezTo>
                    <a:cubicBezTo>
                      <a:pt x="56" y="93"/>
                      <a:pt x="56" y="93"/>
                      <a:pt x="56" y="93"/>
                    </a:cubicBezTo>
                    <a:cubicBezTo>
                      <a:pt x="56" y="93"/>
                      <a:pt x="56" y="93"/>
                      <a:pt x="56" y="93"/>
                    </a:cubicBezTo>
                    <a:cubicBezTo>
                      <a:pt x="56" y="93"/>
                      <a:pt x="56" y="93"/>
                      <a:pt x="56" y="93"/>
                    </a:cubicBezTo>
                    <a:cubicBezTo>
                      <a:pt x="56" y="93"/>
                      <a:pt x="56" y="93"/>
                      <a:pt x="56" y="93"/>
                    </a:cubicBezTo>
                    <a:cubicBezTo>
                      <a:pt x="56" y="93"/>
                      <a:pt x="56" y="93"/>
                      <a:pt x="56"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4"/>
                    </a:cubicBezTo>
                    <a:cubicBezTo>
                      <a:pt x="55" y="94"/>
                      <a:pt x="55" y="94"/>
                      <a:pt x="55" y="94"/>
                    </a:cubicBezTo>
                    <a:cubicBezTo>
                      <a:pt x="55" y="94"/>
                      <a:pt x="55"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5"/>
                    </a:cubicBezTo>
                    <a:cubicBezTo>
                      <a:pt x="54" y="95"/>
                      <a:pt x="54" y="95"/>
                      <a:pt x="54"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6"/>
                    </a:cubicBezTo>
                    <a:cubicBezTo>
                      <a:pt x="51" y="96"/>
                      <a:pt x="51" y="96"/>
                      <a:pt x="51" y="96"/>
                    </a:cubicBezTo>
                    <a:cubicBezTo>
                      <a:pt x="51" y="96"/>
                      <a:pt x="51" y="96"/>
                      <a:pt x="51" y="96"/>
                    </a:cubicBezTo>
                    <a:cubicBezTo>
                      <a:pt x="51" y="96"/>
                      <a:pt x="51" y="96"/>
                      <a:pt x="51" y="96"/>
                    </a:cubicBezTo>
                    <a:cubicBezTo>
                      <a:pt x="51"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8" y="96"/>
                      <a:pt x="48" y="96"/>
                      <a:pt x="48" y="96"/>
                    </a:cubicBezTo>
                    <a:cubicBezTo>
                      <a:pt x="48" y="96"/>
                      <a:pt x="48" y="96"/>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8"/>
                    </a:cubicBezTo>
                    <a:cubicBezTo>
                      <a:pt x="47" y="98"/>
                      <a:pt x="47" y="98"/>
                      <a:pt x="47"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2" y="99"/>
                      <a:pt x="42" y="99"/>
                      <a:pt x="42" y="99"/>
                    </a:cubicBezTo>
                    <a:cubicBezTo>
                      <a:pt x="42" y="99"/>
                      <a:pt x="42" y="99"/>
                      <a:pt x="42" y="99"/>
                    </a:cubicBezTo>
                    <a:cubicBezTo>
                      <a:pt x="42" y="99"/>
                      <a:pt x="42" y="99"/>
                      <a:pt x="42" y="99"/>
                    </a:cubicBezTo>
                    <a:cubicBezTo>
                      <a:pt x="42" y="99"/>
                      <a:pt x="41" y="99"/>
                      <a:pt x="41" y="99"/>
                    </a:cubicBezTo>
                    <a:cubicBezTo>
                      <a:pt x="41" y="99"/>
                      <a:pt x="41" y="99"/>
                      <a:pt x="41" y="99"/>
                    </a:cubicBezTo>
                    <a:cubicBezTo>
                      <a:pt x="41" y="99"/>
                      <a:pt x="41" y="99"/>
                      <a:pt x="41" y="99"/>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8" y="100"/>
                      <a:pt x="38" y="100"/>
                    </a:cubicBezTo>
                    <a:cubicBezTo>
                      <a:pt x="38" y="100"/>
                      <a:pt x="38" y="100"/>
                      <a:pt x="38" y="100"/>
                    </a:cubicBezTo>
                    <a:cubicBezTo>
                      <a:pt x="38" y="100"/>
                      <a:pt x="38" y="100"/>
                      <a:pt x="38" y="101"/>
                    </a:cubicBezTo>
                    <a:cubicBezTo>
                      <a:pt x="38" y="101"/>
                      <a:pt x="38"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2"/>
                    </a:cubicBezTo>
                    <a:cubicBezTo>
                      <a:pt x="36" y="102"/>
                      <a:pt x="36" y="102"/>
                      <a:pt x="36" y="102"/>
                    </a:cubicBezTo>
                    <a:cubicBezTo>
                      <a:pt x="36" y="102"/>
                      <a:pt x="36"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3" y="102"/>
                      <a:pt x="33" y="102"/>
                      <a:pt x="33" y="102"/>
                    </a:cubicBezTo>
                    <a:cubicBezTo>
                      <a:pt x="33" y="102"/>
                      <a:pt x="33" y="102"/>
                      <a:pt x="33" y="102"/>
                    </a:cubicBezTo>
                    <a:cubicBezTo>
                      <a:pt x="33" y="102"/>
                      <a:pt x="33" y="102"/>
                      <a:pt x="33" y="102"/>
                    </a:cubicBezTo>
                    <a:cubicBezTo>
                      <a:pt x="33" y="102"/>
                      <a:pt x="33" y="102"/>
                      <a:pt x="33" y="102"/>
                    </a:cubicBezTo>
                    <a:cubicBezTo>
                      <a:pt x="33" y="102"/>
                      <a:pt x="33" y="103"/>
                      <a:pt x="33"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29" y="103"/>
                      <a:pt x="29" y="103"/>
                      <a:pt x="29" y="103"/>
                    </a:cubicBezTo>
                    <a:cubicBezTo>
                      <a:pt x="29" y="103"/>
                      <a:pt x="29" y="103"/>
                      <a:pt x="29" y="103"/>
                    </a:cubicBezTo>
                    <a:cubicBezTo>
                      <a:pt x="29" y="103"/>
                      <a:pt x="29" y="103"/>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7" y="104"/>
                      <a:pt x="27" y="104"/>
                      <a:pt x="27" y="104"/>
                    </a:cubicBezTo>
                    <a:cubicBezTo>
                      <a:pt x="27" y="104"/>
                      <a:pt x="27" y="104"/>
                      <a:pt x="27" y="104"/>
                    </a:cubicBezTo>
                    <a:cubicBezTo>
                      <a:pt x="27" y="104"/>
                      <a:pt x="27" y="104"/>
                      <a:pt x="27" y="104"/>
                    </a:cubicBezTo>
                    <a:cubicBezTo>
                      <a:pt x="27" y="104"/>
                      <a:pt x="27"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5"/>
                    </a:cubicBezTo>
                    <a:cubicBezTo>
                      <a:pt x="26"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1" y="106"/>
                      <a:pt x="21" y="106"/>
                      <a:pt x="21" y="106"/>
                    </a:cubicBezTo>
                    <a:cubicBezTo>
                      <a:pt x="21" y="106"/>
                      <a:pt x="21" y="106"/>
                      <a:pt x="21" y="106"/>
                    </a:cubicBezTo>
                    <a:cubicBezTo>
                      <a:pt x="21" y="106"/>
                      <a:pt x="21" y="106"/>
                      <a:pt x="21" y="106"/>
                    </a:cubicBezTo>
                    <a:cubicBezTo>
                      <a:pt x="21" y="106"/>
                      <a:pt x="21" y="106"/>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0" y="107"/>
                      <a:pt x="20" y="107"/>
                      <a:pt x="20" y="107"/>
                    </a:cubicBezTo>
                    <a:cubicBezTo>
                      <a:pt x="20" y="107"/>
                      <a:pt x="20" y="107"/>
                      <a:pt x="20" y="107"/>
                    </a:cubicBezTo>
                    <a:cubicBezTo>
                      <a:pt x="20" y="107"/>
                      <a:pt x="20" y="107"/>
                      <a:pt x="20" y="107"/>
                    </a:cubicBezTo>
                    <a:cubicBezTo>
                      <a:pt x="20" y="107"/>
                      <a:pt x="20" y="107"/>
                      <a:pt x="20" y="107"/>
                    </a:cubicBezTo>
                    <a:cubicBezTo>
                      <a:pt x="20" y="107"/>
                      <a:pt x="20"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8" y="107"/>
                      <a:pt x="18" y="107"/>
                      <a:pt x="17" y="107"/>
                    </a:cubicBezTo>
                    <a:cubicBezTo>
                      <a:pt x="17" y="107"/>
                      <a:pt x="17" y="107"/>
                      <a:pt x="17" y="107"/>
                    </a:cubicBezTo>
                    <a:cubicBezTo>
                      <a:pt x="17" y="107"/>
                      <a:pt x="17" y="107"/>
                      <a:pt x="17" y="107"/>
                    </a:cubicBezTo>
                    <a:cubicBezTo>
                      <a:pt x="17" y="107"/>
                      <a:pt x="16" y="107"/>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4" y="108"/>
                      <a:pt x="14" y="108"/>
                    </a:cubicBezTo>
                    <a:cubicBezTo>
                      <a:pt x="14" y="108"/>
                      <a:pt x="14" y="108"/>
                      <a:pt x="14" y="108"/>
                    </a:cubicBezTo>
                    <a:cubicBezTo>
                      <a:pt x="14" y="108"/>
                      <a:pt x="14" y="108"/>
                      <a:pt x="14" y="108"/>
                    </a:cubicBezTo>
                    <a:cubicBezTo>
                      <a:pt x="14" y="108"/>
                      <a:pt x="14" y="108"/>
                      <a:pt x="14" y="109"/>
                    </a:cubicBezTo>
                    <a:cubicBezTo>
                      <a:pt x="14" y="109"/>
                      <a:pt x="14" y="109"/>
                      <a:pt x="14" y="109"/>
                    </a:cubicBezTo>
                    <a:cubicBezTo>
                      <a:pt x="14" y="109"/>
                      <a:pt x="14" y="109"/>
                      <a:pt x="14" y="109"/>
                    </a:cubicBezTo>
                    <a:cubicBezTo>
                      <a:pt x="14" y="109"/>
                      <a:pt x="14" y="109"/>
                      <a:pt x="14" y="109"/>
                    </a:cubicBezTo>
                    <a:cubicBezTo>
                      <a:pt x="14" y="109"/>
                      <a:pt x="14" y="109"/>
                      <a:pt x="14" y="109"/>
                    </a:cubicBezTo>
                    <a:cubicBezTo>
                      <a:pt x="14" y="109"/>
                      <a:pt x="14"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8"/>
                      <a:pt x="11" y="108"/>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4"/>
                    </a:cubicBezTo>
                    <a:cubicBezTo>
                      <a:pt x="11" y="104"/>
                      <a:pt x="11" y="104"/>
                      <a:pt x="11" y="104"/>
                    </a:cubicBezTo>
                    <a:cubicBezTo>
                      <a:pt x="11" y="104"/>
                      <a:pt x="11" y="104"/>
                      <a:pt x="11" y="104"/>
                    </a:cubicBezTo>
                    <a:cubicBezTo>
                      <a:pt x="11" y="104"/>
                      <a:pt x="11" y="104"/>
                      <a:pt x="11" y="104"/>
                    </a:cubicBezTo>
                    <a:cubicBezTo>
                      <a:pt x="11" y="104"/>
                      <a:pt x="11" y="104"/>
                      <a:pt x="11" y="104"/>
                    </a:cubicBezTo>
                    <a:cubicBezTo>
                      <a:pt x="11" y="104"/>
                      <a:pt x="11" y="104"/>
                      <a:pt x="12" y="104"/>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2"/>
                      <a:pt x="11" y="102"/>
                      <a:pt x="11" y="101"/>
                    </a:cubicBezTo>
                    <a:cubicBezTo>
                      <a:pt x="11" y="101"/>
                      <a:pt x="11" y="101"/>
                      <a:pt x="11" y="101"/>
                    </a:cubicBezTo>
                    <a:cubicBezTo>
                      <a:pt x="11" y="101"/>
                      <a:pt x="11" y="101"/>
                      <a:pt x="11" y="101"/>
                    </a:cubicBezTo>
                    <a:cubicBezTo>
                      <a:pt x="11" y="101"/>
                      <a:pt x="11" y="101"/>
                      <a:pt x="11" y="101"/>
                    </a:cubicBezTo>
                    <a:cubicBezTo>
                      <a:pt x="11" y="101"/>
                      <a:pt x="11" y="100"/>
                      <a:pt x="11" y="100"/>
                    </a:cubicBezTo>
                    <a:cubicBezTo>
                      <a:pt x="11" y="100"/>
                      <a:pt x="11" y="100"/>
                      <a:pt x="12" y="100"/>
                    </a:cubicBezTo>
                    <a:cubicBezTo>
                      <a:pt x="12" y="100"/>
                      <a:pt x="12" y="100"/>
                      <a:pt x="12" y="100"/>
                    </a:cubicBezTo>
                    <a:cubicBezTo>
                      <a:pt x="12" y="100"/>
                      <a:pt x="12" y="100"/>
                      <a:pt x="12" y="100"/>
                    </a:cubicBezTo>
                    <a:cubicBezTo>
                      <a:pt x="12" y="99"/>
                      <a:pt x="12" y="99"/>
                      <a:pt x="12" y="99"/>
                    </a:cubicBezTo>
                    <a:cubicBezTo>
                      <a:pt x="12" y="99"/>
                      <a:pt x="12" y="99"/>
                      <a:pt x="12" y="99"/>
                    </a:cubicBezTo>
                    <a:cubicBezTo>
                      <a:pt x="12" y="99"/>
                      <a:pt x="12" y="99"/>
                      <a:pt x="12" y="99"/>
                    </a:cubicBezTo>
                    <a:cubicBezTo>
                      <a:pt x="12" y="98"/>
                      <a:pt x="12" y="98"/>
                      <a:pt x="12" y="98"/>
                    </a:cubicBezTo>
                    <a:cubicBezTo>
                      <a:pt x="12" y="98"/>
                      <a:pt x="12" y="98"/>
                      <a:pt x="12" y="98"/>
                    </a:cubicBezTo>
                    <a:cubicBezTo>
                      <a:pt x="12" y="98"/>
                      <a:pt x="12" y="98"/>
                      <a:pt x="12" y="98"/>
                    </a:cubicBezTo>
                    <a:cubicBezTo>
                      <a:pt x="12" y="98"/>
                      <a:pt x="12" y="97"/>
                      <a:pt x="12" y="97"/>
                    </a:cubicBezTo>
                    <a:cubicBezTo>
                      <a:pt x="12" y="97"/>
                      <a:pt x="12" y="97"/>
                      <a:pt x="12" y="97"/>
                    </a:cubicBezTo>
                    <a:cubicBezTo>
                      <a:pt x="12" y="96"/>
                      <a:pt x="12" y="96"/>
                      <a:pt x="12" y="95"/>
                    </a:cubicBezTo>
                    <a:cubicBezTo>
                      <a:pt x="12" y="95"/>
                      <a:pt x="12" y="95"/>
                      <a:pt x="12" y="95"/>
                    </a:cubicBezTo>
                    <a:cubicBezTo>
                      <a:pt x="12" y="95"/>
                      <a:pt x="12" y="95"/>
                      <a:pt x="12" y="95"/>
                    </a:cubicBezTo>
                    <a:cubicBezTo>
                      <a:pt x="12" y="95"/>
                      <a:pt x="12" y="95"/>
                      <a:pt x="12" y="95"/>
                    </a:cubicBezTo>
                    <a:cubicBezTo>
                      <a:pt x="12" y="94"/>
                      <a:pt x="12" y="94"/>
                      <a:pt x="12" y="93"/>
                    </a:cubicBezTo>
                    <a:cubicBezTo>
                      <a:pt x="12" y="93"/>
                      <a:pt x="12" y="93"/>
                      <a:pt x="12" y="93"/>
                    </a:cubicBezTo>
                    <a:cubicBezTo>
                      <a:pt x="12" y="93"/>
                      <a:pt x="12" y="92"/>
                      <a:pt x="12" y="92"/>
                    </a:cubicBezTo>
                    <a:cubicBezTo>
                      <a:pt x="12" y="92"/>
                      <a:pt x="12" y="92"/>
                      <a:pt x="12" y="92"/>
                    </a:cubicBezTo>
                    <a:cubicBezTo>
                      <a:pt x="12" y="92"/>
                      <a:pt x="12" y="91"/>
                      <a:pt x="12" y="91"/>
                    </a:cubicBezTo>
                    <a:cubicBezTo>
                      <a:pt x="12" y="91"/>
                      <a:pt x="12" y="91"/>
                      <a:pt x="12" y="91"/>
                    </a:cubicBezTo>
                    <a:cubicBezTo>
                      <a:pt x="12" y="91"/>
                      <a:pt x="12" y="91"/>
                      <a:pt x="12" y="90"/>
                    </a:cubicBezTo>
                    <a:cubicBezTo>
                      <a:pt x="12" y="90"/>
                      <a:pt x="12" y="90"/>
                      <a:pt x="13" y="90"/>
                    </a:cubicBezTo>
                    <a:cubicBezTo>
                      <a:pt x="13" y="90"/>
                      <a:pt x="13" y="89"/>
                      <a:pt x="13" y="88"/>
                    </a:cubicBezTo>
                    <a:cubicBezTo>
                      <a:pt x="13" y="88"/>
                      <a:pt x="13" y="88"/>
                      <a:pt x="13" y="88"/>
                    </a:cubicBezTo>
                    <a:cubicBezTo>
                      <a:pt x="13" y="88"/>
                      <a:pt x="13" y="88"/>
                      <a:pt x="13" y="88"/>
                    </a:cubicBezTo>
                    <a:cubicBezTo>
                      <a:pt x="13" y="88"/>
                      <a:pt x="13" y="88"/>
                      <a:pt x="13" y="88"/>
                    </a:cubicBezTo>
                    <a:cubicBezTo>
                      <a:pt x="13" y="88"/>
                      <a:pt x="13" y="87"/>
                      <a:pt x="13" y="87"/>
                    </a:cubicBezTo>
                    <a:cubicBezTo>
                      <a:pt x="13" y="87"/>
                      <a:pt x="13" y="87"/>
                      <a:pt x="13" y="87"/>
                    </a:cubicBezTo>
                    <a:cubicBezTo>
                      <a:pt x="13" y="87"/>
                      <a:pt x="13" y="86"/>
                      <a:pt x="13" y="86"/>
                    </a:cubicBezTo>
                    <a:cubicBezTo>
                      <a:pt x="13" y="86"/>
                      <a:pt x="13" y="86"/>
                      <a:pt x="13" y="86"/>
                    </a:cubicBezTo>
                    <a:cubicBezTo>
                      <a:pt x="13" y="85"/>
                      <a:pt x="13" y="85"/>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3"/>
                      <a:pt x="13" y="83"/>
                      <a:pt x="13" y="83"/>
                    </a:cubicBezTo>
                    <a:cubicBezTo>
                      <a:pt x="13" y="83"/>
                      <a:pt x="13" y="83"/>
                      <a:pt x="13" y="83"/>
                    </a:cubicBezTo>
                    <a:cubicBezTo>
                      <a:pt x="13" y="83"/>
                      <a:pt x="13" y="83"/>
                      <a:pt x="14" y="83"/>
                    </a:cubicBezTo>
                    <a:cubicBezTo>
                      <a:pt x="14" y="83"/>
                      <a:pt x="14" y="83"/>
                      <a:pt x="14" y="83"/>
                    </a:cubicBezTo>
                    <a:cubicBezTo>
                      <a:pt x="14" y="83"/>
                      <a:pt x="14" y="83"/>
                      <a:pt x="14" y="83"/>
                    </a:cubicBezTo>
                    <a:cubicBezTo>
                      <a:pt x="14" y="83"/>
                      <a:pt x="14" y="83"/>
                      <a:pt x="14" y="83"/>
                    </a:cubicBezTo>
                    <a:cubicBezTo>
                      <a:pt x="14" y="82"/>
                      <a:pt x="14" y="82"/>
                      <a:pt x="14" y="82"/>
                    </a:cubicBezTo>
                    <a:cubicBezTo>
                      <a:pt x="14" y="82"/>
                      <a:pt x="14" y="82"/>
                      <a:pt x="14" y="82"/>
                    </a:cubicBezTo>
                    <a:cubicBezTo>
                      <a:pt x="14" y="82"/>
                      <a:pt x="14" y="82"/>
                      <a:pt x="14" y="82"/>
                    </a:cubicBezTo>
                    <a:cubicBezTo>
                      <a:pt x="14" y="82"/>
                      <a:pt x="14" y="82"/>
                      <a:pt x="14" y="82"/>
                    </a:cubicBezTo>
                    <a:cubicBezTo>
                      <a:pt x="14" y="82"/>
                      <a:pt x="14" y="82"/>
                      <a:pt x="14" y="82"/>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0"/>
                      <a:pt x="14" y="80"/>
                      <a:pt x="14" y="80"/>
                    </a:cubicBezTo>
                    <a:cubicBezTo>
                      <a:pt x="14" y="80"/>
                      <a:pt x="14" y="80"/>
                      <a:pt x="14" y="80"/>
                    </a:cubicBezTo>
                    <a:cubicBezTo>
                      <a:pt x="14" y="80"/>
                      <a:pt x="14" y="80"/>
                      <a:pt x="14" y="80"/>
                    </a:cubicBezTo>
                    <a:cubicBezTo>
                      <a:pt x="14" y="79"/>
                      <a:pt x="14" y="79"/>
                      <a:pt x="14" y="79"/>
                    </a:cubicBezTo>
                    <a:cubicBezTo>
                      <a:pt x="14" y="79"/>
                      <a:pt x="14" y="79"/>
                      <a:pt x="14" y="79"/>
                    </a:cubicBezTo>
                    <a:cubicBezTo>
                      <a:pt x="14" y="79"/>
                      <a:pt x="14" y="79"/>
                      <a:pt x="14" y="79"/>
                    </a:cubicBezTo>
                    <a:cubicBezTo>
                      <a:pt x="14" y="79"/>
                      <a:pt x="14" y="78"/>
                      <a:pt x="14" y="78"/>
                    </a:cubicBezTo>
                    <a:cubicBezTo>
                      <a:pt x="14" y="78"/>
                      <a:pt x="14" y="78"/>
                      <a:pt x="14" y="78"/>
                    </a:cubicBezTo>
                    <a:cubicBezTo>
                      <a:pt x="14" y="78"/>
                      <a:pt x="14" y="77"/>
                      <a:pt x="14" y="77"/>
                    </a:cubicBezTo>
                    <a:cubicBezTo>
                      <a:pt x="14" y="77"/>
                      <a:pt x="14" y="77"/>
                      <a:pt x="14" y="77"/>
                    </a:cubicBezTo>
                    <a:cubicBezTo>
                      <a:pt x="14" y="77"/>
                      <a:pt x="14"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5"/>
                      <a:pt x="16" y="75"/>
                    </a:cubicBezTo>
                    <a:cubicBezTo>
                      <a:pt x="16" y="75"/>
                      <a:pt x="16" y="75"/>
                      <a:pt x="16" y="75"/>
                    </a:cubicBezTo>
                    <a:cubicBezTo>
                      <a:pt x="16" y="75"/>
                      <a:pt x="17" y="75"/>
                      <a:pt x="17" y="75"/>
                    </a:cubicBezTo>
                    <a:cubicBezTo>
                      <a:pt x="17" y="75"/>
                      <a:pt x="17" y="75"/>
                      <a:pt x="17" y="75"/>
                    </a:cubicBezTo>
                    <a:cubicBezTo>
                      <a:pt x="17" y="75"/>
                      <a:pt x="17" y="75"/>
                      <a:pt x="18" y="75"/>
                    </a:cubicBezTo>
                    <a:cubicBezTo>
                      <a:pt x="18" y="75"/>
                      <a:pt x="18" y="75"/>
                      <a:pt x="18" y="75"/>
                    </a:cubicBezTo>
                    <a:cubicBezTo>
                      <a:pt x="18" y="75"/>
                      <a:pt x="18" y="75"/>
                      <a:pt x="18" y="75"/>
                    </a:cubicBezTo>
                    <a:cubicBezTo>
                      <a:pt x="18" y="75"/>
                      <a:pt x="18"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20" y="75"/>
                      <a:pt x="20" y="75"/>
                      <a:pt x="20" y="75"/>
                    </a:cubicBezTo>
                    <a:cubicBezTo>
                      <a:pt x="20" y="75"/>
                      <a:pt x="20" y="75"/>
                      <a:pt x="20" y="75"/>
                    </a:cubicBezTo>
                    <a:cubicBezTo>
                      <a:pt x="20" y="75"/>
                      <a:pt x="20" y="75"/>
                      <a:pt x="20" y="75"/>
                    </a:cubicBezTo>
                    <a:cubicBezTo>
                      <a:pt x="20" y="75"/>
                      <a:pt x="21" y="75"/>
                      <a:pt x="21" y="75"/>
                    </a:cubicBezTo>
                    <a:cubicBezTo>
                      <a:pt x="21" y="75"/>
                      <a:pt x="21" y="75"/>
                      <a:pt x="21" y="75"/>
                    </a:cubicBezTo>
                    <a:cubicBezTo>
                      <a:pt x="21" y="75"/>
                      <a:pt x="21" y="75"/>
                      <a:pt x="21" y="75"/>
                    </a:cubicBezTo>
                    <a:cubicBezTo>
                      <a:pt x="21" y="75"/>
                      <a:pt x="21" y="75"/>
                      <a:pt x="22" y="75"/>
                    </a:cubicBezTo>
                    <a:cubicBezTo>
                      <a:pt x="22" y="75"/>
                      <a:pt x="22" y="75"/>
                      <a:pt x="22" y="75"/>
                    </a:cubicBezTo>
                    <a:cubicBezTo>
                      <a:pt x="22" y="75"/>
                      <a:pt x="22" y="75"/>
                      <a:pt x="22" y="75"/>
                    </a:cubicBezTo>
                    <a:cubicBezTo>
                      <a:pt x="22" y="75"/>
                      <a:pt x="22" y="75"/>
                      <a:pt x="22" y="75"/>
                    </a:cubicBezTo>
                    <a:cubicBezTo>
                      <a:pt x="22" y="74"/>
                      <a:pt x="22" y="74"/>
                      <a:pt x="22" y="74"/>
                    </a:cubicBezTo>
                    <a:cubicBezTo>
                      <a:pt x="22" y="74"/>
                      <a:pt x="22" y="74"/>
                      <a:pt x="22" y="74"/>
                    </a:cubicBezTo>
                    <a:cubicBezTo>
                      <a:pt x="23" y="74"/>
                      <a:pt x="23" y="74"/>
                      <a:pt x="23" y="74"/>
                    </a:cubicBezTo>
                    <a:cubicBezTo>
                      <a:pt x="23" y="74"/>
                      <a:pt x="23" y="74"/>
                      <a:pt x="23" y="74"/>
                    </a:cubicBezTo>
                    <a:cubicBezTo>
                      <a:pt x="23" y="74"/>
                      <a:pt x="23" y="74"/>
                      <a:pt x="23" y="74"/>
                    </a:cubicBezTo>
                    <a:cubicBezTo>
                      <a:pt x="23" y="74"/>
                      <a:pt x="24" y="74"/>
                      <a:pt x="24" y="74"/>
                    </a:cubicBezTo>
                    <a:cubicBezTo>
                      <a:pt x="24" y="74"/>
                      <a:pt x="24" y="74"/>
                      <a:pt x="24" y="74"/>
                    </a:cubicBezTo>
                    <a:cubicBezTo>
                      <a:pt x="24" y="74"/>
                      <a:pt x="24" y="74"/>
                      <a:pt x="24" y="74"/>
                    </a:cubicBezTo>
                    <a:cubicBezTo>
                      <a:pt x="24" y="74"/>
                      <a:pt x="25" y="74"/>
                      <a:pt x="25" y="74"/>
                    </a:cubicBezTo>
                    <a:cubicBezTo>
                      <a:pt x="25" y="74"/>
                      <a:pt x="25" y="74"/>
                      <a:pt x="25" y="74"/>
                    </a:cubicBezTo>
                    <a:cubicBezTo>
                      <a:pt x="25" y="74"/>
                      <a:pt x="25" y="74"/>
                      <a:pt x="25" y="74"/>
                    </a:cubicBezTo>
                    <a:cubicBezTo>
                      <a:pt x="25" y="74"/>
                      <a:pt x="25"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7" y="74"/>
                      <a:pt x="27" y="74"/>
                      <a:pt x="27" y="74"/>
                    </a:cubicBezTo>
                    <a:cubicBezTo>
                      <a:pt x="27" y="74"/>
                      <a:pt x="27" y="74"/>
                      <a:pt x="27" y="74"/>
                    </a:cubicBezTo>
                    <a:cubicBezTo>
                      <a:pt x="27" y="74"/>
                      <a:pt x="27" y="74"/>
                      <a:pt x="27" y="74"/>
                    </a:cubicBezTo>
                    <a:cubicBezTo>
                      <a:pt x="27" y="74"/>
                      <a:pt x="27" y="74"/>
                      <a:pt x="28" y="74"/>
                    </a:cubicBezTo>
                    <a:cubicBezTo>
                      <a:pt x="28" y="74"/>
                      <a:pt x="28" y="74"/>
                      <a:pt x="28" y="74"/>
                    </a:cubicBezTo>
                    <a:cubicBezTo>
                      <a:pt x="28" y="74"/>
                      <a:pt x="28" y="74"/>
                      <a:pt x="28" y="74"/>
                    </a:cubicBezTo>
                    <a:cubicBezTo>
                      <a:pt x="28" y="74"/>
                      <a:pt x="28" y="74"/>
                      <a:pt x="28" y="74"/>
                    </a:cubicBezTo>
                    <a:cubicBezTo>
                      <a:pt x="28" y="73"/>
                      <a:pt x="28" y="73"/>
                      <a:pt x="28"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1" y="73"/>
                    </a:cubicBezTo>
                    <a:cubicBezTo>
                      <a:pt x="31" y="73"/>
                      <a:pt x="31" y="73"/>
                      <a:pt x="31" y="73"/>
                    </a:cubicBezTo>
                    <a:cubicBezTo>
                      <a:pt x="31" y="73"/>
                      <a:pt x="31" y="73"/>
                      <a:pt x="31" y="73"/>
                    </a:cubicBezTo>
                    <a:cubicBezTo>
                      <a:pt x="31" y="73"/>
                      <a:pt x="31" y="73"/>
                      <a:pt x="31" y="73"/>
                    </a:cubicBezTo>
                    <a:cubicBezTo>
                      <a:pt x="31" y="73"/>
                      <a:pt x="31" y="73"/>
                      <a:pt x="31" y="73"/>
                    </a:cubicBezTo>
                    <a:cubicBezTo>
                      <a:pt x="31" y="72"/>
                      <a:pt x="31" y="72"/>
                      <a:pt x="31" y="72"/>
                    </a:cubicBezTo>
                    <a:cubicBezTo>
                      <a:pt x="31" y="72"/>
                      <a:pt x="31" y="72"/>
                      <a:pt x="31"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1"/>
                      <a:pt x="34" y="71"/>
                      <a:pt x="34" y="71"/>
                    </a:cubicBezTo>
                    <a:cubicBezTo>
                      <a:pt x="34" y="71"/>
                      <a:pt x="34"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0"/>
                      <a:pt x="37" y="70"/>
                      <a:pt x="37" y="70"/>
                    </a:cubicBezTo>
                    <a:cubicBezTo>
                      <a:pt x="37" y="70"/>
                      <a:pt x="37" y="70"/>
                      <a:pt x="37" y="70"/>
                    </a:cubicBezTo>
                    <a:cubicBezTo>
                      <a:pt x="37" y="70"/>
                      <a:pt x="37"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7"/>
                      <a:pt x="46" y="67"/>
                      <a:pt x="46"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8" y="67"/>
                    </a:cubicBezTo>
                    <a:cubicBezTo>
                      <a:pt x="48" y="67"/>
                      <a:pt x="48" y="67"/>
                      <a:pt x="48" y="67"/>
                    </a:cubicBezTo>
                    <a:cubicBezTo>
                      <a:pt x="48" y="67"/>
                      <a:pt x="48" y="67"/>
                      <a:pt x="48" y="67"/>
                    </a:cubicBezTo>
                    <a:cubicBezTo>
                      <a:pt x="48" y="67"/>
                      <a:pt x="48" y="67"/>
                      <a:pt x="48" y="67"/>
                    </a:cubicBezTo>
                    <a:cubicBezTo>
                      <a:pt x="48" y="67"/>
                      <a:pt x="48" y="67"/>
                      <a:pt x="48" y="67"/>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50" y="66"/>
                      <a:pt x="50" y="66"/>
                    </a:cubicBezTo>
                    <a:cubicBezTo>
                      <a:pt x="50" y="66"/>
                      <a:pt x="50" y="66"/>
                      <a:pt x="50" y="66"/>
                    </a:cubicBezTo>
                    <a:cubicBezTo>
                      <a:pt x="50" y="66"/>
                      <a:pt x="50" y="66"/>
                      <a:pt x="50" y="66"/>
                    </a:cubicBezTo>
                    <a:cubicBezTo>
                      <a:pt x="50" y="66"/>
                      <a:pt x="50" y="66"/>
                      <a:pt x="50" y="66"/>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2" y="65"/>
                    </a:cubicBezTo>
                    <a:cubicBezTo>
                      <a:pt x="52" y="65"/>
                      <a:pt x="52" y="65"/>
                      <a:pt x="52" y="65"/>
                    </a:cubicBezTo>
                    <a:cubicBezTo>
                      <a:pt x="52" y="65"/>
                      <a:pt x="52" y="65"/>
                      <a:pt x="53" y="65"/>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7" y="63"/>
                      <a:pt x="57" y="63"/>
                      <a:pt x="57" y="63"/>
                    </a:cubicBezTo>
                    <a:close/>
                    <a:moveTo>
                      <a:pt x="57" y="105"/>
                    </a:moveTo>
                    <a:cubicBezTo>
                      <a:pt x="57" y="105"/>
                      <a:pt x="56" y="106"/>
                      <a:pt x="56" y="106"/>
                    </a:cubicBezTo>
                    <a:cubicBezTo>
                      <a:pt x="56" y="106"/>
                      <a:pt x="56" y="106"/>
                      <a:pt x="56" y="106"/>
                    </a:cubicBezTo>
                    <a:cubicBezTo>
                      <a:pt x="56" y="106"/>
                      <a:pt x="55" y="106"/>
                      <a:pt x="55" y="106"/>
                    </a:cubicBezTo>
                    <a:cubicBezTo>
                      <a:pt x="55" y="106"/>
                      <a:pt x="55" y="106"/>
                      <a:pt x="55"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3" y="107"/>
                      <a:pt x="53" y="107"/>
                    </a:cubicBezTo>
                    <a:cubicBezTo>
                      <a:pt x="53" y="107"/>
                      <a:pt x="53" y="107"/>
                      <a:pt x="53" y="107"/>
                    </a:cubicBezTo>
                    <a:cubicBezTo>
                      <a:pt x="53" y="107"/>
                      <a:pt x="52" y="107"/>
                      <a:pt x="52" y="108"/>
                    </a:cubicBezTo>
                    <a:cubicBezTo>
                      <a:pt x="52" y="108"/>
                      <a:pt x="52" y="108"/>
                      <a:pt x="51" y="109"/>
                    </a:cubicBezTo>
                    <a:cubicBezTo>
                      <a:pt x="51" y="109"/>
                      <a:pt x="51" y="109"/>
                      <a:pt x="51" y="109"/>
                    </a:cubicBezTo>
                    <a:cubicBezTo>
                      <a:pt x="51" y="109"/>
                      <a:pt x="51" y="109"/>
                      <a:pt x="51" y="109"/>
                    </a:cubicBezTo>
                    <a:cubicBezTo>
                      <a:pt x="50" y="109"/>
                      <a:pt x="50" y="109"/>
                      <a:pt x="49" y="110"/>
                    </a:cubicBezTo>
                    <a:cubicBezTo>
                      <a:pt x="49" y="110"/>
                      <a:pt x="49" y="110"/>
                      <a:pt x="49" y="110"/>
                    </a:cubicBezTo>
                    <a:cubicBezTo>
                      <a:pt x="48" y="110"/>
                      <a:pt x="48" y="110"/>
                      <a:pt x="48" y="110"/>
                    </a:cubicBezTo>
                    <a:cubicBezTo>
                      <a:pt x="48" y="110"/>
                      <a:pt x="48" y="110"/>
                      <a:pt x="47" y="110"/>
                    </a:cubicBezTo>
                    <a:cubicBezTo>
                      <a:pt x="47" y="110"/>
                      <a:pt x="47" y="110"/>
                      <a:pt x="47" y="110"/>
                    </a:cubicBezTo>
                    <a:cubicBezTo>
                      <a:pt x="47" y="110"/>
                      <a:pt x="47" y="110"/>
                      <a:pt x="47" y="111"/>
                    </a:cubicBezTo>
                    <a:cubicBezTo>
                      <a:pt x="47" y="111"/>
                      <a:pt x="47" y="111"/>
                      <a:pt x="47" y="111"/>
                    </a:cubicBezTo>
                    <a:cubicBezTo>
                      <a:pt x="46" y="111"/>
                      <a:pt x="46" y="111"/>
                      <a:pt x="46" y="111"/>
                    </a:cubicBezTo>
                    <a:cubicBezTo>
                      <a:pt x="46" y="111"/>
                      <a:pt x="46" y="111"/>
                      <a:pt x="46" y="111"/>
                    </a:cubicBezTo>
                    <a:cubicBezTo>
                      <a:pt x="46" y="111"/>
                      <a:pt x="45" y="111"/>
                      <a:pt x="45" y="111"/>
                    </a:cubicBezTo>
                    <a:cubicBezTo>
                      <a:pt x="45" y="111"/>
                      <a:pt x="45" y="111"/>
                      <a:pt x="45" y="111"/>
                    </a:cubicBezTo>
                    <a:cubicBezTo>
                      <a:pt x="45" y="111"/>
                      <a:pt x="45" y="111"/>
                      <a:pt x="45" y="111"/>
                    </a:cubicBezTo>
                    <a:cubicBezTo>
                      <a:pt x="44" y="111"/>
                      <a:pt x="44" y="112"/>
                      <a:pt x="44" y="112"/>
                    </a:cubicBezTo>
                    <a:cubicBezTo>
                      <a:pt x="44" y="112"/>
                      <a:pt x="44" y="112"/>
                      <a:pt x="44" y="112"/>
                    </a:cubicBezTo>
                    <a:cubicBezTo>
                      <a:pt x="44" y="112"/>
                      <a:pt x="44" y="112"/>
                      <a:pt x="44" y="112"/>
                    </a:cubicBezTo>
                    <a:cubicBezTo>
                      <a:pt x="44" y="112"/>
                      <a:pt x="44" y="112"/>
                      <a:pt x="44" y="112"/>
                    </a:cubicBezTo>
                    <a:cubicBezTo>
                      <a:pt x="43" y="112"/>
                      <a:pt x="43" y="112"/>
                      <a:pt x="43" y="112"/>
                    </a:cubicBezTo>
                    <a:cubicBezTo>
                      <a:pt x="43" y="112"/>
                      <a:pt x="43" y="112"/>
                      <a:pt x="43" y="112"/>
                    </a:cubicBezTo>
                    <a:cubicBezTo>
                      <a:pt x="43" y="112"/>
                      <a:pt x="42" y="112"/>
                      <a:pt x="42" y="112"/>
                    </a:cubicBezTo>
                    <a:cubicBezTo>
                      <a:pt x="42" y="113"/>
                      <a:pt x="42" y="113"/>
                      <a:pt x="42" y="113"/>
                    </a:cubicBezTo>
                    <a:cubicBezTo>
                      <a:pt x="42" y="113"/>
                      <a:pt x="41" y="113"/>
                      <a:pt x="41" y="113"/>
                    </a:cubicBezTo>
                    <a:cubicBezTo>
                      <a:pt x="41" y="113"/>
                      <a:pt x="41" y="113"/>
                      <a:pt x="41" y="113"/>
                    </a:cubicBezTo>
                    <a:cubicBezTo>
                      <a:pt x="41" y="113"/>
                      <a:pt x="40" y="113"/>
                      <a:pt x="40" y="113"/>
                    </a:cubicBezTo>
                    <a:cubicBezTo>
                      <a:pt x="40" y="113"/>
                      <a:pt x="40" y="113"/>
                      <a:pt x="40" y="113"/>
                    </a:cubicBezTo>
                    <a:cubicBezTo>
                      <a:pt x="40" y="113"/>
                      <a:pt x="39" y="113"/>
                      <a:pt x="39" y="113"/>
                    </a:cubicBezTo>
                    <a:cubicBezTo>
                      <a:pt x="39" y="113"/>
                      <a:pt x="39" y="113"/>
                      <a:pt x="39" y="113"/>
                    </a:cubicBezTo>
                    <a:cubicBezTo>
                      <a:pt x="39" y="113"/>
                      <a:pt x="39" y="113"/>
                      <a:pt x="39" y="113"/>
                    </a:cubicBezTo>
                    <a:cubicBezTo>
                      <a:pt x="39" y="113"/>
                      <a:pt x="39" y="113"/>
                      <a:pt x="39" y="113"/>
                    </a:cubicBezTo>
                    <a:cubicBezTo>
                      <a:pt x="39" y="113"/>
                      <a:pt x="38" y="113"/>
                      <a:pt x="38" y="114"/>
                    </a:cubicBezTo>
                    <a:cubicBezTo>
                      <a:pt x="38" y="114"/>
                      <a:pt x="38" y="114"/>
                      <a:pt x="38" y="114"/>
                    </a:cubicBezTo>
                    <a:cubicBezTo>
                      <a:pt x="38" y="114"/>
                      <a:pt x="38" y="114"/>
                      <a:pt x="37" y="114"/>
                    </a:cubicBezTo>
                    <a:cubicBezTo>
                      <a:pt x="37" y="114"/>
                      <a:pt x="37" y="114"/>
                      <a:pt x="37" y="114"/>
                    </a:cubicBezTo>
                    <a:cubicBezTo>
                      <a:pt x="37" y="114"/>
                      <a:pt x="37" y="114"/>
                      <a:pt x="37" y="114"/>
                    </a:cubicBezTo>
                    <a:cubicBezTo>
                      <a:pt x="37" y="114"/>
                      <a:pt x="37" y="114"/>
                      <a:pt x="37" y="114"/>
                    </a:cubicBezTo>
                    <a:cubicBezTo>
                      <a:pt x="37" y="114"/>
                      <a:pt x="37" y="114"/>
                      <a:pt x="37" y="114"/>
                    </a:cubicBezTo>
                    <a:cubicBezTo>
                      <a:pt x="37" y="114"/>
                      <a:pt x="36" y="114"/>
                      <a:pt x="36" y="114"/>
                    </a:cubicBezTo>
                    <a:cubicBezTo>
                      <a:pt x="36" y="114"/>
                      <a:pt x="36" y="114"/>
                      <a:pt x="36" y="114"/>
                    </a:cubicBezTo>
                    <a:cubicBezTo>
                      <a:pt x="36" y="114"/>
                      <a:pt x="35" y="115"/>
                      <a:pt x="35" y="115"/>
                    </a:cubicBezTo>
                    <a:cubicBezTo>
                      <a:pt x="35" y="115"/>
                      <a:pt x="35" y="115"/>
                      <a:pt x="35" y="115"/>
                    </a:cubicBezTo>
                    <a:cubicBezTo>
                      <a:pt x="34" y="115"/>
                      <a:pt x="33" y="115"/>
                      <a:pt x="33" y="116"/>
                    </a:cubicBezTo>
                    <a:cubicBezTo>
                      <a:pt x="32" y="116"/>
                      <a:pt x="30" y="116"/>
                      <a:pt x="29" y="116"/>
                    </a:cubicBezTo>
                    <a:cubicBezTo>
                      <a:pt x="29" y="117"/>
                      <a:pt x="28" y="117"/>
                      <a:pt x="27" y="117"/>
                    </a:cubicBezTo>
                    <a:cubicBezTo>
                      <a:pt x="27" y="117"/>
                      <a:pt x="26" y="117"/>
                      <a:pt x="26" y="117"/>
                    </a:cubicBezTo>
                    <a:cubicBezTo>
                      <a:pt x="26" y="117"/>
                      <a:pt x="26" y="117"/>
                      <a:pt x="26" y="118"/>
                    </a:cubicBezTo>
                    <a:cubicBezTo>
                      <a:pt x="26" y="118"/>
                      <a:pt x="26"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3" y="118"/>
                    </a:cubicBezTo>
                    <a:cubicBezTo>
                      <a:pt x="23" y="118"/>
                      <a:pt x="23" y="118"/>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2" y="119"/>
                      <a:pt x="22" y="119"/>
                    </a:cubicBezTo>
                    <a:cubicBezTo>
                      <a:pt x="22" y="119"/>
                      <a:pt x="22" y="119"/>
                      <a:pt x="22" y="119"/>
                    </a:cubicBezTo>
                    <a:cubicBezTo>
                      <a:pt x="22" y="119"/>
                      <a:pt x="22" y="119"/>
                      <a:pt x="22"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20"/>
                      <a:pt x="21" y="120"/>
                      <a:pt x="21" y="120"/>
                    </a:cubicBezTo>
                    <a:cubicBezTo>
                      <a:pt x="21" y="120"/>
                      <a:pt x="21" y="120"/>
                      <a:pt x="21" y="120"/>
                    </a:cubicBezTo>
                    <a:cubicBezTo>
                      <a:pt x="21" y="120"/>
                      <a:pt x="21" y="120"/>
                      <a:pt x="21" y="120"/>
                    </a:cubicBezTo>
                    <a:cubicBezTo>
                      <a:pt x="20" y="120"/>
                      <a:pt x="20" y="120"/>
                      <a:pt x="20" y="120"/>
                    </a:cubicBezTo>
                    <a:cubicBezTo>
                      <a:pt x="20" y="120"/>
                      <a:pt x="20" y="120"/>
                      <a:pt x="20" y="120"/>
                    </a:cubicBezTo>
                    <a:cubicBezTo>
                      <a:pt x="20" y="120"/>
                      <a:pt x="20" y="120"/>
                      <a:pt x="20" y="120"/>
                    </a:cubicBezTo>
                    <a:cubicBezTo>
                      <a:pt x="20" y="120"/>
                      <a:pt x="20" y="120"/>
                      <a:pt x="20" y="120"/>
                    </a:cubicBezTo>
                    <a:cubicBezTo>
                      <a:pt x="19" y="120"/>
                      <a:pt x="19" y="120"/>
                      <a:pt x="19" y="120"/>
                    </a:cubicBezTo>
                    <a:cubicBezTo>
                      <a:pt x="19" y="120"/>
                      <a:pt x="19" y="120"/>
                      <a:pt x="18" y="120"/>
                    </a:cubicBezTo>
                    <a:cubicBezTo>
                      <a:pt x="18" y="121"/>
                      <a:pt x="17" y="121"/>
                      <a:pt x="17" y="121"/>
                    </a:cubicBezTo>
                    <a:cubicBezTo>
                      <a:pt x="16" y="121"/>
                      <a:pt x="15" y="122"/>
                      <a:pt x="15" y="122"/>
                    </a:cubicBezTo>
                    <a:cubicBezTo>
                      <a:pt x="14" y="122"/>
                      <a:pt x="13" y="122"/>
                      <a:pt x="12" y="122"/>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1" y="123"/>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0" y="125"/>
                      <a:pt x="10" y="125"/>
                    </a:cubicBezTo>
                    <a:cubicBezTo>
                      <a:pt x="10" y="125"/>
                      <a:pt x="10" y="125"/>
                      <a:pt x="10" y="125"/>
                    </a:cubicBezTo>
                    <a:cubicBezTo>
                      <a:pt x="10" y="125"/>
                      <a:pt x="10" y="125"/>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7"/>
                      <a:pt x="10" y="127"/>
                      <a:pt x="10" y="127"/>
                    </a:cubicBezTo>
                    <a:cubicBezTo>
                      <a:pt x="10" y="127"/>
                      <a:pt x="10" y="127"/>
                      <a:pt x="10" y="127"/>
                    </a:cubicBezTo>
                    <a:cubicBezTo>
                      <a:pt x="10" y="127"/>
                      <a:pt x="10" y="127"/>
                      <a:pt x="10" y="127"/>
                    </a:cubicBezTo>
                    <a:cubicBezTo>
                      <a:pt x="10" y="127"/>
                      <a:pt x="10" y="127"/>
                      <a:pt x="10" y="128"/>
                    </a:cubicBezTo>
                    <a:cubicBezTo>
                      <a:pt x="10" y="128"/>
                      <a:pt x="10" y="128"/>
                      <a:pt x="10" y="128"/>
                    </a:cubicBezTo>
                    <a:cubicBezTo>
                      <a:pt x="10" y="128"/>
                      <a:pt x="10" y="128"/>
                      <a:pt x="10" y="129"/>
                    </a:cubicBezTo>
                    <a:cubicBezTo>
                      <a:pt x="10" y="129"/>
                      <a:pt x="10" y="129"/>
                      <a:pt x="10" y="129"/>
                    </a:cubicBezTo>
                    <a:cubicBezTo>
                      <a:pt x="10" y="129"/>
                      <a:pt x="10" y="129"/>
                      <a:pt x="10" y="129"/>
                    </a:cubicBezTo>
                    <a:cubicBezTo>
                      <a:pt x="10" y="129"/>
                      <a:pt x="10" y="129"/>
                      <a:pt x="10" y="129"/>
                    </a:cubicBezTo>
                    <a:cubicBezTo>
                      <a:pt x="10" y="129"/>
                      <a:pt x="10" y="130"/>
                      <a:pt x="10" y="130"/>
                    </a:cubicBezTo>
                    <a:cubicBezTo>
                      <a:pt x="10" y="130"/>
                      <a:pt x="10" y="130"/>
                      <a:pt x="10" y="131"/>
                    </a:cubicBezTo>
                    <a:cubicBezTo>
                      <a:pt x="10" y="131"/>
                      <a:pt x="10" y="131"/>
                      <a:pt x="10" y="131"/>
                    </a:cubicBezTo>
                    <a:cubicBezTo>
                      <a:pt x="10" y="131"/>
                      <a:pt x="10" y="131"/>
                      <a:pt x="9" y="131"/>
                    </a:cubicBezTo>
                    <a:cubicBezTo>
                      <a:pt x="9" y="131"/>
                      <a:pt x="9" y="131"/>
                      <a:pt x="9" y="132"/>
                    </a:cubicBezTo>
                    <a:cubicBezTo>
                      <a:pt x="9" y="132"/>
                      <a:pt x="9" y="132"/>
                      <a:pt x="9" y="132"/>
                    </a:cubicBezTo>
                    <a:cubicBezTo>
                      <a:pt x="9" y="132"/>
                      <a:pt x="9" y="133"/>
                      <a:pt x="9" y="134"/>
                    </a:cubicBezTo>
                    <a:cubicBezTo>
                      <a:pt x="10" y="134"/>
                      <a:pt x="10" y="134"/>
                      <a:pt x="10" y="134"/>
                    </a:cubicBezTo>
                    <a:cubicBezTo>
                      <a:pt x="10" y="134"/>
                      <a:pt x="10" y="134"/>
                      <a:pt x="10" y="134"/>
                    </a:cubicBezTo>
                    <a:cubicBezTo>
                      <a:pt x="10" y="134"/>
                      <a:pt x="10" y="134"/>
                      <a:pt x="10" y="135"/>
                    </a:cubicBezTo>
                    <a:cubicBezTo>
                      <a:pt x="10" y="135"/>
                      <a:pt x="10" y="135"/>
                      <a:pt x="10" y="135"/>
                    </a:cubicBezTo>
                    <a:cubicBezTo>
                      <a:pt x="10" y="135"/>
                      <a:pt x="10" y="135"/>
                      <a:pt x="9" y="135"/>
                    </a:cubicBezTo>
                    <a:cubicBezTo>
                      <a:pt x="9" y="135"/>
                      <a:pt x="9" y="135"/>
                      <a:pt x="9" y="135"/>
                    </a:cubicBezTo>
                    <a:cubicBezTo>
                      <a:pt x="9" y="135"/>
                      <a:pt x="9" y="135"/>
                      <a:pt x="9" y="135"/>
                    </a:cubicBezTo>
                    <a:cubicBezTo>
                      <a:pt x="9" y="135"/>
                      <a:pt x="9" y="135"/>
                      <a:pt x="9" y="135"/>
                    </a:cubicBezTo>
                    <a:cubicBezTo>
                      <a:pt x="9" y="136"/>
                      <a:pt x="9" y="136"/>
                      <a:pt x="9" y="136"/>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8" y="139"/>
                      <a:pt x="8" y="139"/>
                      <a:pt x="8" y="140"/>
                    </a:cubicBezTo>
                    <a:cubicBezTo>
                      <a:pt x="8" y="140"/>
                      <a:pt x="8" y="140"/>
                      <a:pt x="8" y="140"/>
                    </a:cubicBezTo>
                    <a:cubicBezTo>
                      <a:pt x="8" y="141"/>
                      <a:pt x="8" y="141"/>
                      <a:pt x="8" y="141"/>
                    </a:cubicBezTo>
                    <a:cubicBezTo>
                      <a:pt x="8" y="141"/>
                      <a:pt x="8" y="141"/>
                      <a:pt x="8" y="141"/>
                    </a:cubicBezTo>
                    <a:cubicBezTo>
                      <a:pt x="8" y="141"/>
                      <a:pt x="8" y="141"/>
                      <a:pt x="8" y="141"/>
                    </a:cubicBezTo>
                    <a:cubicBezTo>
                      <a:pt x="8" y="141"/>
                      <a:pt x="8" y="141"/>
                      <a:pt x="8" y="141"/>
                    </a:cubicBezTo>
                    <a:cubicBezTo>
                      <a:pt x="8" y="141"/>
                      <a:pt x="8" y="141"/>
                      <a:pt x="8" y="141"/>
                    </a:cubicBezTo>
                    <a:cubicBezTo>
                      <a:pt x="8" y="142"/>
                      <a:pt x="8" y="142"/>
                      <a:pt x="8" y="142"/>
                    </a:cubicBezTo>
                    <a:cubicBezTo>
                      <a:pt x="8" y="142"/>
                      <a:pt x="8" y="142"/>
                      <a:pt x="9" y="142"/>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10" y="143"/>
                    </a:cubicBezTo>
                    <a:cubicBezTo>
                      <a:pt x="10" y="143"/>
                      <a:pt x="10" y="143"/>
                      <a:pt x="10" y="143"/>
                    </a:cubicBezTo>
                    <a:cubicBezTo>
                      <a:pt x="11" y="143"/>
                      <a:pt x="12" y="143"/>
                      <a:pt x="13" y="143"/>
                    </a:cubicBezTo>
                    <a:cubicBezTo>
                      <a:pt x="13" y="143"/>
                      <a:pt x="13" y="143"/>
                      <a:pt x="13" y="143"/>
                    </a:cubicBezTo>
                    <a:cubicBezTo>
                      <a:pt x="14" y="143"/>
                      <a:pt x="14" y="143"/>
                      <a:pt x="15" y="143"/>
                    </a:cubicBezTo>
                    <a:cubicBezTo>
                      <a:pt x="15" y="142"/>
                      <a:pt x="15" y="142"/>
                      <a:pt x="15" y="142"/>
                    </a:cubicBezTo>
                    <a:cubicBezTo>
                      <a:pt x="15" y="142"/>
                      <a:pt x="15" y="142"/>
                      <a:pt x="15" y="142"/>
                    </a:cubicBezTo>
                    <a:cubicBezTo>
                      <a:pt x="15" y="142"/>
                      <a:pt x="15" y="142"/>
                      <a:pt x="15" y="142"/>
                    </a:cubicBezTo>
                    <a:cubicBezTo>
                      <a:pt x="16" y="142"/>
                      <a:pt x="16" y="142"/>
                      <a:pt x="16" y="142"/>
                    </a:cubicBezTo>
                    <a:cubicBezTo>
                      <a:pt x="16" y="142"/>
                      <a:pt x="16" y="142"/>
                      <a:pt x="16" y="142"/>
                    </a:cubicBezTo>
                    <a:cubicBezTo>
                      <a:pt x="16" y="142"/>
                      <a:pt x="17" y="142"/>
                      <a:pt x="17" y="142"/>
                    </a:cubicBezTo>
                    <a:cubicBezTo>
                      <a:pt x="17" y="142"/>
                      <a:pt x="17" y="142"/>
                      <a:pt x="17" y="142"/>
                    </a:cubicBezTo>
                    <a:cubicBezTo>
                      <a:pt x="17" y="142"/>
                      <a:pt x="17" y="142"/>
                      <a:pt x="17" y="142"/>
                    </a:cubicBezTo>
                    <a:cubicBezTo>
                      <a:pt x="17" y="142"/>
                      <a:pt x="17" y="142"/>
                      <a:pt x="17" y="142"/>
                    </a:cubicBezTo>
                    <a:cubicBezTo>
                      <a:pt x="18" y="142"/>
                      <a:pt x="18" y="141"/>
                      <a:pt x="18" y="141"/>
                    </a:cubicBezTo>
                    <a:cubicBezTo>
                      <a:pt x="18" y="141"/>
                      <a:pt x="18" y="141"/>
                      <a:pt x="18" y="141"/>
                    </a:cubicBezTo>
                    <a:cubicBezTo>
                      <a:pt x="18" y="141"/>
                      <a:pt x="19" y="141"/>
                      <a:pt x="19" y="141"/>
                    </a:cubicBezTo>
                    <a:cubicBezTo>
                      <a:pt x="19" y="141"/>
                      <a:pt x="19" y="141"/>
                      <a:pt x="20" y="141"/>
                    </a:cubicBezTo>
                    <a:cubicBezTo>
                      <a:pt x="20" y="141"/>
                      <a:pt x="20" y="141"/>
                      <a:pt x="20" y="141"/>
                    </a:cubicBezTo>
                    <a:cubicBezTo>
                      <a:pt x="20" y="141"/>
                      <a:pt x="21" y="141"/>
                      <a:pt x="21" y="141"/>
                    </a:cubicBezTo>
                    <a:cubicBezTo>
                      <a:pt x="21" y="141"/>
                      <a:pt x="21" y="141"/>
                      <a:pt x="21" y="141"/>
                    </a:cubicBezTo>
                    <a:cubicBezTo>
                      <a:pt x="21" y="141"/>
                      <a:pt x="21" y="141"/>
                      <a:pt x="21" y="141"/>
                    </a:cubicBezTo>
                    <a:cubicBezTo>
                      <a:pt x="21" y="141"/>
                      <a:pt x="21" y="141"/>
                      <a:pt x="21" y="140"/>
                    </a:cubicBezTo>
                    <a:cubicBezTo>
                      <a:pt x="22" y="140"/>
                      <a:pt x="22" y="140"/>
                      <a:pt x="23" y="140"/>
                    </a:cubicBezTo>
                    <a:cubicBezTo>
                      <a:pt x="24" y="140"/>
                      <a:pt x="25" y="139"/>
                      <a:pt x="26" y="139"/>
                    </a:cubicBezTo>
                    <a:cubicBezTo>
                      <a:pt x="26" y="139"/>
                      <a:pt x="27" y="139"/>
                      <a:pt x="27" y="138"/>
                    </a:cubicBezTo>
                    <a:cubicBezTo>
                      <a:pt x="29" y="138"/>
                      <a:pt x="31" y="138"/>
                      <a:pt x="32" y="138"/>
                    </a:cubicBezTo>
                    <a:cubicBezTo>
                      <a:pt x="32" y="138"/>
                      <a:pt x="32" y="138"/>
                      <a:pt x="32" y="138"/>
                    </a:cubicBezTo>
                    <a:cubicBezTo>
                      <a:pt x="32" y="138"/>
                      <a:pt x="32" y="138"/>
                      <a:pt x="32" y="137"/>
                    </a:cubicBezTo>
                    <a:cubicBezTo>
                      <a:pt x="32" y="137"/>
                      <a:pt x="32" y="137"/>
                      <a:pt x="32" y="137"/>
                    </a:cubicBezTo>
                    <a:cubicBezTo>
                      <a:pt x="32" y="137"/>
                      <a:pt x="33" y="137"/>
                      <a:pt x="33" y="137"/>
                    </a:cubicBezTo>
                    <a:cubicBezTo>
                      <a:pt x="33" y="137"/>
                      <a:pt x="33" y="137"/>
                      <a:pt x="33" y="137"/>
                    </a:cubicBezTo>
                    <a:cubicBezTo>
                      <a:pt x="33" y="137"/>
                      <a:pt x="33" y="137"/>
                      <a:pt x="33" y="137"/>
                    </a:cubicBezTo>
                    <a:cubicBezTo>
                      <a:pt x="33" y="137"/>
                      <a:pt x="33" y="137"/>
                      <a:pt x="33" y="137"/>
                    </a:cubicBezTo>
                    <a:cubicBezTo>
                      <a:pt x="33" y="137"/>
                      <a:pt x="33"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6"/>
                      <a:pt x="34" y="136"/>
                      <a:pt x="34" y="136"/>
                    </a:cubicBezTo>
                    <a:cubicBezTo>
                      <a:pt x="34" y="136"/>
                      <a:pt x="34" y="136"/>
                      <a:pt x="34" y="136"/>
                    </a:cubicBezTo>
                    <a:cubicBezTo>
                      <a:pt x="34" y="136"/>
                      <a:pt x="34"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6" y="136"/>
                      <a:pt x="36" y="136"/>
                    </a:cubicBezTo>
                    <a:cubicBezTo>
                      <a:pt x="36" y="136"/>
                      <a:pt x="36" y="136"/>
                      <a:pt x="36" y="136"/>
                    </a:cubicBezTo>
                    <a:cubicBezTo>
                      <a:pt x="36" y="136"/>
                      <a:pt x="36" y="136"/>
                      <a:pt x="36" y="136"/>
                    </a:cubicBezTo>
                    <a:cubicBezTo>
                      <a:pt x="36" y="136"/>
                      <a:pt x="36" y="136"/>
                      <a:pt x="36"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8" y="136"/>
                    </a:cubicBezTo>
                    <a:cubicBezTo>
                      <a:pt x="38" y="136"/>
                      <a:pt x="38" y="136"/>
                      <a:pt x="38" y="136"/>
                    </a:cubicBezTo>
                    <a:cubicBezTo>
                      <a:pt x="38" y="136"/>
                      <a:pt x="38" y="136"/>
                      <a:pt x="38" y="136"/>
                    </a:cubicBezTo>
                    <a:cubicBezTo>
                      <a:pt x="38" y="136"/>
                      <a:pt x="38" y="136"/>
                      <a:pt x="38" y="136"/>
                    </a:cubicBezTo>
                    <a:cubicBezTo>
                      <a:pt x="38" y="135"/>
                      <a:pt x="38" y="135"/>
                      <a:pt x="38" y="135"/>
                    </a:cubicBezTo>
                    <a:cubicBezTo>
                      <a:pt x="38" y="135"/>
                      <a:pt x="38" y="135"/>
                      <a:pt x="38" y="135"/>
                    </a:cubicBezTo>
                    <a:cubicBezTo>
                      <a:pt x="38" y="135"/>
                      <a:pt x="38" y="135"/>
                      <a:pt x="38" y="135"/>
                    </a:cubicBezTo>
                    <a:cubicBezTo>
                      <a:pt x="39" y="135"/>
                      <a:pt x="39" y="135"/>
                      <a:pt x="39" y="135"/>
                    </a:cubicBezTo>
                    <a:cubicBezTo>
                      <a:pt x="39" y="135"/>
                      <a:pt x="39" y="135"/>
                      <a:pt x="39" y="135"/>
                    </a:cubicBezTo>
                    <a:cubicBezTo>
                      <a:pt x="39" y="135"/>
                      <a:pt x="39" y="135"/>
                      <a:pt x="39" y="135"/>
                    </a:cubicBezTo>
                    <a:cubicBezTo>
                      <a:pt x="39" y="135"/>
                      <a:pt x="39" y="135"/>
                      <a:pt x="39"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1" y="135"/>
                      <a:pt x="41" y="135"/>
                      <a:pt x="41" y="135"/>
                    </a:cubicBezTo>
                    <a:cubicBezTo>
                      <a:pt x="41" y="135"/>
                      <a:pt x="41" y="135"/>
                      <a:pt x="41" y="135"/>
                    </a:cubicBezTo>
                    <a:cubicBezTo>
                      <a:pt x="41" y="135"/>
                      <a:pt x="41" y="135"/>
                      <a:pt x="41" y="135"/>
                    </a:cubicBezTo>
                    <a:cubicBezTo>
                      <a:pt x="41" y="135"/>
                      <a:pt x="41" y="135"/>
                      <a:pt x="41" y="135"/>
                    </a:cubicBezTo>
                    <a:cubicBezTo>
                      <a:pt x="41" y="134"/>
                      <a:pt x="41" y="134"/>
                      <a:pt x="41" y="134"/>
                    </a:cubicBezTo>
                    <a:cubicBezTo>
                      <a:pt x="41" y="134"/>
                      <a:pt x="41" y="134"/>
                      <a:pt x="41" y="134"/>
                    </a:cubicBezTo>
                    <a:cubicBezTo>
                      <a:pt x="41" y="134"/>
                      <a:pt x="41"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3" y="134"/>
                    </a:cubicBezTo>
                    <a:cubicBezTo>
                      <a:pt x="43" y="134"/>
                      <a:pt x="43" y="134"/>
                      <a:pt x="43" y="134"/>
                    </a:cubicBezTo>
                    <a:cubicBezTo>
                      <a:pt x="43" y="134"/>
                      <a:pt x="43" y="134"/>
                      <a:pt x="43" y="134"/>
                    </a:cubicBezTo>
                    <a:cubicBezTo>
                      <a:pt x="43" y="134"/>
                      <a:pt x="43" y="134"/>
                      <a:pt x="43" y="134"/>
                    </a:cubicBezTo>
                    <a:cubicBezTo>
                      <a:pt x="43" y="134"/>
                      <a:pt x="43" y="134"/>
                      <a:pt x="43" y="134"/>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4" y="133"/>
                      <a:pt x="44" y="133"/>
                    </a:cubicBezTo>
                    <a:cubicBezTo>
                      <a:pt x="44" y="133"/>
                      <a:pt x="44" y="133"/>
                      <a:pt x="45" y="133"/>
                    </a:cubicBezTo>
                    <a:cubicBezTo>
                      <a:pt x="45" y="133"/>
                      <a:pt x="45" y="133"/>
                      <a:pt x="45" y="133"/>
                    </a:cubicBezTo>
                    <a:cubicBezTo>
                      <a:pt x="45" y="133"/>
                      <a:pt x="45" y="133"/>
                      <a:pt x="45" y="133"/>
                    </a:cubicBezTo>
                    <a:cubicBezTo>
                      <a:pt x="45" y="133"/>
                      <a:pt x="45" y="133"/>
                      <a:pt x="45" y="133"/>
                    </a:cubicBezTo>
                    <a:cubicBezTo>
                      <a:pt x="45" y="133"/>
                      <a:pt x="45" y="133"/>
                      <a:pt x="45" y="133"/>
                    </a:cubicBezTo>
                    <a:cubicBezTo>
                      <a:pt x="45" y="132"/>
                      <a:pt x="46" y="132"/>
                      <a:pt x="46" y="132"/>
                    </a:cubicBezTo>
                    <a:cubicBezTo>
                      <a:pt x="46" y="132"/>
                      <a:pt x="46" y="132"/>
                      <a:pt x="46" y="132"/>
                    </a:cubicBezTo>
                    <a:cubicBezTo>
                      <a:pt x="46" y="132"/>
                      <a:pt x="46" y="132"/>
                      <a:pt x="46" y="132"/>
                    </a:cubicBezTo>
                    <a:cubicBezTo>
                      <a:pt x="47" y="132"/>
                      <a:pt x="47" y="132"/>
                      <a:pt x="47" y="132"/>
                    </a:cubicBezTo>
                    <a:cubicBezTo>
                      <a:pt x="47" y="132"/>
                      <a:pt x="47" y="132"/>
                      <a:pt x="47" y="132"/>
                    </a:cubicBezTo>
                    <a:cubicBezTo>
                      <a:pt x="47" y="132"/>
                      <a:pt x="47" y="132"/>
                      <a:pt x="47" y="132"/>
                    </a:cubicBezTo>
                    <a:cubicBezTo>
                      <a:pt x="47" y="132"/>
                      <a:pt x="47" y="132"/>
                      <a:pt x="48" y="132"/>
                    </a:cubicBezTo>
                    <a:cubicBezTo>
                      <a:pt x="48" y="132"/>
                      <a:pt x="48" y="132"/>
                      <a:pt x="48" y="132"/>
                    </a:cubicBezTo>
                    <a:cubicBezTo>
                      <a:pt x="48" y="132"/>
                      <a:pt x="48" y="132"/>
                      <a:pt x="48" y="132"/>
                    </a:cubicBezTo>
                    <a:cubicBezTo>
                      <a:pt x="48" y="132"/>
                      <a:pt x="48" y="132"/>
                      <a:pt x="48" y="132"/>
                    </a:cubicBezTo>
                    <a:cubicBezTo>
                      <a:pt x="48" y="132"/>
                      <a:pt x="48" y="132"/>
                      <a:pt x="48" y="132"/>
                    </a:cubicBezTo>
                    <a:cubicBezTo>
                      <a:pt x="48" y="131"/>
                      <a:pt x="48" y="131"/>
                      <a:pt x="48" y="131"/>
                    </a:cubicBezTo>
                    <a:cubicBezTo>
                      <a:pt x="48" y="131"/>
                      <a:pt x="48" y="131"/>
                      <a:pt x="48" y="131"/>
                    </a:cubicBezTo>
                    <a:cubicBezTo>
                      <a:pt x="49" y="131"/>
                      <a:pt x="49" y="131"/>
                      <a:pt x="49" y="131"/>
                    </a:cubicBezTo>
                    <a:cubicBezTo>
                      <a:pt x="49" y="131"/>
                      <a:pt x="49" y="131"/>
                      <a:pt x="49" y="131"/>
                    </a:cubicBezTo>
                    <a:cubicBezTo>
                      <a:pt x="49" y="131"/>
                      <a:pt x="49" y="131"/>
                      <a:pt x="49" y="131"/>
                    </a:cubicBezTo>
                    <a:cubicBezTo>
                      <a:pt x="49" y="131"/>
                      <a:pt x="49"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0"/>
                      <a:pt x="50" y="130"/>
                      <a:pt x="51" y="130"/>
                    </a:cubicBezTo>
                    <a:cubicBezTo>
                      <a:pt x="51" y="130"/>
                      <a:pt x="51" y="130"/>
                      <a:pt x="51" y="130"/>
                    </a:cubicBezTo>
                    <a:cubicBezTo>
                      <a:pt x="51" y="130"/>
                      <a:pt x="51" y="130"/>
                      <a:pt x="51" y="130"/>
                    </a:cubicBezTo>
                    <a:cubicBezTo>
                      <a:pt x="51" y="130"/>
                      <a:pt x="51" y="130"/>
                      <a:pt x="51" y="130"/>
                    </a:cubicBezTo>
                    <a:cubicBezTo>
                      <a:pt x="51" y="130"/>
                      <a:pt x="52" y="130"/>
                      <a:pt x="52" y="130"/>
                    </a:cubicBezTo>
                    <a:cubicBezTo>
                      <a:pt x="53" y="129"/>
                      <a:pt x="53" y="129"/>
                      <a:pt x="54" y="129"/>
                    </a:cubicBezTo>
                    <a:cubicBezTo>
                      <a:pt x="54" y="129"/>
                      <a:pt x="55" y="128"/>
                      <a:pt x="55" y="128"/>
                    </a:cubicBezTo>
                    <a:cubicBezTo>
                      <a:pt x="56" y="128"/>
                      <a:pt x="56" y="128"/>
                      <a:pt x="57" y="128"/>
                    </a:cubicBezTo>
                    <a:cubicBezTo>
                      <a:pt x="57" y="105"/>
                      <a:pt x="57" y="105"/>
                      <a:pt x="57" y="105"/>
                    </a:cubicBezTo>
                    <a:close/>
                    <a:moveTo>
                      <a:pt x="57" y="146"/>
                    </a:moveTo>
                    <a:cubicBezTo>
                      <a:pt x="57" y="167"/>
                      <a:pt x="57" y="167"/>
                      <a:pt x="57" y="167"/>
                    </a:cubicBezTo>
                    <a:cubicBezTo>
                      <a:pt x="57" y="167"/>
                      <a:pt x="57"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5" y="168"/>
                      <a:pt x="55" y="168"/>
                      <a:pt x="55" y="168"/>
                    </a:cubicBezTo>
                    <a:cubicBezTo>
                      <a:pt x="55" y="168"/>
                      <a:pt x="55" y="168"/>
                      <a:pt x="55"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3" y="169"/>
                      <a:pt x="53" y="169"/>
                      <a:pt x="52" y="169"/>
                    </a:cubicBezTo>
                    <a:cubicBezTo>
                      <a:pt x="52" y="169"/>
                      <a:pt x="52" y="169"/>
                      <a:pt x="52" y="169"/>
                    </a:cubicBezTo>
                    <a:cubicBezTo>
                      <a:pt x="52" y="169"/>
                      <a:pt x="52" y="169"/>
                      <a:pt x="52" y="169"/>
                    </a:cubicBezTo>
                    <a:cubicBezTo>
                      <a:pt x="52" y="169"/>
                      <a:pt x="52" y="169"/>
                      <a:pt x="52" y="169"/>
                    </a:cubicBezTo>
                    <a:cubicBezTo>
                      <a:pt x="51" y="170"/>
                      <a:pt x="51" y="170"/>
                      <a:pt x="51" y="170"/>
                    </a:cubicBezTo>
                    <a:cubicBezTo>
                      <a:pt x="51" y="170"/>
                      <a:pt x="51" y="170"/>
                      <a:pt x="51" y="170"/>
                    </a:cubicBezTo>
                    <a:cubicBezTo>
                      <a:pt x="51" y="170"/>
                      <a:pt x="50" y="170"/>
                      <a:pt x="50" y="170"/>
                    </a:cubicBezTo>
                    <a:cubicBezTo>
                      <a:pt x="50" y="170"/>
                      <a:pt x="50" y="170"/>
                      <a:pt x="50" y="170"/>
                    </a:cubicBezTo>
                    <a:cubicBezTo>
                      <a:pt x="50" y="170"/>
                      <a:pt x="50" y="170"/>
                      <a:pt x="49" y="170"/>
                    </a:cubicBezTo>
                    <a:cubicBezTo>
                      <a:pt x="49" y="170"/>
                      <a:pt x="49" y="170"/>
                      <a:pt x="49" y="170"/>
                    </a:cubicBezTo>
                    <a:cubicBezTo>
                      <a:pt x="49" y="170"/>
                      <a:pt x="49" y="170"/>
                      <a:pt x="49" y="170"/>
                    </a:cubicBezTo>
                    <a:cubicBezTo>
                      <a:pt x="49" y="170"/>
                      <a:pt x="49" y="170"/>
                      <a:pt x="49" y="170"/>
                    </a:cubicBezTo>
                    <a:cubicBezTo>
                      <a:pt x="49" y="171"/>
                      <a:pt x="49" y="171"/>
                      <a:pt x="49" y="171"/>
                    </a:cubicBezTo>
                    <a:cubicBezTo>
                      <a:pt x="49" y="171"/>
                      <a:pt x="49" y="171"/>
                      <a:pt x="48" y="171"/>
                    </a:cubicBezTo>
                    <a:cubicBezTo>
                      <a:pt x="48" y="171"/>
                      <a:pt x="48" y="171"/>
                      <a:pt x="48" y="171"/>
                    </a:cubicBezTo>
                    <a:cubicBezTo>
                      <a:pt x="48" y="171"/>
                      <a:pt x="48" y="171"/>
                      <a:pt x="48" y="171"/>
                    </a:cubicBezTo>
                    <a:cubicBezTo>
                      <a:pt x="48" y="171"/>
                      <a:pt x="48" y="171"/>
                      <a:pt x="48" y="171"/>
                    </a:cubicBezTo>
                    <a:cubicBezTo>
                      <a:pt x="48" y="171"/>
                      <a:pt x="48" y="171"/>
                      <a:pt x="48" y="171"/>
                    </a:cubicBezTo>
                    <a:cubicBezTo>
                      <a:pt x="47" y="171"/>
                      <a:pt x="47" y="171"/>
                      <a:pt x="47" y="171"/>
                    </a:cubicBezTo>
                    <a:cubicBezTo>
                      <a:pt x="47" y="171"/>
                      <a:pt x="47" y="171"/>
                      <a:pt x="47" y="171"/>
                    </a:cubicBezTo>
                    <a:cubicBezTo>
                      <a:pt x="47" y="171"/>
                      <a:pt x="47" y="171"/>
                      <a:pt x="47" y="171"/>
                    </a:cubicBezTo>
                    <a:cubicBezTo>
                      <a:pt x="47" y="171"/>
                      <a:pt x="46" y="171"/>
                      <a:pt x="46" y="171"/>
                    </a:cubicBezTo>
                    <a:cubicBezTo>
                      <a:pt x="46" y="171"/>
                      <a:pt x="46" y="171"/>
                      <a:pt x="46" y="171"/>
                    </a:cubicBezTo>
                    <a:cubicBezTo>
                      <a:pt x="46" y="171"/>
                      <a:pt x="46" y="171"/>
                      <a:pt x="46" y="172"/>
                    </a:cubicBezTo>
                    <a:cubicBezTo>
                      <a:pt x="46" y="172"/>
                      <a:pt x="46" y="172"/>
                      <a:pt x="46" y="172"/>
                    </a:cubicBezTo>
                    <a:cubicBezTo>
                      <a:pt x="46" y="172"/>
                      <a:pt x="46" y="172"/>
                      <a:pt x="46" y="172"/>
                    </a:cubicBezTo>
                    <a:cubicBezTo>
                      <a:pt x="46" y="172"/>
                      <a:pt x="46" y="172"/>
                      <a:pt x="46" y="172"/>
                    </a:cubicBezTo>
                    <a:cubicBezTo>
                      <a:pt x="46" y="172"/>
                      <a:pt x="46" y="172"/>
                      <a:pt x="46" y="172"/>
                    </a:cubicBezTo>
                    <a:cubicBezTo>
                      <a:pt x="46" y="172"/>
                      <a:pt x="45" y="172"/>
                      <a:pt x="45" y="172"/>
                    </a:cubicBezTo>
                    <a:cubicBezTo>
                      <a:pt x="45" y="172"/>
                      <a:pt x="45" y="172"/>
                      <a:pt x="45" y="172"/>
                    </a:cubicBezTo>
                    <a:cubicBezTo>
                      <a:pt x="45" y="172"/>
                      <a:pt x="45" y="172"/>
                      <a:pt x="45" y="172"/>
                    </a:cubicBezTo>
                    <a:cubicBezTo>
                      <a:pt x="45" y="172"/>
                      <a:pt x="45" y="172"/>
                      <a:pt x="45" y="172"/>
                    </a:cubicBezTo>
                    <a:cubicBezTo>
                      <a:pt x="45" y="172"/>
                      <a:pt x="45" y="172"/>
                      <a:pt x="45" y="172"/>
                    </a:cubicBezTo>
                    <a:cubicBezTo>
                      <a:pt x="45" y="172"/>
                      <a:pt x="45" y="172"/>
                      <a:pt x="44" y="172"/>
                    </a:cubicBezTo>
                    <a:cubicBezTo>
                      <a:pt x="43" y="172"/>
                      <a:pt x="42" y="173"/>
                      <a:pt x="41" y="173"/>
                    </a:cubicBezTo>
                    <a:cubicBezTo>
                      <a:pt x="41" y="173"/>
                      <a:pt x="41" y="173"/>
                      <a:pt x="41" y="173"/>
                    </a:cubicBezTo>
                    <a:cubicBezTo>
                      <a:pt x="40" y="173"/>
                      <a:pt x="39" y="173"/>
                      <a:pt x="38" y="174"/>
                    </a:cubicBezTo>
                    <a:cubicBezTo>
                      <a:pt x="37" y="174"/>
                      <a:pt x="36" y="174"/>
                      <a:pt x="36" y="174"/>
                    </a:cubicBezTo>
                    <a:cubicBezTo>
                      <a:pt x="36" y="174"/>
                      <a:pt x="36" y="174"/>
                      <a:pt x="36" y="174"/>
                    </a:cubicBezTo>
                    <a:cubicBezTo>
                      <a:pt x="35" y="174"/>
                      <a:pt x="35" y="174"/>
                      <a:pt x="35" y="174"/>
                    </a:cubicBezTo>
                    <a:cubicBezTo>
                      <a:pt x="34" y="174"/>
                      <a:pt x="34" y="174"/>
                      <a:pt x="34" y="174"/>
                    </a:cubicBezTo>
                    <a:cubicBezTo>
                      <a:pt x="34" y="175"/>
                      <a:pt x="34" y="175"/>
                      <a:pt x="34" y="175"/>
                    </a:cubicBezTo>
                    <a:cubicBezTo>
                      <a:pt x="34" y="175"/>
                      <a:pt x="33" y="175"/>
                      <a:pt x="33" y="175"/>
                    </a:cubicBezTo>
                    <a:cubicBezTo>
                      <a:pt x="33" y="175"/>
                      <a:pt x="33" y="175"/>
                      <a:pt x="33" y="175"/>
                    </a:cubicBezTo>
                    <a:cubicBezTo>
                      <a:pt x="33" y="175"/>
                      <a:pt x="33" y="175"/>
                      <a:pt x="33" y="175"/>
                    </a:cubicBezTo>
                    <a:cubicBezTo>
                      <a:pt x="33" y="175"/>
                      <a:pt x="33" y="175"/>
                      <a:pt x="33" y="175"/>
                    </a:cubicBezTo>
                    <a:cubicBezTo>
                      <a:pt x="33" y="175"/>
                      <a:pt x="33" y="175"/>
                      <a:pt x="33" y="175"/>
                    </a:cubicBezTo>
                    <a:cubicBezTo>
                      <a:pt x="33" y="175"/>
                      <a:pt x="33" y="175"/>
                      <a:pt x="32" y="175"/>
                    </a:cubicBezTo>
                    <a:cubicBezTo>
                      <a:pt x="32" y="175"/>
                      <a:pt x="32" y="175"/>
                      <a:pt x="32" y="175"/>
                    </a:cubicBezTo>
                    <a:cubicBezTo>
                      <a:pt x="32" y="175"/>
                      <a:pt x="31" y="175"/>
                      <a:pt x="31" y="176"/>
                    </a:cubicBezTo>
                    <a:cubicBezTo>
                      <a:pt x="31" y="176"/>
                      <a:pt x="31" y="176"/>
                      <a:pt x="31" y="176"/>
                    </a:cubicBezTo>
                    <a:cubicBezTo>
                      <a:pt x="30" y="176"/>
                      <a:pt x="30" y="176"/>
                      <a:pt x="30" y="176"/>
                    </a:cubicBezTo>
                    <a:cubicBezTo>
                      <a:pt x="29" y="176"/>
                      <a:pt x="28" y="176"/>
                      <a:pt x="27" y="177"/>
                    </a:cubicBezTo>
                    <a:cubicBezTo>
                      <a:pt x="27" y="177"/>
                      <a:pt x="27" y="177"/>
                      <a:pt x="26" y="178"/>
                    </a:cubicBezTo>
                    <a:cubicBezTo>
                      <a:pt x="26" y="179"/>
                      <a:pt x="26" y="180"/>
                      <a:pt x="26" y="181"/>
                    </a:cubicBezTo>
                    <a:cubicBezTo>
                      <a:pt x="26" y="181"/>
                      <a:pt x="26" y="181"/>
                      <a:pt x="26" y="181"/>
                    </a:cubicBezTo>
                    <a:cubicBezTo>
                      <a:pt x="26" y="181"/>
                      <a:pt x="26" y="181"/>
                      <a:pt x="26" y="181"/>
                    </a:cubicBezTo>
                    <a:cubicBezTo>
                      <a:pt x="26" y="181"/>
                      <a:pt x="26" y="181"/>
                      <a:pt x="26" y="181"/>
                    </a:cubicBezTo>
                    <a:cubicBezTo>
                      <a:pt x="25" y="182"/>
                      <a:pt x="25" y="182"/>
                      <a:pt x="26" y="183"/>
                    </a:cubicBezTo>
                    <a:cubicBezTo>
                      <a:pt x="25" y="183"/>
                      <a:pt x="25" y="183"/>
                      <a:pt x="25" y="183"/>
                    </a:cubicBezTo>
                    <a:cubicBezTo>
                      <a:pt x="25" y="184"/>
                      <a:pt x="25" y="185"/>
                      <a:pt x="25" y="185"/>
                    </a:cubicBezTo>
                    <a:cubicBezTo>
                      <a:pt x="25" y="185"/>
                      <a:pt x="25" y="185"/>
                      <a:pt x="25" y="186"/>
                    </a:cubicBezTo>
                    <a:cubicBezTo>
                      <a:pt x="25" y="187"/>
                      <a:pt x="25" y="189"/>
                      <a:pt x="25" y="190"/>
                    </a:cubicBezTo>
                    <a:cubicBezTo>
                      <a:pt x="25" y="191"/>
                      <a:pt x="25" y="193"/>
                      <a:pt x="25" y="193"/>
                    </a:cubicBezTo>
                    <a:cubicBezTo>
                      <a:pt x="25" y="193"/>
                      <a:pt x="25" y="194"/>
                      <a:pt x="25" y="194"/>
                    </a:cubicBezTo>
                    <a:cubicBezTo>
                      <a:pt x="26" y="194"/>
                      <a:pt x="28" y="194"/>
                      <a:pt x="29" y="194"/>
                    </a:cubicBezTo>
                    <a:cubicBezTo>
                      <a:pt x="29" y="193"/>
                      <a:pt x="29" y="193"/>
                      <a:pt x="29" y="193"/>
                    </a:cubicBezTo>
                    <a:cubicBezTo>
                      <a:pt x="29" y="193"/>
                      <a:pt x="29" y="193"/>
                      <a:pt x="30" y="193"/>
                    </a:cubicBezTo>
                    <a:cubicBezTo>
                      <a:pt x="30" y="193"/>
                      <a:pt x="30" y="193"/>
                      <a:pt x="30" y="193"/>
                    </a:cubicBezTo>
                    <a:cubicBezTo>
                      <a:pt x="30" y="193"/>
                      <a:pt x="30" y="193"/>
                      <a:pt x="30" y="193"/>
                    </a:cubicBezTo>
                    <a:cubicBezTo>
                      <a:pt x="30" y="193"/>
                      <a:pt x="30" y="193"/>
                      <a:pt x="30" y="193"/>
                    </a:cubicBezTo>
                    <a:cubicBezTo>
                      <a:pt x="30" y="193"/>
                      <a:pt x="30" y="193"/>
                      <a:pt x="30" y="193"/>
                    </a:cubicBezTo>
                    <a:cubicBezTo>
                      <a:pt x="30" y="193"/>
                      <a:pt x="30"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3" y="193"/>
                      <a:pt x="33" y="193"/>
                      <a:pt x="33" y="193"/>
                    </a:cubicBezTo>
                    <a:cubicBezTo>
                      <a:pt x="33" y="193"/>
                      <a:pt x="33" y="193"/>
                      <a:pt x="33" y="193"/>
                    </a:cubicBezTo>
                    <a:cubicBezTo>
                      <a:pt x="33" y="193"/>
                      <a:pt x="33" y="193"/>
                      <a:pt x="33" y="193"/>
                    </a:cubicBezTo>
                    <a:cubicBezTo>
                      <a:pt x="33" y="193"/>
                      <a:pt x="33" y="193"/>
                      <a:pt x="33" y="193"/>
                    </a:cubicBezTo>
                    <a:cubicBezTo>
                      <a:pt x="33" y="193"/>
                      <a:pt x="33" y="193"/>
                      <a:pt x="34" y="193"/>
                    </a:cubicBezTo>
                    <a:cubicBezTo>
                      <a:pt x="34" y="193"/>
                      <a:pt x="34" y="193"/>
                      <a:pt x="34" y="193"/>
                    </a:cubicBezTo>
                    <a:cubicBezTo>
                      <a:pt x="34" y="192"/>
                      <a:pt x="34" y="192"/>
                      <a:pt x="34" y="192"/>
                    </a:cubicBezTo>
                    <a:cubicBezTo>
                      <a:pt x="34" y="192"/>
                      <a:pt x="34" y="192"/>
                      <a:pt x="34" y="192"/>
                    </a:cubicBezTo>
                    <a:cubicBezTo>
                      <a:pt x="35" y="192"/>
                      <a:pt x="36" y="192"/>
                      <a:pt x="36" y="192"/>
                    </a:cubicBezTo>
                    <a:cubicBezTo>
                      <a:pt x="36" y="192"/>
                      <a:pt x="36" y="192"/>
                      <a:pt x="36"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1"/>
                    </a:cubicBezTo>
                    <a:cubicBezTo>
                      <a:pt x="39" y="191"/>
                      <a:pt x="39" y="191"/>
                      <a:pt x="39" y="191"/>
                    </a:cubicBezTo>
                    <a:cubicBezTo>
                      <a:pt x="40" y="191"/>
                      <a:pt x="40" y="191"/>
                      <a:pt x="40" y="191"/>
                    </a:cubicBezTo>
                    <a:cubicBezTo>
                      <a:pt x="40" y="191"/>
                      <a:pt x="40" y="191"/>
                      <a:pt x="40" y="191"/>
                    </a:cubicBezTo>
                    <a:cubicBezTo>
                      <a:pt x="40" y="191"/>
                      <a:pt x="41" y="191"/>
                      <a:pt x="42" y="191"/>
                    </a:cubicBezTo>
                    <a:cubicBezTo>
                      <a:pt x="43" y="191"/>
                      <a:pt x="44" y="190"/>
                      <a:pt x="45" y="190"/>
                    </a:cubicBezTo>
                    <a:cubicBezTo>
                      <a:pt x="46" y="190"/>
                      <a:pt x="47" y="190"/>
                      <a:pt x="48" y="190"/>
                    </a:cubicBezTo>
                    <a:cubicBezTo>
                      <a:pt x="48" y="189"/>
                      <a:pt x="48" y="189"/>
                      <a:pt x="49" y="189"/>
                    </a:cubicBezTo>
                    <a:cubicBezTo>
                      <a:pt x="50" y="189"/>
                      <a:pt x="51" y="189"/>
                      <a:pt x="52" y="189"/>
                    </a:cubicBezTo>
                    <a:cubicBezTo>
                      <a:pt x="52" y="189"/>
                      <a:pt x="52" y="189"/>
                      <a:pt x="52" y="189"/>
                    </a:cubicBezTo>
                    <a:cubicBezTo>
                      <a:pt x="53" y="188"/>
                      <a:pt x="54" y="188"/>
                      <a:pt x="55" y="187"/>
                    </a:cubicBezTo>
                    <a:cubicBezTo>
                      <a:pt x="55" y="187"/>
                      <a:pt x="56" y="187"/>
                      <a:pt x="57" y="186"/>
                    </a:cubicBezTo>
                    <a:cubicBezTo>
                      <a:pt x="57" y="208"/>
                      <a:pt x="57" y="208"/>
                      <a:pt x="57" y="208"/>
                    </a:cubicBezTo>
                    <a:cubicBezTo>
                      <a:pt x="57" y="208"/>
                      <a:pt x="56" y="208"/>
                      <a:pt x="56" y="208"/>
                    </a:cubicBezTo>
                    <a:cubicBezTo>
                      <a:pt x="56" y="209"/>
                      <a:pt x="56" y="209"/>
                      <a:pt x="56" y="209"/>
                    </a:cubicBezTo>
                    <a:cubicBezTo>
                      <a:pt x="56" y="209"/>
                      <a:pt x="56" y="209"/>
                      <a:pt x="55" y="209"/>
                    </a:cubicBezTo>
                    <a:cubicBezTo>
                      <a:pt x="55" y="209"/>
                      <a:pt x="55" y="209"/>
                      <a:pt x="55" y="209"/>
                    </a:cubicBezTo>
                    <a:cubicBezTo>
                      <a:pt x="55" y="209"/>
                      <a:pt x="55" y="209"/>
                      <a:pt x="55" y="209"/>
                    </a:cubicBezTo>
                    <a:cubicBezTo>
                      <a:pt x="55" y="209"/>
                      <a:pt x="55" y="209"/>
                      <a:pt x="55" y="209"/>
                    </a:cubicBezTo>
                    <a:cubicBezTo>
                      <a:pt x="54" y="209"/>
                      <a:pt x="54" y="209"/>
                      <a:pt x="53" y="210"/>
                    </a:cubicBezTo>
                    <a:cubicBezTo>
                      <a:pt x="52" y="210"/>
                      <a:pt x="50" y="211"/>
                      <a:pt x="49" y="212"/>
                    </a:cubicBezTo>
                    <a:cubicBezTo>
                      <a:pt x="48" y="212"/>
                      <a:pt x="46" y="213"/>
                      <a:pt x="44" y="213"/>
                    </a:cubicBezTo>
                    <a:cubicBezTo>
                      <a:pt x="43" y="213"/>
                      <a:pt x="43" y="214"/>
                      <a:pt x="42" y="214"/>
                    </a:cubicBezTo>
                    <a:cubicBezTo>
                      <a:pt x="41" y="214"/>
                      <a:pt x="41" y="214"/>
                      <a:pt x="41" y="214"/>
                    </a:cubicBezTo>
                    <a:cubicBezTo>
                      <a:pt x="41" y="215"/>
                      <a:pt x="41" y="215"/>
                      <a:pt x="41" y="215"/>
                    </a:cubicBezTo>
                    <a:cubicBezTo>
                      <a:pt x="41" y="215"/>
                      <a:pt x="41" y="215"/>
                      <a:pt x="40" y="215"/>
                    </a:cubicBezTo>
                    <a:cubicBezTo>
                      <a:pt x="40" y="215"/>
                      <a:pt x="40" y="215"/>
                      <a:pt x="40" y="215"/>
                    </a:cubicBezTo>
                    <a:cubicBezTo>
                      <a:pt x="40" y="215"/>
                      <a:pt x="39" y="215"/>
                      <a:pt x="38" y="215"/>
                    </a:cubicBezTo>
                    <a:cubicBezTo>
                      <a:pt x="38" y="215"/>
                      <a:pt x="38" y="215"/>
                      <a:pt x="38" y="215"/>
                    </a:cubicBezTo>
                    <a:cubicBezTo>
                      <a:pt x="38" y="215"/>
                      <a:pt x="38" y="215"/>
                      <a:pt x="37" y="215"/>
                    </a:cubicBezTo>
                    <a:cubicBezTo>
                      <a:pt x="37" y="215"/>
                      <a:pt x="37" y="215"/>
                      <a:pt x="37" y="215"/>
                    </a:cubicBezTo>
                    <a:cubicBezTo>
                      <a:pt x="37" y="215"/>
                      <a:pt x="37" y="215"/>
                      <a:pt x="37" y="215"/>
                    </a:cubicBezTo>
                    <a:cubicBezTo>
                      <a:pt x="37" y="215"/>
                      <a:pt x="37" y="215"/>
                      <a:pt x="37" y="215"/>
                    </a:cubicBezTo>
                    <a:cubicBezTo>
                      <a:pt x="37" y="216"/>
                      <a:pt x="37" y="216"/>
                      <a:pt x="37" y="216"/>
                    </a:cubicBezTo>
                    <a:cubicBezTo>
                      <a:pt x="37" y="216"/>
                      <a:pt x="37" y="216"/>
                      <a:pt x="37" y="216"/>
                    </a:cubicBezTo>
                    <a:cubicBezTo>
                      <a:pt x="36" y="216"/>
                      <a:pt x="36" y="216"/>
                      <a:pt x="36" y="216"/>
                    </a:cubicBezTo>
                    <a:cubicBezTo>
                      <a:pt x="36" y="216"/>
                      <a:pt x="36" y="216"/>
                      <a:pt x="36" y="216"/>
                    </a:cubicBezTo>
                    <a:cubicBezTo>
                      <a:pt x="36" y="216"/>
                      <a:pt x="36" y="216"/>
                      <a:pt x="36" y="216"/>
                    </a:cubicBezTo>
                    <a:cubicBezTo>
                      <a:pt x="36" y="216"/>
                      <a:pt x="36" y="216"/>
                      <a:pt x="36" y="216"/>
                    </a:cubicBezTo>
                    <a:cubicBezTo>
                      <a:pt x="36" y="216"/>
                      <a:pt x="35" y="217"/>
                      <a:pt x="35" y="217"/>
                    </a:cubicBezTo>
                    <a:cubicBezTo>
                      <a:pt x="35" y="217"/>
                      <a:pt x="35" y="217"/>
                      <a:pt x="35" y="217"/>
                    </a:cubicBezTo>
                    <a:cubicBezTo>
                      <a:pt x="35" y="217"/>
                      <a:pt x="34" y="217"/>
                      <a:pt x="33" y="217"/>
                    </a:cubicBezTo>
                    <a:cubicBezTo>
                      <a:pt x="33" y="217"/>
                      <a:pt x="33" y="217"/>
                      <a:pt x="33" y="217"/>
                    </a:cubicBezTo>
                    <a:cubicBezTo>
                      <a:pt x="33" y="217"/>
                      <a:pt x="33" y="217"/>
                      <a:pt x="33" y="218"/>
                    </a:cubicBezTo>
                    <a:cubicBezTo>
                      <a:pt x="33" y="218"/>
                      <a:pt x="32" y="218"/>
                      <a:pt x="32" y="218"/>
                    </a:cubicBezTo>
                    <a:cubicBezTo>
                      <a:pt x="32" y="218"/>
                      <a:pt x="32" y="218"/>
                      <a:pt x="32" y="218"/>
                    </a:cubicBezTo>
                    <a:cubicBezTo>
                      <a:pt x="32" y="218"/>
                      <a:pt x="30" y="218"/>
                      <a:pt x="30" y="218"/>
                    </a:cubicBezTo>
                    <a:cubicBezTo>
                      <a:pt x="30" y="218"/>
                      <a:pt x="30" y="218"/>
                      <a:pt x="30" y="218"/>
                    </a:cubicBezTo>
                    <a:cubicBezTo>
                      <a:pt x="30" y="219"/>
                      <a:pt x="29" y="219"/>
                      <a:pt x="29" y="219"/>
                    </a:cubicBezTo>
                    <a:cubicBezTo>
                      <a:pt x="29" y="219"/>
                      <a:pt x="29" y="219"/>
                      <a:pt x="29" y="219"/>
                    </a:cubicBezTo>
                    <a:cubicBezTo>
                      <a:pt x="29" y="219"/>
                      <a:pt x="28" y="219"/>
                      <a:pt x="28" y="219"/>
                    </a:cubicBezTo>
                    <a:cubicBezTo>
                      <a:pt x="28" y="219"/>
                      <a:pt x="28" y="219"/>
                      <a:pt x="28" y="219"/>
                    </a:cubicBezTo>
                    <a:cubicBezTo>
                      <a:pt x="28" y="219"/>
                      <a:pt x="28" y="219"/>
                      <a:pt x="28" y="219"/>
                    </a:cubicBezTo>
                    <a:cubicBezTo>
                      <a:pt x="28" y="219"/>
                      <a:pt x="28" y="219"/>
                      <a:pt x="28" y="219"/>
                    </a:cubicBezTo>
                    <a:cubicBezTo>
                      <a:pt x="27" y="219"/>
                      <a:pt x="27" y="219"/>
                      <a:pt x="26" y="220"/>
                    </a:cubicBezTo>
                    <a:cubicBezTo>
                      <a:pt x="26" y="220"/>
                      <a:pt x="26" y="220"/>
                      <a:pt x="26" y="220"/>
                    </a:cubicBezTo>
                    <a:cubicBezTo>
                      <a:pt x="26" y="220"/>
                      <a:pt x="26" y="220"/>
                      <a:pt x="26" y="220"/>
                    </a:cubicBezTo>
                    <a:cubicBezTo>
                      <a:pt x="26" y="220"/>
                      <a:pt x="26" y="220"/>
                      <a:pt x="26" y="220"/>
                    </a:cubicBezTo>
                    <a:cubicBezTo>
                      <a:pt x="25" y="220"/>
                      <a:pt x="25" y="220"/>
                      <a:pt x="25" y="220"/>
                    </a:cubicBezTo>
                    <a:cubicBezTo>
                      <a:pt x="25" y="220"/>
                      <a:pt x="25" y="220"/>
                      <a:pt x="25" y="220"/>
                    </a:cubicBezTo>
                    <a:cubicBezTo>
                      <a:pt x="24" y="220"/>
                      <a:pt x="24" y="220"/>
                      <a:pt x="24" y="220"/>
                    </a:cubicBezTo>
                    <a:cubicBezTo>
                      <a:pt x="24" y="220"/>
                      <a:pt x="24" y="220"/>
                      <a:pt x="24" y="220"/>
                    </a:cubicBezTo>
                    <a:cubicBezTo>
                      <a:pt x="23" y="220"/>
                      <a:pt x="23" y="221"/>
                      <a:pt x="23" y="221"/>
                    </a:cubicBezTo>
                    <a:cubicBezTo>
                      <a:pt x="23" y="221"/>
                      <a:pt x="23" y="221"/>
                      <a:pt x="23" y="221"/>
                    </a:cubicBezTo>
                    <a:cubicBezTo>
                      <a:pt x="22" y="221"/>
                      <a:pt x="22" y="221"/>
                      <a:pt x="21" y="221"/>
                    </a:cubicBezTo>
                    <a:cubicBezTo>
                      <a:pt x="21" y="221"/>
                      <a:pt x="21" y="221"/>
                      <a:pt x="21" y="221"/>
                    </a:cubicBezTo>
                    <a:cubicBezTo>
                      <a:pt x="20" y="221"/>
                      <a:pt x="19" y="221"/>
                      <a:pt x="19" y="221"/>
                    </a:cubicBezTo>
                    <a:cubicBezTo>
                      <a:pt x="18" y="221"/>
                      <a:pt x="17" y="221"/>
                      <a:pt x="16" y="221"/>
                    </a:cubicBezTo>
                    <a:cubicBezTo>
                      <a:pt x="16" y="221"/>
                      <a:pt x="16" y="221"/>
                      <a:pt x="16" y="221"/>
                    </a:cubicBezTo>
                    <a:cubicBezTo>
                      <a:pt x="16" y="221"/>
                      <a:pt x="15" y="221"/>
                      <a:pt x="15" y="221"/>
                    </a:cubicBezTo>
                    <a:cubicBezTo>
                      <a:pt x="15" y="222"/>
                      <a:pt x="15" y="222"/>
                      <a:pt x="15" y="222"/>
                    </a:cubicBezTo>
                    <a:cubicBezTo>
                      <a:pt x="15" y="222"/>
                      <a:pt x="15" y="222"/>
                      <a:pt x="14" y="222"/>
                    </a:cubicBezTo>
                    <a:cubicBezTo>
                      <a:pt x="14" y="222"/>
                      <a:pt x="14" y="222"/>
                      <a:pt x="14" y="222"/>
                    </a:cubicBezTo>
                    <a:cubicBezTo>
                      <a:pt x="14" y="222"/>
                      <a:pt x="14" y="222"/>
                      <a:pt x="14" y="222"/>
                    </a:cubicBezTo>
                    <a:cubicBezTo>
                      <a:pt x="14" y="222"/>
                      <a:pt x="14" y="222"/>
                      <a:pt x="14" y="222"/>
                    </a:cubicBezTo>
                    <a:cubicBezTo>
                      <a:pt x="13" y="222"/>
                      <a:pt x="13" y="222"/>
                      <a:pt x="13" y="222"/>
                    </a:cubicBezTo>
                    <a:cubicBezTo>
                      <a:pt x="13" y="222"/>
                      <a:pt x="13" y="222"/>
                      <a:pt x="13" y="222"/>
                    </a:cubicBezTo>
                    <a:cubicBezTo>
                      <a:pt x="13" y="222"/>
                      <a:pt x="12" y="222"/>
                      <a:pt x="12" y="222"/>
                    </a:cubicBezTo>
                    <a:cubicBezTo>
                      <a:pt x="12" y="222"/>
                      <a:pt x="12" y="222"/>
                      <a:pt x="12" y="222"/>
                    </a:cubicBezTo>
                    <a:cubicBezTo>
                      <a:pt x="11" y="222"/>
                      <a:pt x="10" y="222"/>
                      <a:pt x="9" y="222"/>
                    </a:cubicBezTo>
                    <a:cubicBezTo>
                      <a:pt x="9" y="222"/>
                      <a:pt x="9" y="222"/>
                      <a:pt x="9" y="222"/>
                    </a:cubicBezTo>
                    <a:cubicBezTo>
                      <a:pt x="9" y="222"/>
                      <a:pt x="8" y="222"/>
                      <a:pt x="8" y="222"/>
                    </a:cubicBezTo>
                    <a:cubicBezTo>
                      <a:pt x="8" y="222"/>
                      <a:pt x="8" y="222"/>
                      <a:pt x="8" y="222"/>
                    </a:cubicBezTo>
                    <a:cubicBezTo>
                      <a:pt x="7" y="222"/>
                      <a:pt x="6" y="222"/>
                      <a:pt x="5" y="222"/>
                    </a:cubicBezTo>
                    <a:cubicBezTo>
                      <a:pt x="5" y="222"/>
                      <a:pt x="5" y="222"/>
                      <a:pt x="4" y="222"/>
                    </a:cubicBezTo>
                    <a:cubicBezTo>
                      <a:pt x="4" y="222"/>
                      <a:pt x="3" y="222"/>
                      <a:pt x="2" y="222"/>
                    </a:cubicBezTo>
                    <a:cubicBezTo>
                      <a:pt x="2" y="222"/>
                      <a:pt x="2" y="222"/>
                      <a:pt x="2" y="222"/>
                    </a:cubicBezTo>
                    <a:cubicBezTo>
                      <a:pt x="2" y="222"/>
                      <a:pt x="2" y="222"/>
                      <a:pt x="2" y="221"/>
                    </a:cubicBezTo>
                    <a:cubicBezTo>
                      <a:pt x="2"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0"/>
                      <a:pt x="1" y="220"/>
                    </a:cubicBezTo>
                    <a:cubicBezTo>
                      <a:pt x="0" y="220"/>
                      <a:pt x="0" y="220"/>
                      <a:pt x="0" y="220"/>
                    </a:cubicBezTo>
                    <a:cubicBezTo>
                      <a:pt x="0" y="220"/>
                      <a:pt x="0" y="220"/>
                      <a:pt x="1" y="220"/>
                    </a:cubicBezTo>
                    <a:cubicBezTo>
                      <a:pt x="0" y="220"/>
                      <a:pt x="0" y="220"/>
                      <a:pt x="0" y="220"/>
                    </a:cubicBezTo>
                    <a:cubicBezTo>
                      <a:pt x="0" y="220"/>
                      <a:pt x="0" y="219"/>
                      <a:pt x="0" y="219"/>
                    </a:cubicBezTo>
                    <a:cubicBezTo>
                      <a:pt x="0" y="219"/>
                      <a:pt x="0" y="219"/>
                      <a:pt x="1" y="219"/>
                    </a:cubicBezTo>
                    <a:cubicBezTo>
                      <a:pt x="1" y="219"/>
                      <a:pt x="1" y="218"/>
                      <a:pt x="1" y="218"/>
                    </a:cubicBezTo>
                    <a:cubicBezTo>
                      <a:pt x="1" y="217"/>
                      <a:pt x="1" y="216"/>
                      <a:pt x="1" y="215"/>
                    </a:cubicBezTo>
                    <a:cubicBezTo>
                      <a:pt x="1" y="215"/>
                      <a:pt x="1" y="215"/>
                      <a:pt x="1" y="215"/>
                    </a:cubicBezTo>
                    <a:cubicBezTo>
                      <a:pt x="1" y="215"/>
                      <a:pt x="1" y="215"/>
                      <a:pt x="1" y="215"/>
                    </a:cubicBezTo>
                    <a:cubicBezTo>
                      <a:pt x="1" y="215"/>
                      <a:pt x="1" y="215"/>
                      <a:pt x="1" y="215"/>
                    </a:cubicBezTo>
                    <a:cubicBezTo>
                      <a:pt x="1" y="215"/>
                      <a:pt x="1" y="214"/>
                      <a:pt x="1" y="214"/>
                    </a:cubicBezTo>
                    <a:cubicBezTo>
                      <a:pt x="1" y="213"/>
                      <a:pt x="1" y="213"/>
                      <a:pt x="1" y="212"/>
                    </a:cubicBezTo>
                    <a:cubicBezTo>
                      <a:pt x="1" y="212"/>
                      <a:pt x="1" y="212"/>
                      <a:pt x="1" y="212"/>
                    </a:cubicBezTo>
                    <a:cubicBezTo>
                      <a:pt x="1" y="211"/>
                      <a:pt x="1" y="211"/>
                      <a:pt x="1" y="211"/>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2" y="210"/>
                    </a:cubicBezTo>
                    <a:cubicBezTo>
                      <a:pt x="2" y="209"/>
                      <a:pt x="2" y="208"/>
                      <a:pt x="1" y="208"/>
                    </a:cubicBezTo>
                    <a:cubicBezTo>
                      <a:pt x="1" y="207"/>
                      <a:pt x="1" y="206"/>
                      <a:pt x="2" y="204"/>
                    </a:cubicBezTo>
                    <a:cubicBezTo>
                      <a:pt x="2" y="204"/>
                      <a:pt x="2" y="204"/>
                      <a:pt x="2" y="204"/>
                    </a:cubicBezTo>
                    <a:cubicBezTo>
                      <a:pt x="2" y="203"/>
                      <a:pt x="2" y="201"/>
                      <a:pt x="2" y="199"/>
                    </a:cubicBezTo>
                    <a:cubicBezTo>
                      <a:pt x="2" y="199"/>
                      <a:pt x="2" y="199"/>
                      <a:pt x="2" y="199"/>
                    </a:cubicBezTo>
                    <a:cubicBezTo>
                      <a:pt x="2" y="199"/>
                      <a:pt x="2" y="198"/>
                      <a:pt x="2" y="197"/>
                    </a:cubicBezTo>
                    <a:cubicBezTo>
                      <a:pt x="2" y="197"/>
                      <a:pt x="2" y="197"/>
                      <a:pt x="2" y="197"/>
                    </a:cubicBezTo>
                    <a:cubicBezTo>
                      <a:pt x="2" y="197"/>
                      <a:pt x="2" y="197"/>
                      <a:pt x="2" y="197"/>
                    </a:cubicBezTo>
                    <a:cubicBezTo>
                      <a:pt x="2" y="197"/>
                      <a:pt x="2" y="197"/>
                      <a:pt x="2" y="197"/>
                    </a:cubicBezTo>
                    <a:cubicBezTo>
                      <a:pt x="2" y="197"/>
                      <a:pt x="2" y="197"/>
                      <a:pt x="2" y="196"/>
                    </a:cubicBezTo>
                    <a:cubicBezTo>
                      <a:pt x="2" y="196"/>
                      <a:pt x="2" y="196"/>
                      <a:pt x="2" y="196"/>
                    </a:cubicBezTo>
                    <a:cubicBezTo>
                      <a:pt x="2" y="196"/>
                      <a:pt x="2" y="196"/>
                      <a:pt x="2" y="196"/>
                    </a:cubicBezTo>
                    <a:cubicBezTo>
                      <a:pt x="2" y="196"/>
                      <a:pt x="2" y="196"/>
                      <a:pt x="2" y="196"/>
                    </a:cubicBezTo>
                    <a:cubicBezTo>
                      <a:pt x="2" y="196"/>
                      <a:pt x="2" y="195"/>
                      <a:pt x="2" y="195"/>
                    </a:cubicBezTo>
                    <a:cubicBezTo>
                      <a:pt x="2" y="195"/>
                      <a:pt x="2" y="195"/>
                      <a:pt x="2" y="195"/>
                    </a:cubicBezTo>
                    <a:cubicBezTo>
                      <a:pt x="2" y="195"/>
                      <a:pt x="2" y="195"/>
                      <a:pt x="2" y="194"/>
                    </a:cubicBezTo>
                    <a:cubicBezTo>
                      <a:pt x="2" y="194"/>
                      <a:pt x="2" y="194"/>
                      <a:pt x="2" y="194"/>
                    </a:cubicBezTo>
                    <a:cubicBezTo>
                      <a:pt x="2" y="194"/>
                      <a:pt x="2" y="194"/>
                      <a:pt x="3" y="194"/>
                    </a:cubicBezTo>
                    <a:cubicBezTo>
                      <a:pt x="3" y="194"/>
                      <a:pt x="3" y="194"/>
                      <a:pt x="3" y="194"/>
                    </a:cubicBezTo>
                    <a:cubicBezTo>
                      <a:pt x="3" y="194"/>
                      <a:pt x="3" y="194"/>
                      <a:pt x="3" y="194"/>
                    </a:cubicBezTo>
                    <a:cubicBezTo>
                      <a:pt x="3" y="194"/>
                      <a:pt x="3" y="194"/>
                      <a:pt x="3" y="193"/>
                    </a:cubicBezTo>
                    <a:cubicBezTo>
                      <a:pt x="3" y="193"/>
                      <a:pt x="3" y="193"/>
                      <a:pt x="3" y="193"/>
                    </a:cubicBezTo>
                    <a:cubicBezTo>
                      <a:pt x="3" y="193"/>
                      <a:pt x="3" y="193"/>
                      <a:pt x="3" y="193"/>
                    </a:cubicBezTo>
                    <a:cubicBezTo>
                      <a:pt x="3" y="193"/>
                      <a:pt x="3" y="193"/>
                      <a:pt x="3" y="193"/>
                    </a:cubicBezTo>
                    <a:cubicBezTo>
                      <a:pt x="3" y="193"/>
                      <a:pt x="3" y="193"/>
                      <a:pt x="3" y="193"/>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4" y="191"/>
                      <a:pt x="4" y="191"/>
                      <a:pt x="5" y="191"/>
                    </a:cubicBezTo>
                    <a:cubicBezTo>
                      <a:pt x="5" y="190"/>
                      <a:pt x="5" y="190"/>
                      <a:pt x="5" y="190"/>
                    </a:cubicBezTo>
                    <a:cubicBezTo>
                      <a:pt x="4" y="190"/>
                      <a:pt x="4" y="190"/>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8"/>
                      <a:pt x="3" y="188"/>
                      <a:pt x="3" y="188"/>
                    </a:cubicBezTo>
                    <a:cubicBezTo>
                      <a:pt x="3" y="188"/>
                      <a:pt x="3" y="188"/>
                      <a:pt x="4" y="188"/>
                    </a:cubicBezTo>
                    <a:cubicBezTo>
                      <a:pt x="4" y="188"/>
                      <a:pt x="4" y="188"/>
                      <a:pt x="4" y="188"/>
                    </a:cubicBezTo>
                    <a:cubicBezTo>
                      <a:pt x="4" y="187"/>
                      <a:pt x="4" y="187"/>
                      <a:pt x="4" y="187"/>
                    </a:cubicBezTo>
                    <a:cubicBezTo>
                      <a:pt x="4" y="187"/>
                      <a:pt x="4" y="187"/>
                      <a:pt x="4" y="187"/>
                    </a:cubicBezTo>
                    <a:cubicBezTo>
                      <a:pt x="4" y="187"/>
                      <a:pt x="4" y="187"/>
                      <a:pt x="4" y="187"/>
                    </a:cubicBezTo>
                    <a:cubicBezTo>
                      <a:pt x="4" y="187"/>
                      <a:pt x="4" y="187"/>
                      <a:pt x="4" y="187"/>
                    </a:cubicBezTo>
                    <a:cubicBezTo>
                      <a:pt x="4" y="187"/>
                      <a:pt x="4" y="187"/>
                      <a:pt x="4" y="186"/>
                    </a:cubicBezTo>
                    <a:cubicBezTo>
                      <a:pt x="4" y="186"/>
                      <a:pt x="4" y="186"/>
                      <a:pt x="4" y="186"/>
                    </a:cubicBezTo>
                    <a:cubicBezTo>
                      <a:pt x="4" y="186"/>
                      <a:pt x="4" y="186"/>
                      <a:pt x="4" y="186"/>
                    </a:cubicBezTo>
                    <a:cubicBezTo>
                      <a:pt x="4" y="186"/>
                      <a:pt x="4" y="186"/>
                      <a:pt x="4" y="186"/>
                    </a:cubicBezTo>
                    <a:cubicBezTo>
                      <a:pt x="4" y="186"/>
                      <a:pt x="4" y="186"/>
                      <a:pt x="4" y="186"/>
                    </a:cubicBezTo>
                    <a:cubicBezTo>
                      <a:pt x="4" y="185"/>
                      <a:pt x="4" y="184"/>
                      <a:pt x="4" y="184"/>
                    </a:cubicBezTo>
                    <a:cubicBezTo>
                      <a:pt x="4" y="184"/>
                      <a:pt x="4" y="184"/>
                      <a:pt x="4" y="184"/>
                    </a:cubicBezTo>
                    <a:cubicBezTo>
                      <a:pt x="4" y="184"/>
                      <a:pt x="4" y="184"/>
                      <a:pt x="4" y="184"/>
                    </a:cubicBezTo>
                    <a:cubicBezTo>
                      <a:pt x="4" y="184"/>
                      <a:pt x="4" y="184"/>
                      <a:pt x="4" y="183"/>
                    </a:cubicBezTo>
                    <a:cubicBezTo>
                      <a:pt x="4" y="183"/>
                      <a:pt x="4" y="183"/>
                      <a:pt x="4" y="183"/>
                    </a:cubicBezTo>
                    <a:cubicBezTo>
                      <a:pt x="4" y="183"/>
                      <a:pt x="4" y="182"/>
                      <a:pt x="4" y="181"/>
                    </a:cubicBezTo>
                    <a:cubicBezTo>
                      <a:pt x="4" y="181"/>
                      <a:pt x="4" y="181"/>
                      <a:pt x="4" y="181"/>
                    </a:cubicBezTo>
                    <a:cubicBezTo>
                      <a:pt x="4" y="181"/>
                      <a:pt x="4" y="181"/>
                      <a:pt x="4" y="181"/>
                    </a:cubicBezTo>
                    <a:cubicBezTo>
                      <a:pt x="4" y="181"/>
                      <a:pt x="4" y="181"/>
                      <a:pt x="4" y="181"/>
                    </a:cubicBezTo>
                    <a:cubicBezTo>
                      <a:pt x="4" y="181"/>
                      <a:pt x="4" y="181"/>
                      <a:pt x="4" y="181"/>
                    </a:cubicBezTo>
                    <a:cubicBezTo>
                      <a:pt x="4" y="180"/>
                      <a:pt x="4" y="180"/>
                      <a:pt x="4" y="180"/>
                    </a:cubicBezTo>
                    <a:cubicBezTo>
                      <a:pt x="4" y="180"/>
                      <a:pt x="4" y="180"/>
                      <a:pt x="4" y="180"/>
                    </a:cubicBezTo>
                    <a:cubicBezTo>
                      <a:pt x="4" y="180"/>
                      <a:pt x="4" y="180"/>
                      <a:pt x="4" y="180"/>
                    </a:cubicBezTo>
                    <a:cubicBezTo>
                      <a:pt x="4" y="179"/>
                      <a:pt x="4" y="179"/>
                      <a:pt x="4" y="179"/>
                    </a:cubicBezTo>
                    <a:cubicBezTo>
                      <a:pt x="4" y="179"/>
                      <a:pt x="4" y="179"/>
                      <a:pt x="4" y="179"/>
                    </a:cubicBezTo>
                    <a:cubicBezTo>
                      <a:pt x="4" y="178"/>
                      <a:pt x="4" y="178"/>
                      <a:pt x="4" y="177"/>
                    </a:cubicBezTo>
                    <a:cubicBezTo>
                      <a:pt x="4" y="177"/>
                      <a:pt x="4" y="177"/>
                      <a:pt x="4" y="177"/>
                    </a:cubicBezTo>
                    <a:cubicBezTo>
                      <a:pt x="4" y="177"/>
                      <a:pt x="4" y="177"/>
                      <a:pt x="4" y="177"/>
                    </a:cubicBezTo>
                    <a:cubicBezTo>
                      <a:pt x="4" y="177"/>
                      <a:pt x="4" y="176"/>
                      <a:pt x="4" y="176"/>
                    </a:cubicBezTo>
                    <a:cubicBezTo>
                      <a:pt x="4" y="176"/>
                      <a:pt x="4" y="176"/>
                      <a:pt x="4" y="176"/>
                    </a:cubicBezTo>
                    <a:cubicBezTo>
                      <a:pt x="4" y="176"/>
                      <a:pt x="4" y="176"/>
                      <a:pt x="5" y="176"/>
                    </a:cubicBezTo>
                    <a:cubicBezTo>
                      <a:pt x="5" y="176"/>
                      <a:pt x="5" y="176"/>
                      <a:pt x="5" y="175"/>
                    </a:cubicBezTo>
                    <a:cubicBezTo>
                      <a:pt x="5" y="175"/>
                      <a:pt x="5" y="175"/>
                      <a:pt x="5" y="175"/>
                    </a:cubicBezTo>
                    <a:cubicBezTo>
                      <a:pt x="5" y="175"/>
                      <a:pt x="5" y="175"/>
                      <a:pt x="5" y="175"/>
                    </a:cubicBezTo>
                    <a:cubicBezTo>
                      <a:pt x="5" y="175"/>
                      <a:pt x="5" y="175"/>
                      <a:pt x="5" y="175"/>
                    </a:cubicBezTo>
                    <a:cubicBezTo>
                      <a:pt x="5" y="175"/>
                      <a:pt x="5" y="175"/>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3"/>
                      <a:pt x="5" y="173"/>
                    </a:cubicBezTo>
                    <a:cubicBezTo>
                      <a:pt x="5" y="173"/>
                      <a:pt x="5" y="173"/>
                      <a:pt x="5" y="173"/>
                    </a:cubicBezTo>
                    <a:cubicBezTo>
                      <a:pt x="5" y="173"/>
                      <a:pt x="5" y="173"/>
                      <a:pt x="5" y="173"/>
                    </a:cubicBezTo>
                    <a:cubicBezTo>
                      <a:pt x="5" y="173"/>
                      <a:pt x="5" y="173"/>
                      <a:pt x="5" y="173"/>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1"/>
                      <a:pt x="5" y="171"/>
                    </a:cubicBezTo>
                    <a:cubicBezTo>
                      <a:pt x="5" y="171"/>
                      <a:pt x="5" y="171"/>
                      <a:pt x="6" y="171"/>
                    </a:cubicBezTo>
                    <a:cubicBezTo>
                      <a:pt x="6" y="171"/>
                      <a:pt x="6" y="171"/>
                      <a:pt x="6" y="171"/>
                    </a:cubicBezTo>
                    <a:cubicBezTo>
                      <a:pt x="6" y="170"/>
                      <a:pt x="6" y="170"/>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7"/>
                      <a:pt x="6" y="167"/>
                    </a:cubicBezTo>
                    <a:cubicBezTo>
                      <a:pt x="6" y="167"/>
                      <a:pt x="6" y="167"/>
                      <a:pt x="6" y="167"/>
                    </a:cubicBezTo>
                    <a:cubicBezTo>
                      <a:pt x="6" y="166"/>
                      <a:pt x="6" y="165"/>
                      <a:pt x="6" y="165"/>
                    </a:cubicBezTo>
                    <a:cubicBezTo>
                      <a:pt x="6" y="165"/>
                      <a:pt x="6" y="165"/>
                      <a:pt x="6" y="165"/>
                    </a:cubicBezTo>
                    <a:cubicBezTo>
                      <a:pt x="6" y="165"/>
                      <a:pt x="6" y="165"/>
                      <a:pt x="6" y="165"/>
                    </a:cubicBezTo>
                    <a:cubicBezTo>
                      <a:pt x="6" y="165"/>
                      <a:pt x="6" y="165"/>
                      <a:pt x="6" y="165"/>
                    </a:cubicBezTo>
                    <a:cubicBezTo>
                      <a:pt x="6" y="164"/>
                      <a:pt x="6" y="164"/>
                      <a:pt x="6" y="164"/>
                    </a:cubicBezTo>
                    <a:cubicBezTo>
                      <a:pt x="6" y="164"/>
                      <a:pt x="6" y="164"/>
                      <a:pt x="6" y="164"/>
                    </a:cubicBezTo>
                    <a:cubicBezTo>
                      <a:pt x="6" y="164"/>
                      <a:pt x="6" y="164"/>
                      <a:pt x="6" y="164"/>
                    </a:cubicBezTo>
                    <a:cubicBezTo>
                      <a:pt x="6" y="164"/>
                      <a:pt x="6" y="164"/>
                      <a:pt x="6" y="164"/>
                    </a:cubicBezTo>
                    <a:cubicBezTo>
                      <a:pt x="6"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2"/>
                      <a:pt x="7" y="162"/>
                      <a:pt x="7" y="162"/>
                    </a:cubicBezTo>
                    <a:cubicBezTo>
                      <a:pt x="7" y="162"/>
                      <a:pt x="7" y="162"/>
                      <a:pt x="7" y="162"/>
                    </a:cubicBezTo>
                    <a:cubicBezTo>
                      <a:pt x="7" y="162"/>
                      <a:pt x="7" y="162"/>
                      <a:pt x="7" y="162"/>
                    </a:cubicBezTo>
                    <a:cubicBezTo>
                      <a:pt x="7" y="162"/>
                      <a:pt x="7" y="162"/>
                      <a:pt x="7" y="162"/>
                    </a:cubicBezTo>
                    <a:cubicBezTo>
                      <a:pt x="7" y="162"/>
                      <a:pt x="8" y="162"/>
                      <a:pt x="8" y="162"/>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9" y="161"/>
                    </a:cubicBezTo>
                    <a:cubicBezTo>
                      <a:pt x="9" y="161"/>
                      <a:pt x="9" y="161"/>
                      <a:pt x="9" y="161"/>
                    </a:cubicBezTo>
                    <a:cubicBezTo>
                      <a:pt x="9" y="161"/>
                      <a:pt x="9" y="161"/>
                      <a:pt x="10" y="161"/>
                    </a:cubicBezTo>
                    <a:cubicBezTo>
                      <a:pt x="10" y="160"/>
                      <a:pt x="10" y="160"/>
                      <a:pt x="10" y="160"/>
                    </a:cubicBezTo>
                    <a:cubicBezTo>
                      <a:pt x="10" y="160"/>
                      <a:pt x="10" y="160"/>
                      <a:pt x="10" y="160"/>
                    </a:cubicBezTo>
                    <a:cubicBezTo>
                      <a:pt x="10" y="160"/>
                      <a:pt x="10" y="160"/>
                      <a:pt x="10" y="160"/>
                    </a:cubicBezTo>
                    <a:cubicBezTo>
                      <a:pt x="10" y="160"/>
                      <a:pt x="10" y="160"/>
                      <a:pt x="10" y="160"/>
                    </a:cubicBezTo>
                    <a:cubicBezTo>
                      <a:pt x="11" y="160"/>
                      <a:pt x="11" y="160"/>
                      <a:pt x="11" y="160"/>
                    </a:cubicBezTo>
                    <a:cubicBezTo>
                      <a:pt x="11" y="160"/>
                      <a:pt x="11" y="160"/>
                      <a:pt x="11" y="160"/>
                    </a:cubicBezTo>
                    <a:cubicBezTo>
                      <a:pt x="11" y="160"/>
                      <a:pt x="11" y="160"/>
                      <a:pt x="11" y="160"/>
                    </a:cubicBezTo>
                    <a:cubicBezTo>
                      <a:pt x="11" y="160"/>
                      <a:pt x="11" y="160"/>
                      <a:pt x="11" y="160"/>
                    </a:cubicBezTo>
                    <a:cubicBezTo>
                      <a:pt x="11" y="160"/>
                      <a:pt x="11" y="160"/>
                      <a:pt x="12" y="160"/>
                    </a:cubicBezTo>
                    <a:cubicBezTo>
                      <a:pt x="12" y="160"/>
                      <a:pt x="12" y="160"/>
                      <a:pt x="12" y="160"/>
                    </a:cubicBezTo>
                    <a:cubicBezTo>
                      <a:pt x="12" y="160"/>
                      <a:pt x="12" y="160"/>
                      <a:pt x="12" y="160"/>
                    </a:cubicBezTo>
                    <a:cubicBezTo>
                      <a:pt x="12" y="160"/>
                      <a:pt x="12" y="160"/>
                      <a:pt x="12" y="160"/>
                    </a:cubicBezTo>
                    <a:cubicBezTo>
                      <a:pt x="13" y="160"/>
                      <a:pt x="13" y="160"/>
                      <a:pt x="14" y="160"/>
                    </a:cubicBezTo>
                    <a:cubicBezTo>
                      <a:pt x="14" y="159"/>
                      <a:pt x="14" y="159"/>
                      <a:pt x="14" y="159"/>
                    </a:cubicBezTo>
                    <a:cubicBezTo>
                      <a:pt x="15" y="159"/>
                      <a:pt x="16" y="159"/>
                      <a:pt x="17" y="158"/>
                    </a:cubicBezTo>
                    <a:cubicBezTo>
                      <a:pt x="17" y="158"/>
                      <a:pt x="17" y="158"/>
                      <a:pt x="17" y="158"/>
                    </a:cubicBezTo>
                    <a:cubicBezTo>
                      <a:pt x="18" y="158"/>
                      <a:pt x="19" y="158"/>
                      <a:pt x="19" y="158"/>
                    </a:cubicBezTo>
                    <a:cubicBezTo>
                      <a:pt x="20" y="158"/>
                      <a:pt x="20" y="158"/>
                      <a:pt x="21" y="157"/>
                    </a:cubicBezTo>
                    <a:cubicBezTo>
                      <a:pt x="22" y="157"/>
                      <a:pt x="23" y="157"/>
                      <a:pt x="24" y="157"/>
                    </a:cubicBezTo>
                    <a:cubicBezTo>
                      <a:pt x="25" y="156"/>
                      <a:pt x="25" y="156"/>
                      <a:pt x="26" y="156"/>
                    </a:cubicBezTo>
                    <a:cubicBezTo>
                      <a:pt x="26" y="156"/>
                      <a:pt x="26" y="156"/>
                      <a:pt x="26" y="156"/>
                    </a:cubicBezTo>
                    <a:cubicBezTo>
                      <a:pt x="26" y="156"/>
                      <a:pt x="26" y="156"/>
                      <a:pt x="26"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8" y="156"/>
                      <a:pt x="28" y="156"/>
                      <a:pt x="28" y="156"/>
                    </a:cubicBezTo>
                    <a:cubicBezTo>
                      <a:pt x="28" y="156"/>
                      <a:pt x="28" y="156"/>
                      <a:pt x="28" y="156"/>
                    </a:cubicBezTo>
                    <a:cubicBezTo>
                      <a:pt x="28" y="156"/>
                      <a:pt x="28"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30" y="155"/>
                      <a:pt x="30" y="155"/>
                      <a:pt x="31" y="155"/>
                    </a:cubicBezTo>
                    <a:cubicBezTo>
                      <a:pt x="32" y="155"/>
                      <a:pt x="33" y="154"/>
                      <a:pt x="34" y="154"/>
                    </a:cubicBezTo>
                    <a:cubicBezTo>
                      <a:pt x="34" y="154"/>
                      <a:pt x="35" y="153"/>
                      <a:pt x="36" y="153"/>
                    </a:cubicBezTo>
                    <a:cubicBezTo>
                      <a:pt x="36" y="153"/>
                      <a:pt x="36" y="153"/>
                      <a:pt x="36" y="153"/>
                    </a:cubicBezTo>
                    <a:cubicBezTo>
                      <a:pt x="36" y="153"/>
                      <a:pt x="37" y="153"/>
                      <a:pt x="38" y="153"/>
                    </a:cubicBezTo>
                    <a:cubicBezTo>
                      <a:pt x="38" y="153"/>
                      <a:pt x="38" y="153"/>
                      <a:pt x="38" y="153"/>
                    </a:cubicBezTo>
                    <a:cubicBezTo>
                      <a:pt x="38" y="153"/>
                      <a:pt x="39" y="153"/>
                      <a:pt x="39" y="153"/>
                    </a:cubicBezTo>
                    <a:cubicBezTo>
                      <a:pt x="39" y="153"/>
                      <a:pt x="39" y="153"/>
                      <a:pt x="39" y="153"/>
                    </a:cubicBezTo>
                    <a:cubicBezTo>
                      <a:pt x="40" y="153"/>
                      <a:pt x="40" y="153"/>
                      <a:pt x="40" y="153"/>
                    </a:cubicBezTo>
                    <a:cubicBezTo>
                      <a:pt x="40" y="152"/>
                      <a:pt x="40" y="152"/>
                      <a:pt x="40" y="152"/>
                    </a:cubicBezTo>
                    <a:cubicBezTo>
                      <a:pt x="40" y="152"/>
                      <a:pt x="41" y="152"/>
                      <a:pt x="41" y="152"/>
                    </a:cubicBezTo>
                    <a:cubicBezTo>
                      <a:pt x="41" y="152"/>
                      <a:pt x="41" y="152"/>
                      <a:pt x="41" y="152"/>
                    </a:cubicBezTo>
                    <a:cubicBezTo>
                      <a:pt x="41" y="152"/>
                      <a:pt x="41" y="152"/>
                      <a:pt x="41" y="152"/>
                    </a:cubicBezTo>
                    <a:cubicBezTo>
                      <a:pt x="41" y="152"/>
                      <a:pt x="41" y="152"/>
                      <a:pt x="41" y="152"/>
                    </a:cubicBezTo>
                    <a:cubicBezTo>
                      <a:pt x="41" y="152"/>
                      <a:pt x="41" y="152"/>
                      <a:pt x="42" y="152"/>
                    </a:cubicBezTo>
                    <a:cubicBezTo>
                      <a:pt x="42" y="152"/>
                      <a:pt x="42" y="152"/>
                      <a:pt x="42" y="152"/>
                    </a:cubicBezTo>
                    <a:cubicBezTo>
                      <a:pt x="42" y="152"/>
                      <a:pt x="42" y="152"/>
                      <a:pt x="42" y="152"/>
                    </a:cubicBezTo>
                    <a:cubicBezTo>
                      <a:pt x="42" y="152"/>
                      <a:pt x="42" y="152"/>
                      <a:pt x="42" y="152"/>
                    </a:cubicBezTo>
                    <a:cubicBezTo>
                      <a:pt x="43" y="152"/>
                      <a:pt x="43" y="151"/>
                      <a:pt x="44" y="151"/>
                    </a:cubicBezTo>
                    <a:cubicBezTo>
                      <a:pt x="44" y="151"/>
                      <a:pt x="44" y="151"/>
                      <a:pt x="44" y="151"/>
                    </a:cubicBezTo>
                    <a:cubicBezTo>
                      <a:pt x="44" y="151"/>
                      <a:pt x="44" y="151"/>
                      <a:pt x="45" y="151"/>
                    </a:cubicBezTo>
                    <a:cubicBezTo>
                      <a:pt x="45" y="151"/>
                      <a:pt x="45" y="151"/>
                      <a:pt x="45" y="151"/>
                    </a:cubicBezTo>
                    <a:cubicBezTo>
                      <a:pt x="45" y="151"/>
                      <a:pt x="45" y="151"/>
                      <a:pt x="45" y="151"/>
                    </a:cubicBezTo>
                    <a:cubicBezTo>
                      <a:pt x="46" y="151"/>
                      <a:pt x="46" y="151"/>
                      <a:pt x="46" y="151"/>
                    </a:cubicBezTo>
                    <a:cubicBezTo>
                      <a:pt x="46" y="151"/>
                      <a:pt x="46" y="151"/>
                      <a:pt x="46" y="151"/>
                    </a:cubicBezTo>
                    <a:cubicBezTo>
                      <a:pt x="46" y="150"/>
                      <a:pt x="47" y="150"/>
                      <a:pt x="48" y="150"/>
                    </a:cubicBezTo>
                    <a:cubicBezTo>
                      <a:pt x="49" y="149"/>
                      <a:pt x="50" y="149"/>
                      <a:pt x="52" y="149"/>
                    </a:cubicBezTo>
                    <a:cubicBezTo>
                      <a:pt x="53" y="148"/>
                      <a:pt x="55" y="147"/>
                      <a:pt x="57" y="146"/>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2">
                <a:extLst>
                  <a:ext uri="{FF2B5EF4-FFF2-40B4-BE49-F238E27FC236}">
                    <a16:creationId xmlns:a16="http://schemas.microsoft.com/office/drawing/2014/main" xmlns="" id="{D78237C3-90D8-4F88-AF7C-0458822E9B11}"/>
                  </a:ext>
                </a:extLst>
              </p:cNvPr>
              <p:cNvSpPr>
                <a:spLocks/>
              </p:cNvSpPr>
              <p:nvPr/>
            </p:nvSpPr>
            <p:spPr bwMode="auto">
              <a:xfrm>
                <a:off x="3789363" y="3698876"/>
                <a:ext cx="315913" cy="247650"/>
              </a:xfrm>
              <a:custGeom>
                <a:avLst/>
                <a:gdLst>
                  <a:gd name="T0" fmla="*/ 41 w 41"/>
                  <a:gd name="T1" fmla="*/ 28 h 32"/>
                  <a:gd name="T2" fmla="*/ 36 w 41"/>
                  <a:gd name="T3" fmla="*/ 29 h 32"/>
                  <a:gd name="T4" fmla="*/ 10 w 41"/>
                  <a:gd name="T5" fmla="*/ 15 h 32"/>
                  <a:gd name="T6" fmla="*/ 5 w 41"/>
                  <a:gd name="T7" fmla="*/ 12 h 32"/>
                  <a:gd name="T8" fmla="*/ 9 w 41"/>
                  <a:gd name="T9" fmla="*/ 32 h 32"/>
                  <a:gd name="T10" fmla="*/ 5 w 41"/>
                  <a:gd name="T11" fmla="*/ 32 h 32"/>
                  <a:gd name="T12" fmla="*/ 0 w 41"/>
                  <a:gd name="T13" fmla="*/ 7 h 32"/>
                  <a:gd name="T14" fmla="*/ 4 w 41"/>
                  <a:gd name="T15" fmla="*/ 6 h 32"/>
                  <a:gd name="T16" fmla="*/ 33 w 41"/>
                  <a:gd name="T17" fmla="*/ 21 h 32"/>
                  <a:gd name="T18" fmla="*/ 36 w 41"/>
                  <a:gd name="T19" fmla="*/ 23 h 32"/>
                  <a:gd name="T20" fmla="*/ 31 w 41"/>
                  <a:gd name="T21" fmla="*/ 0 h 32"/>
                  <a:gd name="T22" fmla="*/ 36 w 41"/>
                  <a:gd name="T23" fmla="*/ 0 h 32"/>
                  <a:gd name="T24" fmla="*/ 41 w 41"/>
                  <a:gd name="T25"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41" y="28"/>
                    </a:moveTo>
                    <a:cubicBezTo>
                      <a:pt x="36" y="29"/>
                      <a:pt x="36" y="29"/>
                      <a:pt x="36" y="29"/>
                    </a:cubicBezTo>
                    <a:cubicBezTo>
                      <a:pt x="10" y="15"/>
                      <a:pt x="10" y="15"/>
                      <a:pt x="10" y="15"/>
                    </a:cubicBezTo>
                    <a:cubicBezTo>
                      <a:pt x="8" y="14"/>
                      <a:pt x="7" y="13"/>
                      <a:pt x="5" y="12"/>
                    </a:cubicBezTo>
                    <a:cubicBezTo>
                      <a:pt x="9" y="32"/>
                      <a:pt x="9" y="32"/>
                      <a:pt x="9" y="32"/>
                    </a:cubicBezTo>
                    <a:cubicBezTo>
                      <a:pt x="5" y="32"/>
                      <a:pt x="5" y="32"/>
                      <a:pt x="5" y="32"/>
                    </a:cubicBezTo>
                    <a:cubicBezTo>
                      <a:pt x="0" y="7"/>
                      <a:pt x="0" y="7"/>
                      <a:pt x="0" y="7"/>
                    </a:cubicBezTo>
                    <a:cubicBezTo>
                      <a:pt x="4" y="6"/>
                      <a:pt x="4" y="6"/>
                      <a:pt x="4" y="6"/>
                    </a:cubicBezTo>
                    <a:cubicBezTo>
                      <a:pt x="33" y="21"/>
                      <a:pt x="33" y="21"/>
                      <a:pt x="33" y="21"/>
                    </a:cubicBezTo>
                    <a:cubicBezTo>
                      <a:pt x="36" y="23"/>
                      <a:pt x="36" y="23"/>
                      <a:pt x="36" y="23"/>
                    </a:cubicBezTo>
                    <a:cubicBezTo>
                      <a:pt x="31" y="0"/>
                      <a:pt x="31" y="0"/>
                      <a:pt x="31" y="0"/>
                    </a:cubicBezTo>
                    <a:cubicBezTo>
                      <a:pt x="36" y="0"/>
                      <a:pt x="36" y="0"/>
                      <a:pt x="36" y="0"/>
                    </a:cubicBezTo>
                    <a:lnTo>
                      <a:pt x="41" y="2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
                <a:extLst>
                  <a:ext uri="{FF2B5EF4-FFF2-40B4-BE49-F238E27FC236}">
                    <a16:creationId xmlns:a16="http://schemas.microsoft.com/office/drawing/2014/main" xmlns="" id="{F85D38B1-49FF-488D-AAAB-6844232F4C22}"/>
                  </a:ext>
                </a:extLst>
              </p:cNvPr>
              <p:cNvSpPr>
                <a:spLocks/>
              </p:cNvSpPr>
              <p:nvPr/>
            </p:nvSpPr>
            <p:spPr bwMode="auto">
              <a:xfrm>
                <a:off x="3767138" y="3436938"/>
                <a:ext cx="292100" cy="231775"/>
              </a:xfrm>
              <a:custGeom>
                <a:avLst/>
                <a:gdLst>
                  <a:gd name="T0" fmla="*/ 184 w 184"/>
                  <a:gd name="T1" fmla="*/ 136 h 146"/>
                  <a:gd name="T2" fmla="*/ 9 w 184"/>
                  <a:gd name="T3" fmla="*/ 146 h 146"/>
                  <a:gd name="T4" fmla="*/ 5 w 184"/>
                  <a:gd name="T5" fmla="*/ 121 h 146"/>
                  <a:gd name="T6" fmla="*/ 77 w 184"/>
                  <a:gd name="T7" fmla="*/ 116 h 146"/>
                  <a:gd name="T8" fmla="*/ 73 w 184"/>
                  <a:gd name="T9" fmla="*/ 29 h 146"/>
                  <a:gd name="T10" fmla="*/ 0 w 184"/>
                  <a:gd name="T11" fmla="*/ 29 h 146"/>
                  <a:gd name="T12" fmla="*/ 0 w 184"/>
                  <a:gd name="T13" fmla="*/ 9 h 146"/>
                  <a:gd name="T14" fmla="*/ 175 w 184"/>
                  <a:gd name="T15" fmla="*/ 0 h 146"/>
                  <a:gd name="T16" fmla="*/ 179 w 184"/>
                  <a:gd name="T17" fmla="*/ 19 h 146"/>
                  <a:gd name="T18" fmla="*/ 97 w 184"/>
                  <a:gd name="T19" fmla="*/ 24 h 146"/>
                  <a:gd name="T20" fmla="*/ 102 w 184"/>
                  <a:gd name="T21" fmla="*/ 116 h 146"/>
                  <a:gd name="T22" fmla="*/ 184 w 184"/>
                  <a:gd name="T23" fmla="*/ 112 h 146"/>
                  <a:gd name="T24" fmla="*/ 184 w 184"/>
                  <a:gd name="T2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46">
                    <a:moveTo>
                      <a:pt x="184" y="136"/>
                    </a:moveTo>
                    <a:lnTo>
                      <a:pt x="9" y="146"/>
                    </a:lnTo>
                    <a:lnTo>
                      <a:pt x="5" y="121"/>
                    </a:lnTo>
                    <a:lnTo>
                      <a:pt x="77" y="116"/>
                    </a:lnTo>
                    <a:lnTo>
                      <a:pt x="73" y="29"/>
                    </a:lnTo>
                    <a:lnTo>
                      <a:pt x="0" y="29"/>
                    </a:lnTo>
                    <a:lnTo>
                      <a:pt x="0" y="9"/>
                    </a:lnTo>
                    <a:lnTo>
                      <a:pt x="175" y="0"/>
                    </a:lnTo>
                    <a:lnTo>
                      <a:pt x="179" y="19"/>
                    </a:lnTo>
                    <a:lnTo>
                      <a:pt x="97" y="24"/>
                    </a:lnTo>
                    <a:lnTo>
                      <a:pt x="102" y="116"/>
                    </a:lnTo>
                    <a:lnTo>
                      <a:pt x="184" y="112"/>
                    </a:lnTo>
                    <a:lnTo>
                      <a:pt x="184" y="136"/>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4">
                <a:extLst>
                  <a:ext uri="{FF2B5EF4-FFF2-40B4-BE49-F238E27FC236}">
                    <a16:creationId xmlns:a16="http://schemas.microsoft.com/office/drawing/2014/main" xmlns="" id="{40E0E21C-FA65-414B-AAD6-A71DFF7B3827}"/>
                  </a:ext>
                </a:extLst>
              </p:cNvPr>
              <p:cNvSpPr>
                <a:spLocks/>
              </p:cNvSpPr>
              <p:nvPr/>
            </p:nvSpPr>
            <p:spPr bwMode="auto">
              <a:xfrm>
                <a:off x="3767138" y="3143251"/>
                <a:ext cx="300038" cy="223838"/>
              </a:xfrm>
              <a:custGeom>
                <a:avLst/>
                <a:gdLst>
                  <a:gd name="T0" fmla="*/ 179 w 189"/>
                  <a:gd name="T1" fmla="*/ 141 h 141"/>
                  <a:gd name="T2" fmla="*/ 0 w 189"/>
                  <a:gd name="T3" fmla="*/ 131 h 141"/>
                  <a:gd name="T4" fmla="*/ 9 w 189"/>
                  <a:gd name="T5" fmla="*/ 0 h 141"/>
                  <a:gd name="T6" fmla="*/ 34 w 189"/>
                  <a:gd name="T7" fmla="*/ 5 h 141"/>
                  <a:gd name="T8" fmla="*/ 24 w 189"/>
                  <a:gd name="T9" fmla="*/ 107 h 141"/>
                  <a:gd name="T10" fmla="*/ 77 w 189"/>
                  <a:gd name="T11" fmla="*/ 112 h 141"/>
                  <a:gd name="T12" fmla="*/ 87 w 189"/>
                  <a:gd name="T13" fmla="*/ 15 h 141"/>
                  <a:gd name="T14" fmla="*/ 107 w 189"/>
                  <a:gd name="T15" fmla="*/ 15 h 141"/>
                  <a:gd name="T16" fmla="*/ 97 w 189"/>
                  <a:gd name="T17" fmla="*/ 112 h 141"/>
                  <a:gd name="T18" fmla="*/ 160 w 189"/>
                  <a:gd name="T19" fmla="*/ 117 h 141"/>
                  <a:gd name="T20" fmla="*/ 165 w 189"/>
                  <a:gd name="T21" fmla="*/ 10 h 141"/>
                  <a:gd name="T22" fmla="*/ 189 w 189"/>
                  <a:gd name="T23" fmla="*/ 10 h 141"/>
                  <a:gd name="T24" fmla="*/ 179 w 189"/>
                  <a:gd name="T2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41">
                    <a:moveTo>
                      <a:pt x="179" y="141"/>
                    </a:moveTo>
                    <a:lnTo>
                      <a:pt x="0" y="131"/>
                    </a:lnTo>
                    <a:lnTo>
                      <a:pt x="9" y="0"/>
                    </a:lnTo>
                    <a:lnTo>
                      <a:pt x="34" y="5"/>
                    </a:lnTo>
                    <a:lnTo>
                      <a:pt x="24" y="107"/>
                    </a:lnTo>
                    <a:lnTo>
                      <a:pt x="77" y="112"/>
                    </a:lnTo>
                    <a:lnTo>
                      <a:pt x="87" y="15"/>
                    </a:lnTo>
                    <a:lnTo>
                      <a:pt x="107" y="15"/>
                    </a:lnTo>
                    <a:lnTo>
                      <a:pt x="97" y="112"/>
                    </a:lnTo>
                    <a:lnTo>
                      <a:pt x="160" y="117"/>
                    </a:lnTo>
                    <a:lnTo>
                      <a:pt x="165" y="10"/>
                    </a:lnTo>
                    <a:lnTo>
                      <a:pt x="189" y="10"/>
                    </a:lnTo>
                    <a:lnTo>
                      <a:pt x="179" y="14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5">
                <a:extLst>
                  <a:ext uri="{FF2B5EF4-FFF2-40B4-BE49-F238E27FC236}">
                    <a16:creationId xmlns:a16="http://schemas.microsoft.com/office/drawing/2014/main" xmlns="" id="{70C1A914-6952-4626-AD09-B0931EC775B8}"/>
                  </a:ext>
                </a:extLst>
              </p:cNvPr>
              <p:cNvSpPr>
                <a:spLocks/>
              </p:cNvSpPr>
              <p:nvPr/>
            </p:nvSpPr>
            <p:spPr bwMode="auto">
              <a:xfrm>
                <a:off x="3821113" y="2919413"/>
                <a:ext cx="269875" cy="200025"/>
              </a:xfrm>
              <a:custGeom>
                <a:avLst/>
                <a:gdLst>
                  <a:gd name="T0" fmla="*/ 22 w 35"/>
                  <a:gd name="T1" fmla="*/ 25 h 26"/>
                  <a:gd name="T2" fmla="*/ 23 w 35"/>
                  <a:gd name="T3" fmla="*/ 20 h 26"/>
                  <a:gd name="T4" fmla="*/ 28 w 35"/>
                  <a:gd name="T5" fmla="*/ 20 h 26"/>
                  <a:gd name="T6" fmla="*/ 31 w 35"/>
                  <a:gd name="T7" fmla="*/ 17 h 26"/>
                  <a:gd name="T8" fmla="*/ 30 w 35"/>
                  <a:gd name="T9" fmla="*/ 13 h 26"/>
                  <a:gd name="T10" fmla="*/ 29 w 35"/>
                  <a:gd name="T11" fmla="*/ 11 h 26"/>
                  <a:gd name="T12" fmla="*/ 24 w 35"/>
                  <a:gd name="T13" fmla="*/ 10 h 26"/>
                  <a:gd name="T14" fmla="*/ 0 w 35"/>
                  <a:gd name="T15" fmla="*/ 5 h 26"/>
                  <a:gd name="T16" fmla="*/ 0 w 35"/>
                  <a:gd name="T17" fmla="*/ 0 h 26"/>
                  <a:gd name="T18" fmla="*/ 25 w 35"/>
                  <a:gd name="T19" fmla="*/ 5 h 26"/>
                  <a:gd name="T20" fmla="*/ 32 w 35"/>
                  <a:gd name="T21" fmla="*/ 7 h 26"/>
                  <a:gd name="T22" fmla="*/ 35 w 35"/>
                  <a:gd name="T23" fmla="*/ 12 h 26"/>
                  <a:gd name="T24" fmla="*/ 35 w 35"/>
                  <a:gd name="T25" fmla="*/ 17 h 26"/>
                  <a:gd name="T26" fmla="*/ 31 w 35"/>
                  <a:gd name="T27" fmla="*/ 24 h 26"/>
                  <a:gd name="T28" fmla="*/ 22 w 35"/>
                  <a:gd name="T2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6">
                    <a:moveTo>
                      <a:pt x="22" y="25"/>
                    </a:moveTo>
                    <a:cubicBezTo>
                      <a:pt x="23" y="20"/>
                      <a:pt x="23" y="20"/>
                      <a:pt x="23" y="20"/>
                    </a:cubicBezTo>
                    <a:cubicBezTo>
                      <a:pt x="25" y="21"/>
                      <a:pt x="27" y="21"/>
                      <a:pt x="28" y="20"/>
                    </a:cubicBezTo>
                    <a:cubicBezTo>
                      <a:pt x="30" y="19"/>
                      <a:pt x="30" y="18"/>
                      <a:pt x="31" y="17"/>
                    </a:cubicBezTo>
                    <a:cubicBezTo>
                      <a:pt x="31" y="15"/>
                      <a:pt x="31" y="14"/>
                      <a:pt x="30" y="13"/>
                    </a:cubicBezTo>
                    <a:cubicBezTo>
                      <a:pt x="30" y="12"/>
                      <a:pt x="29" y="12"/>
                      <a:pt x="29" y="11"/>
                    </a:cubicBezTo>
                    <a:cubicBezTo>
                      <a:pt x="28" y="11"/>
                      <a:pt x="26" y="10"/>
                      <a:pt x="24" y="10"/>
                    </a:cubicBezTo>
                    <a:cubicBezTo>
                      <a:pt x="0" y="5"/>
                      <a:pt x="0" y="5"/>
                      <a:pt x="0" y="5"/>
                    </a:cubicBezTo>
                    <a:cubicBezTo>
                      <a:pt x="0" y="0"/>
                      <a:pt x="0" y="0"/>
                      <a:pt x="0" y="0"/>
                    </a:cubicBezTo>
                    <a:cubicBezTo>
                      <a:pt x="25" y="5"/>
                      <a:pt x="25" y="5"/>
                      <a:pt x="25" y="5"/>
                    </a:cubicBezTo>
                    <a:cubicBezTo>
                      <a:pt x="28" y="6"/>
                      <a:pt x="30" y="6"/>
                      <a:pt x="32" y="7"/>
                    </a:cubicBezTo>
                    <a:cubicBezTo>
                      <a:pt x="33" y="8"/>
                      <a:pt x="34" y="10"/>
                      <a:pt x="35" y="12"/>
                    </a:cubicBezTo>
                    <a:cubicBezTo>
                      <a:pt x="35" y="13"/>
                      <a:pt x="35" y="15"/>
                      <a:pt x="35" y="17"/>
                    </a:cubicBezTo>
                    <a:cubicBezTo>
                      <a:pt x="34" y="20"/>
                      <a:pt x="33" y="23"/>
                      <a:pt x="31" y="24"/>
                    </a:cubicBezTo>
                    <a:cubicBezTo>
                      <a:pt x="29" y="25"/>
                      <a:pt x="26" y="26"/>
                      <a:pt x="22" y="25"/>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6">
                <a:extLst>
                  <a:ext uri="{FF2B5EF4-FFF2-40B4-BE49-F238E27FC236}">
                    <a16:creationId xmlns:a16="http://schemas.microsoft.com/office/drawing/2014/main" xmlns="" id="{D25EA6B2-753F-4D69-82E6-9E13F2052D57}"/>
                  </a:ext>
                </a:extLst>
              </p:cNvPr>
              <p:cNvSpPr>
                <a:spLocks/>
              </p:cNvSpPr>
              <p:nvPr/>
            </p:nvSpPr>
            <p:spPr bwMode="auto">
              <a:xfrm>
                <a:off x="3843338" y="2795588"/>
                <a:ext cx="285750" cy="107950"/>
              </a:xfrm>
              <a:custGeom>
                <a:avLst/>
                <a:gdLst>
                  <a:gd name="T0" fmla="*/ 170 w 180"/>
                  <a:gd name="T1" fmla="*/ 68 h 68"/>
                  <a:gd name="T2" fmla="*/ 0 w 180"/>
                  <a:gd name="T3" fmla="*/ 25 h 68"/>
                  <a:gd name="T4" fmla="*/ 10 w 180"/>
                  <a:gd name="T5" fmla="*/ 0 h 68"/>
                  <a:gd name="T6" fmla="*/ 180 w 180"/>
                  <a:gd name="T7" fmla="*/ 49 h 68"/>
                  <a:gd name="T8" fmla="*/ 170 w 180"/>
                  <a:gd name="T9" fmla="*/ 68 h 68"/>
                </a:gdLst>
                <a:ahLst/>
                <a:cxnLst>
                  <a:cxn ang="0">
                    <a:pos x="T0" y="T1"/>
                  </a:cxn>
                  <a:cxn ang="0">
                    <a:pos x="T2" y="T3"/>
                  </a:cxn>
                  <a:cxn ang="0">
                    <a:pos x="T4" y="T5"/>
                  </a:cxn>
                  <a:cxn ang="0">
                    <a:pos x="T6" y="T7"/>
                  </a:cxn>
                  <a:cxn ang="0">
                    <a:pos x="T8" y="T9"/>
                  </a:cxn>
                </a:cxnLst>
                <a:rect l="0" t="0" r="r" b="b"/>
                <a:pathLst>
                  <a:path w="180" h="68">
                    <a:moveTo>
                      <a:pt x="170" y="68"/>
                    </a:moveTo>
                    <a:lnTo>
                      <a:pt x="0" y="25"/>
                    </a:lnTo>
                    <a:lnTo>
                      <a:pt x="10" y="0"/>
                    </a:lnTo>
                    <a:lnTo>
                      <a:pt x="180" y="49"/>
                    </a:lnTo>
                    <a:lnTo>
                      <a:pt x="170" y="6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7">
                <a:extLst>
                  <a:ext uri="{FF2B5EF4-FFF2-40B4-BE49-F238E27FC236}">
                    <a16:creationId xmlns:a16="http://schemas.microsoft.com/office/drawing/2014/main" xmlns="" id="{B34AE875-9481-4839-8902-9EECA79087D4}"/>
                  </a:ext>
                </a:extLst>
              </p:cNvPr>
              <p:cNvSpPr>
                <a:spLocks noEditPoints="1"/>
              </p:cNvSpPr>
              <p:nvPr/>
            </p:nvSpPr>
            <p:spPr bwMode="auto">
              <a:xfrm>
                <a:off x="3905250" y="2587626"/>
                <a:ext cx="323850" cy="247650"/>
              </a:xfrm>
              <a:custGeom>
                <a:avLst/>
                <a:gdLst>
                  <a:gd name="T0" fmla="*/ 30 w 42"/>
                  <a:gd name="T1" fmla="*/ 32 h 32"/>
                  <a:gd name="T2" fmla="*/ 0 w 42"/>
                  <a:gd name="T3" fmla="*/ 6 h 32"/>
                  <a:gd name="T4" fmla="*/ 2 w 42"/>
                  <a:gd name="T5" fmla="*/ 1 h 32"/>
                  <a:gd name="T6" fmla="*/ 42 w 42"/>
                  <a:gd name="T7" fmla="*/ 0 h 32"/>
                  <a:gd name="T8" fmla="*/ 40 w 42"/>
                  <a:gd name="T9" fmla="*/ 5 h 32"/>
                  <a:gd name="T10" fmla="*/ 28 w 42"/>
                  <a:gd name="T11" fmla="*/ 5 h 32"/>
                  <a:gd name="T12" fmla="*/ 23 w 42"/>
                  <a:gd name="T13" fmla="*/ 19 h 32"/>
                  <a:gd name="T14" fmla="*/ 31 w 42"/>
                  <a:gd name="T15" fmla="*/ 27 h 32"/>
                  <a:gd name="T16" fmla="*/ 30 w 42"/>
                  <a:gd name="T17" fmla="*/ 32 h 32"/>
                  <a:gd name="T18" fmla="*/ 19 w 42"/>
                  <a:gd name="T19" fmla="*/ 17 h 32"/>
                  <a:gd name="T20" fmla="*/ 24 w 42"/>
                  <a:gd name="T21" fmla="*/ 5 h 32"/>
                  <a:gd name="T22" fmla="*/ 13 w 42"/>
                  <a:gd name="T23" fmla="*/ 5 h 32"/>
                  <a:gd name="T24" fmla="*/ 5 w 42"/>
                  <a:gd name="T25" fmla="*/ 5 h 32"/>
                  <a:gd name="T26" fmla="*/ 11 w 42"/>
                  <a:gd name="T27" fmla="*/ 9 h 32"/>
                  <a:gd name="T28" fmla="*/ 19 w 42"/>
                  <a:gd name="T29"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32">
                    <a:moveTo>
                      <a:pt x="30" y="32"/>
                    </a:moveTo>
                    <a:cubicBezTo>
                      <a:pt x="0" y="6"/>
                      <a:pt x="0" y="6"/>
                      <a:pt x="0" y="6"/>
                    </a:cubicBezTo>
                    <a:cubicBezTo>
                      <a:pt x="2" y="1"/>
                      <a:pt x="2" y="1"/>
                      <a:pt x="2" y="1"/>
                    </a:cubicBezTo>
                    <a:cubicBezTo>
                      <a:pt x="42" y="0"/>
                      <a:pt x="42" y="0"/>
                      <a:pt x="42" y="0"/>
                    </a:cubicBezTo>
                    <a:cubicBezTo>
                      <a:pt x="40" y="5"/>
                      <a:pt x="40" y="5"/>
                      <a:pt x="40" y="5"/>
                    </a:cubicBezTo>
                    <a:cubicBezTo>
                      <a:pt x="28" y="5"/>
                      <a:pt x="28" y="5"/>
                      <a:pt x="28" y="5"/>
                    </a:cubicBezTo>
                    <a:cubicBezTo>
                      <a:pt x="23" y="19"/>
                      <a:pt x="23" y="19"/>
                      <a:pt x="23" y="19"/>
                    </a:cubicBezTo>
                    <a:cubicBezTo>
                      <a:pt x="31" y="27"/>
                      <a:pt x="31" y="27"/>
                      <a:pt x="31" y="27"/>
                    </a:cubicBezTo>
                    <a:lnTo>
                      <a:pt x="30" y="32"/>
                    </a:lnTo>
                    <a:close/>
                    <a:moveTo>
                      <a:pt x="19" y="17"/>
                    </a:moveTo>
                    <a:cubicBezTo>
                      <a:pt x="24" y="5"/>
                      <a:pt x="24" y="5"/>
                      <a:pt x="24" y="5"/>
                    </a:cubicBezTo>
                    <a:cubicBezTo>
                      <a:pt x="13" y="5"/>
                      <a:pt x="13" y="5"/>
                      <a:pt x="13" y="5"/>
                    </a:cubicBezTo>
                    <a:cubicBezTo>
                      <a:pt x="10" y="5"/>
                      <a:pt x="7" y="5"/>
                      <a:pt x="5" y="5"/>
                    </a:cubicBezTo>
                    <a:cubicBezTo>
                      <a:pt x="7" y="6"/>
                      <a:pt x="9" y="8"/>
                      <a:pt x="11" y="9"/>
                    </a:cubicBezTo>
                    <a:lnTo>
                      <a:pt x="19" y="1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8">
                <a:extLst>
                  <a:ext uri="{FF2B5EF4-FFF2-40B4-BE49-F238E27FC236}">
                    <a16:creationId xmlns:a16="http://schemas.microsoft.com/office/drawing/2014/main" xmlns="" id="{FCC4A799-E557-49D9-9CF5-0864EB906952}"/>
                  </a:ext>
                </a:extLst>
              </p:cNvPr>
              <p:cNvSpPr>
                <a:spLocks/>
              </p:cNvSpPr>
              <p:nvPr/>
            </p:nvSpPr>
            <p:spPr bwMode="auto">
              <a:xfrm>
                <a:off x="3990975" y="2232026"/>
                <a:ext cx="354013" cy="325438"/>
              </a:xfrm>
              <a:custGeom>
                <a:avLst/>
                <a:gdLst>
                  <a:gd name="T0" fmla="*/ 155 w 223"/>
                  <a:gd name="T1" fmla="*/ 205 h 205"/>
                  <a:gd name="T2" fmla="*/ 0 w 223"/>
                  <a:gd name="T3" fmla="*/ 122 h 205"/>
                  <a:gd name="T4" fmla="*/ 14 w 223"/>
                  <a:gd name="T5" fmla="*/ 102 h 205"/>
                  <a:gd name="T6" fmla="*/ 179 w 223"/>
                  <a:gd name="T7" fmla="*/ 83 h 205"/>
                  <a:gd name="T8" fmla="*/ 58 w 223"/>
                  <a:gd name="T9" fmla="*/ 20 h 205"/>
                  <a:gd name="T10" fmla="*/ 68 w 223"/>
                  <a:gd name="T11" fmla="*/ 0 h 205"/>
                  <a:gd name="T12" fmla="*/ 223 w 223"/>
                  <a:gd name="T13" fmla="*/ 83 h 205"/>
                  <a:gd name="T14" fmla="*/ 213 w 223"/>
                  <a:gd name="T15" fmla="*/ 102 h 205"/>
                  <a:gd name="T16" fmla="*/ 43 w 223"/>
                  <a:gd name="T17" fmla="*/ 122 h 205"/>
                  <a:gd name="T18" fmla="*/ 170 w 223"/>
                  <a:gd name="T19" fmla="*/ 185 h 205"/>
                  <a:gd name="T20" fmla="*/ 155 w 223"/>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3" h="205">
                    <a:moveTo>
                      <a:pt x="155" y="205"/>
                    </a:moveTo>
                    <a:lnTo>
                      <a:pt x="0" y="122"/>
                    </a:lnTo>
                    <a:lnTo>
                      <a:pt x="14" y="102"/>
                    </a:lnTo>
                    <a:lnTo>
                      <a:pt x="179" y="83"/>
                    </a:lnTo>
                    <a:lnTo>
                      <a:pt x="58" y="20"/>
                    </a:lnTo>
                    <a:lnTo>
                      <a:pt x="68" y="0"/>
                    </a:lnTo>
                    <a:lnTo>
                      <a:pt x="223" y="83"/>
                    </a:lnTo>
                    <a:lnTo>
                      <a:pt x="213" y="102"/>
                    </a:lnTo>
                    <a:lnTo>
                      <a:pt x="43" y="122"/>
                    </a:lnTo>
                    <a:lnTo>
                      <a:pt x="170" y="185"/>
                    </a:lnTo>
                    <a:lnTo>
                      <a:pt x="155" y="20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9">
                <a:extLst>
                  <a:ext uri="{FF2B5EF4-FFF2-40B4-BE49-F238E27FC236}">
                    <a16:creationId xmlns:a16="http://schemas.microsoft.com/office/drawing/2014/main" xmlns="" id="{CDC36DF6-18B5-4949-987A-19C90FBD49EA}"/>
                  </a:ext>
                </a:extLst>
              </p:cNvPr>
              <p:cNvSpPr>
                <a:spLocks/>
              </p:cNvSpPr>
              <p:nvPr/>
            </p:nvSpPr>
            <p:spPr bwMode="auto">
              <a:xfrm>
                <a:off x="4191000" y="1978026"/>
                <a:ext cx="300038" cy="293688"/>
              </a:xfrm>
              <a:custGeom>
                <a:avLst/>
                <a:gdLst>
                  <a:gd name="T0" fmla="*/ 23 w 39"/>
                  <a:gd name="T1" fmla="*/ 21 h 38"/>
                  <a:gd name="T2" fmla="*/ 19 w 39"/>
                  <a:gd name="T3" fmla="*/ 18 h 38"/>
                  <a:gd name="T4" fmla="*/ 28 w 39"/>
                  <a:gd name="T5" fmla="*/ 6 h 38"/>
                  <a:gd name="T6" fmla="*/ 39 w 39"/>
                  <a:gd name="T7" fmla="*/ 14 h 38"/>
                  <a:gd name="T8" fmla="*/ 38 w 39"/>
                  <a:gd name="T9" fmla="*/ 22 h 38"/>
                  <a:gd name="T10" fmla="*/ 35 w 39"/>
                  <a:gd name="T11" fmla="*/ 29 h 38"/>
                  <a:gd name="T12" fmla="*/ 27 w 39"/>
                  <a:gd name="T13" fmla="*/ 36 h 38"/>
                  <a:gd name="T14" fmla="*/ 18 w 39"/>
                  <a:gd name="T15" fmla="*/ 37 h 38"/>
                  <a:gd name="T16" fmla="*/ 9 w 39"/>
                  <a:gd name="T17" fmla="*/ 33 h 38"/>
                  <a:gd name="T18" fmla="*/ 2 w 39"/>
                  <a:gd name="T19" fmla="*/ 26 h 38"/>
                  <a:gd name="T20" fmla="*/ 0 w 39"/>
                  <a:gd name="T21" fmla="*/ 17 h 38"/>
                  <a:gd name="T22" fmla="*/ 4 w 39"/>
                  <a:gd name="T23" fmla="*/ 7 h 38"/>
                  <a:gd name="T24" fmla="*/ 10 w 39"/>
                  <a:gd name="T25" fmla="*/ 2 h 38"/>
                  <a:gd name="T26" fmla="*/ 15 w 39"/>
                  <a:gd name="T27" fmla="*/ 1 h 38"/>
                  <a:gd name="T28" fmla="*/ 22 w 39"/>
                  <a:gd name="T29" fmla="*/ 2 h 38"/>
                  <a:gd name="T30" fmla="*/ 20 w 39"/>
                  <a:gd name="T31" fmla="*/ 6 h 38"/>
                  <a:gd name="T32" fmla="*/ 16 w 39"/>
                  <a:gd name="T33" fmla="*/ 5 h 38"/>
                  <a:gd name="T34" fmla="*/ 11 w 39"/>
                  <a:gd name="T35" fmla="*/ 6 h 38"/>
                  <a:gd name="T36" fmla="*/ 8 w 39"/>
                  <a:gd name="T37" fmla="*/ 10 h 38"/>
                  <a:gd name="T38" fmla="*/ 5 w 39"/>
                  <a:gd name="T39" fmla="*/ 15 h 38"/>
                  <a:gd name="T40" fmla="*/ 5 w 39"/>
                  <a:gd name="T41" fmla="*/ 20 h 38"/>
                  <a:gd name="T42" fmla="*/ 7 w 39"/>
                  <a:gd name="T43" fmla="*/ 24 h 38"/>
                  <a:gd name="T44" fmla="*/ 12 w 39"/>
                  <a:gd name="T45" fmla="*/ 29 h 38"/>
                  <a:gd name="T46" fmla="*/ 19 w 39"/>
                  <a:gd name="T47" fmla="*/ 33 h 38"/>
                  <a:gd name="T48" fmla="*/ 26 w 39"/>
                  <a:gd name="T49" fmla="*/ 32 h 38"/>
                  <a:gd name="T50" fmla="*/ 31 w 39"/>
                  <a:gd name="T51" fmla="*/ 27 h 38"/>
                  <a:gd name="T52" fmla="*/ 34 w 39"/>
                  <a:gd name="T53" fmla="*/ 21 h 38"/>
                  <a:gd name="T54" fmla="*/ 34 w 39"/>
                  <a:gd name="T55" fmla="*/ 16 h 38"/>
                  <a:gd name="T56" fmla="*/ 29 w 39"/>
                  <a:gd name="T57" fmla="*/ 12 h 38"/>
                  <a:gd name="T58" fmla="*/ 23 w 39"/>
                  <a:gd name="T5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8">
                    <a:moveTo>
                      <a:pt x="23" y="21"/>
                    </a:moveTo>
                    <a:cubicBezTo>
                      <a:pt x="19" y="18"/>
                      <a:pt x="19" y="18"/>
                      <a:pt x="19" y="18"/>
                    </a:cubicBezTo>
                    <a:cubicBezTo>
                      <a:pt x="28" y="6"/>
                      <a:pt x="28" y="6"/>
                      <a:pt x="28" y="6"/>
                    </a:cubicBezTo>
                    <a:cubicBezTo>
                      <a:pt x="39" y="14"/>
                      <a:pt x="39" y="14"/>
                      <a:pt x="39" y="14"/>
                    </a:cubicBezTo>
                    <a:cubicBezTo>
                      <a:pt x="39" y="17"/>
                      <a:pt x="39" y="20"/>
                      <a:pt x="38" y="22"/>
                    </a:cubicBezTo>
                    <a:cubicBezTo>
                      <a:pt x="38" y="25"/>
                      <a:pt x="36" y="27"/>
                      <a:pt x="35" y="29"/>
                    </a:cubicBezTo>
                    <a:cubicBezTo>
                      <a:pt x="33" y="32"/>
                      <a:pt x="30" y="34"/>
                      <a:pt x="27" y="36"/>
                    </a:cubicBezTo>
                    <a:cubicBezTo>
                      <a:pt x="24" y="37"/>
                      <a:pt x="21" y="38"/>
                      <a:pt x="18" y="37"/>
                    </a:cubicBezTo>
                    <a:cubicBezTo>
                      <a:pt x="15" y="37"/>
                      <a:pt x="12" y="35"/>
                      <a:pt x="9" y="33"/>
                    </a:cubicBezTo>
                    <a:cubicBezTo>
                      <a:pt x="6" y="31"/>
                      <a:pt x="4" y="29"/>
                      <a:pt x="2" y="26"/>
                    </a:cubicBezTo>
                    <a:cubicBezTo>
                      <a:pt x="1" y="23"/>
                      <a:pt x="0" y="20"/>
                      <a:pt x="0" y="17"/>
                    </a:cubicBezTo>
                    <a:cubicBezTo>
                      <a:pt x="1" y="13"/>
                      <a:pt x="2" y="10"/>
                      <a:pt x="4" y="7"/>
                    </a:cubicBezTo>
                    <a:cubicBezTo>
                      <a:pt x="6" y="5"/>
                      <a:pt x="8" y="4"/>
                      <a:pt x="10" y="2"/>
                    </a:cubicBezTo>
                    <a:cubicBezTo>
                      <a:pt x="12" y="1"/>
                      <a:pt x="14" y="1"/>
                      <a:pt x="15" y="1"/>
                    </a:cubicBezTo>
                    <a:cubicBezTo>
                      <a:pt x="17" y="0"/>
                      <a:pt x="20" y="1"/>
                      <a:pt x="22" y="2"/>
                    </a:cubicBezTo>
                    <a:cubicBezTo>
                      <a:pt x="20" y="6"/>
                      <a:pt x="20" y="6"/>
                      <a:pt x="20" y="6"/>
                    </a:cubicBezTo>
                    <a:cubicBezTo>
                      <a:pt x="18" y="5"/>
                      <a:pt x="17" y="5"/>
                      <a:pt x="16" y="5"/>
                    </a:cubicBezTo>
                    <a:cubicBezTo>
                      <a:pt x="14" y="5"/>
                      <a:pt x="13" y="6"/>
                      <a:pt x="11" y="6"/>
                    </a:cubicBezTo>
                    <a:cubicBezTo>
                      <a:pt x="10" y="7"/>
                      <a:pt x="9" y="8"/>
                      <a:pt x="8" y="10"/>
                    </a:cubicBezTo>
                    <a:cubicBezTo>
                      <a:pt x="6" y="12"/>
                      <a:pt x="6" y="13"/>
                      <a:pt x="5" y="15"/>
                    </a:cubicBezTo>
                    <a:cubicBezTo>
                      <a:pt x="5" y="17"/>
                      <a:pt x="5" y="18"/>
                      <a:pt x="5" y="20"/>
                    </a:cubicBezTo>
                    <a:cubicBezTo>
                      <a:pt x="5" y="21"/>
                      <a:pt x="6" y="23"/>
                      <a:pt x="7" y="24"/>
                    </a:cubicBezTo>
                    <a:cubicBezTo>
                      <a:pt x="8" y="26"/>
                      <a:pt x="9" y="28"/>
                      <a:pt x="12" y="29"/>
                    </a:cubicBezTo>
                    <a:cubicBezTo>
                      <a:pt x="14" y="31"/>
                      <a:pt x="17" y="32"/>
                      <a:pt x="19" y="33"/>
                    </a:cubicBezTo>
                    <a:cubicBezTo>
                      <a:pt x="22" y="33"/>
                      <a:pt x="24" y="33"/>
                      <a:pt x="26" y="32"/>
                    </a:cubicBezTo>
                    <a:cubicBezTo>
                      <a:pt x="28" y="31"/>
                      <a:pt x="30" y="29"/>
                      <a:pt x="31" y="27"/>
                    </a:cubicBezTo>
                    <a:cubicBezTo>
                      <a:pt x="32" y="25"/>
                      <a:pt x="33" y="24"/>
                      <a:pt x="34" y="21"/>
                    </a:cubicBezTo>
                    <a:cubicBezTo>
                      <a:pt x="34" y="19"/>
                      <a:pt x="35" y="18"/>
                      <a:pt x="34" y="16"/>
                    </a:cubicBezTo>
                    <a:cubicBezTo>
                      <a:pt x="29" y="12"/>
                      <a:pt x="29" y="12"/>
                      <a:pt x="29" y="12"/>
                    </a:cubicBezTo>
                    <a:lnTo>
                      <a:pt x="23" y="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0">
                <a:extLst>
                  <a:ext uri="{FF2B5EF4-FFF2-40B4-BE49-F238E27FC236}">
                    <a16:creationId xmlns:a16="http://schemas.microsoft.com/office/drawing/2014/main" xmlns="" id="{A9FAC996-24E9-4E77-8115-283BC52EDCD7}"/>
                  </a:ext>
                </a:extLst>
              </p:cNvPr>
              <p:cNvSpPr>
                <a:spLocks/>
              </p:cNvSpPr>
              <p:nvPr/>
            </p:nvSpPr>
            <p:spPr bwMode="auto">
              <a:xfrm>
                <a:off x="4584700" y="1568451"/>
                <a:ext cx="307975" cy="293688"/>
              </a:xfrm>
              <a:custGeom>
                <a:avLst/>
                <a:gdLst>
                  <a:gd name="T0" fmla="*/ 22 w 40"/>
                  <a:gd name="T1" fmla="*/ 22 h 38"/>
                  <a:gd name="T2" fmla="*/ 20 w 40"/>
                  <a:gd name="T3" fmla="*/ 18 h 38"/>
                  <a:gd name="T4" fmla="*/ 32 w 40"/>
                  <a:gd name="T5" fmla="*/ 9 h 38"/>
                  <a:gd name="T6" fmla="*/ 40 w 40"/>
                  <a:gd name="T7" fmla="*/ 19 h 38"/>
                  <a:gd name="T8" fmla="*/ 37 w 40"/>
                  <a:gd name="T9" fmla="*/ 27 h 38"/>
                  <a:gd name="T10" fmla="*/ 32 w 40"/>
                  <a:gd name="T11" fmla="*/ 33 h 38"/>
                  <a:gd name="T12" fmla="*/ 23 w 40"/>
                  <a:gd name="T13" fmla="*/ 37 h 38"/>
                  <a:gd name="T14" fmla="*/ 14 w 40"/>
                  <a:gd name="T15" fmla="*/ 36 h 38"/>
                  <a:gd name="T16" fmla="*/ 6 w 40"/>
                  <a:gd name="T17" fmla="*/ 30 h 38"/>
                  <a:gd name="T18" fmla="*/ 1 w 40"/>
                  <a:gd name="T19" fmla="*/ 21 h 38"/>
                  <a:gd name="T20" fmla="*/ 2 w 40"/>
                  <a:gd name="T21" fmla="*/ 12 h 38"/>
                  <a:gd name="T22" fmla="*/ 8 w 40"/>
                  <a:gd name="T23" fmla="*/ 4 h 38"/>
                  <a:gd name="T24" fmla="*/ 14 w 40"/>
                  <a:gd name="T25" fmla="*/ 0 h 38"/>
                  <a:gd name="T26" fmla="*/ 20 w 40"/>
                  <a:gd name="T27" fmla="*/ 0 h 38"/>
                  <a:gd name="T28" fmla="*/ 26 w 40"/>
                  <a:gd name="T29" fmla="*/ 3 h 38"/>
                  <a:gd name="T30" fmla="*/ 24 w 40"/>
                  <a:gd name="T31" fmla="*/ 7 h 38"/>
                  <a:gd name="T32" fmla="*/ 19 w 40"/>
                  <a:gd name="T33" fmla="*/ 4 h 38"/>
                  <a:gd name="T34" fmla="*/ 15 w 40"/>
                  <a:gd name="T35" fmla="*/ 5 h 38"/>
                  <a:gd name="T36" fmla="*/ 11 w 40"/>
                  <a:gd name="T37" fmla="*/ 7 h 38"/>
                  <a:gd name="T38" fmla="*/ 7 w 40"/>
                  <a:gd name="T39" fmla="*/ 11 h 38"/>
                  <a:gd name="T40" fmla="*/ 5 w 40"/>
                  <a:gd name="T41" fmla="*/ 16 h 38"/>
                  <a:gd name="T42" fmla="*/ 6 w 40"/>
                  <a:gd name="T43" fmla="*/ 20 h 38"/>
                  <a:gd name="T44" fmla="*/ 9 w 40"/>
                  <a:gd name="T45" fmla="*/ 27 h 38"/>
                  <a:gd name="T46" fmla="*/ 16 w 40"/>
                  <a:gd name="T47" fmla="*/ 32 h 38"/>
                  <a:gd name="T48" fmla="*/ 23 w 40"/>
                  <a:gd name="T49" fmla="*/ 33 h 38"/>
                  <a:gd name="T50" fmla="*/ 29 w 40"/>
                  <a:gd name="T51" fmla="*/ 30 h 38"/>
                  <a:gd name="T52" fmla="*/ 33 w 40"/>
                  <a:gd name="T53" fmla="*/ 25 h 38"/>
                  <a:gd name="T54" fmla="*/ 35 w 40"/>
                  <a:gd name="T55" fmla="*/ 20 h 38"/>
                  <a:gd name="T56" fmla="*/ 31 w 40"/>
                  <a:gd name="T57" fmla="*/ 15 h 38"/>
                  <a:gd name="T58" fmla="*/ 22 w 40"/>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8">
                    <a:moveTo>
                      <a:pt x="22" y="22"/>
                    </a:moveTo>
                    <a:cubicBezTo>
                      <a:pt x="20" y="18"/>
                      <a:pt x="20" y="18"/>
                      <a:pt x="20" y="18"/>
                    </a:cubicBezTo>
                    <a:cubicBezTo>
                      <a:pt x="32" y="9"/>
                      <a:pt x="32" y="9"/>
                      <a:pt x="32" y="9"/>
                    </a:cubicBezTo>
                    <a:cubicBezTo>
                      <a:pt x="40" y="19"/>
                      <a:pt x="40" y="19"/>
                      <a:pt x="40" y="19"/>
                    </a:cubicBezTo>
                    <a:cubicBezTo>
                      <a:pt x="39" y="22"/>
                      <a:pt x="38" y="25"/>
                      <a:pt x="37" y="27"/>
                    </a:cubicBezTo>
                    <a:cubicBezTo>
                      <a:pt x="36" y="29"/>
                      <a:pt x="34" y="31"/>
                      <a:pt x="32" y="33"/>
                    </a:cubicBezTo>
                    <a:cubicBezTo>
                      <a:pt x="29" y="35"/>
                      <a:pt x="26" y="37"/>
                      <a:pt x="23" y="37"/>
                    </a:cubicBezTo>
                    <a:cubicBezTo>
                      <a:pt x="20" y="38"/>
                      <a:pt x="17" y="38"/>
                      <a:pt x="14" y="36"/>
                    </a:cubicBezTo>
                    <a:cubicBezTo>
                      <a:pt x="11" y="35"/>
                      <a:pt x="8" y="33"/>
                      <a:pt x="6" y="30"/>
                    </a:cubicBezTo>
                    <a:cubicBezTo>
                      <a:pt x="3" y="27"/>
                      <a:pt x="2" y="24"/>
                      <a:pt x="1" y="21"/>
                    </a:cubicBezTo>
                    <a:cubicBezTo>
                      <a:pt x="0" y="18"/>
                      <a:pt x="1" y="15"/>
                      <a:pt x="2" y="12"/>
                    </a:cubicBezTo>
                    <a:cubicBezTo>
                      <a:pt x="3" y="9"/>
                      <a:pt x="5" y="6"/>
                      <a:pt x="8" y="4"/>
                    </a:cubicBezTo>
                    <a:cubicBezTo>
                      <a:pt x="10" y="2"/>
                      <a:pt x="12" y="1"/>
                      <a:pt x="14" y="0"/>
                    </a:cubicBezTo>
                    <a:cubicBezTo>
                      <a:pt x="17" y="0"/>
                      <a:pt x="19" y="0"/>
                      <a:pt x="20" y="0"/>
                    </a:cubicBezTo>
                    <a:cubicBezTo>
                      <a:pt x="22" y="0"/>
                      <a:pt x="24" y="1"/>
                      <a:pt x="26" y="3"/>
                    </a:cubicBezTo>
                    <a:cubicBezTo>
                      <a:pt x="24" y="7"/>
                      <a:pt x="24" y="7"/>
                      <a:pt x="24" y="7"/>
                    </a:cubicBezTo>
                    <a:cubicBezTo>
                      <a:pt x="22" y="6"/>
                      <a:pt x="21" y="5"/>
                      <a:pt x="19" y="4"/>
                    </a:cubicBezTo>
                    <a:cubicBezTo>
                      <a:pt x="18" y="4"/>
                      <a:pt x="17" y="4"/>
                      <a:pt x="15" y="5"/>
                    </a:cubicBezTo>
                    <a:cubicBezTo>
                      <a:pt x="14" y="5"/>
                      <a:pt x="12" y="6"/>
                      <a:pt x="11" y="7"/>
                    </a:cubicBezTo>
                    <a:cubicBezTo>
                      <a:pt x="9" y="8"/>
                      <a:pt x="8" y="10"/>
                      <a:pt x="7" y="11"/>
                    </a:cubicBezTo>
                    <a:cubicBezTo>
                      <a:pt x="6" y="13"/>
                      <a:pt x="6" y="14"/>
                      <a:pt x="5" y="16"/>
                    </a:cubicBezTo>
                    <a:cubicBezTo>
                      <a:pt x="5" y="17"/>
                      <a:pt x="5" y="19"/>
                      <a:pt x="6" y="20"/>
                    </a:cubicBezTo>
                    <a:cubicBezTo>
                      <a:pt x="7" y="23"/>
                      <a:pt x="8" y="25"/>
                      <a:pt x="9" y="27"/>
                    </a:cubicBezTo>
                    <a:cubicBezTo>
                      <a:pt x="11" y="29"/>
                      <a:pt x="14" y="31"/>
                      <a:pt x="16" y="32"/>
                    </a:cubicBezTo>
                    <a:cubicBezTo>
                      <a:pt x="18" y="33"/>
                      <a:pt x="20" y="33"/>
                      <a:pt x="23" y="33"/>
                    </a:cubicBezTo>
                    <a:cubicBezTo>
                      <a:pt x="25" y="32"/>
                      <a:pt x="27" y="31"/>
                      <a:pt x="29" y="30"/>
                    </a:cubicBezTo>
                    <a:cubicBezTo>
                      <a:pt x="31" y="28"/>
                      <a:pt x="32" y="27"/>
                      <a:pt x="33" y="25"/>
                    </a:cubicBezTo>
                    <a:cubicBezTo>
                      <a:pt x="34" y="23"/>
                      <a:pt x="35" y="22"/>
                      <a:pt x="35" y="20"/>
                    </a:cubicBezTo>
                    <a:cubicBezTo>
                      <a:pt x="31" y="15"/>
                      <a:pt x="31" y="15"/>
                      <a:pt x="31" y="15"/>
                    </a:cubicBezTo>
                    <a:lnTo>
                      <a:pt x="22"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1">
                <a:extLst>
                  <a:ext uri="{FF2B5EF4-FFF2-40B4-BE49-F238E27FC236}">
                    <a16:creationId xmlns:a16="http://schemas.microsoft.com/office/drawing/2014/main" xmlns="" id="{E9701A93-C91C-484E-8E84-862A6E7441A8}"/>
                  </a:ext>
                </a:extLst>
              </p:cNvPr>
              <p:cNvSpPr>
                <a:spLocks noEditPoints="1"/>
              </p:cNvSpPr>
              <p:nvPr/>
            </p:nvSpPr>
            <p:spPr bwMode="auto">
              <a:xfrm>
                <a:off x="4854575" y="1384301"/>
                <a:ext cx="285750" cy="292100"/>
              </a:xfrm>
              <a:custGeom>
                <a:avLst/>
                <a:gdLst>
                  <a:gd name="T0" fmla="*/ 4 w 37"/>
                  <a:gd name="T1" fmla="*/ 28 h 38"/>
                  <a:gd name="T2" fmla="*/ 1 w 37"/>
                  <a:gd name="T3" fmla="*/ 14 h 38"/>
                  <a:gd name="T4" fmla="*/ 9 w 37"/>
                  <a:gd name="T5" fmla="*/ 3 h 38"/>
                  <a:gd name="T6" fmla="*/ 18 w 37"/>
                  <a:gd name="T7" fmla="*/ 1 h 38"/>
                  <a:gd name="T8" fmla="*/ 27 w 37"/>
                  <a:gd name="T9" fmla="*/ 3 h 38"/>
                  <a:gd name="T10" fmla="*/ 34 w 37"/>
                  <a:gd name="T11" fmla="*/ 11 h 38"/>
                  <a:gd name="T12" fmla="*/ 37 w 37"/>
                  <a:gd name="T13" fmla="*/ 20 h 38"/>
                  <a:gd name="T14" fmla="*/ 35 w 37"/>
                  <a:gd name="T15" fmla="*/ 29 h 38"/>
                  <a:gd name="T16" fmla="*/ 28 w 37"/>
                  <a:gd name="T17" fmla="*/ 36 h 38"/>
                  <a:gd name="T18" fmla="*/ 19 w 37"/>
                  <a:gd name="T19" fmla="*/ 38 h 38"/>
                  <a:gd name="T20" fmla="*/ 10 w 37"/>
                  <a:gd name="T21" fmla="*/ 35 h 38"/>
                  <a:gd name="T22" fmla="*/ 4 w 37"/>
                  <a:gd name="T23" fmla="*/ 28 h 38"/>
                  <a:gd name="T24" fmla="*/ 8 w 37"/>
                  <a:gd name="T25" fmla="*/ 26 h 38"/>
                  <a:gd name="T26" fmla="*/ 17 w 37"/>
                  <a:gd name="T27" fmla="*/ 33 h 38"/>
                  <a:gd name="T28" fmla="*/ 26 w 37"/>
                  <a:gd name="T29" fmla="*/ 32 h 38"/>
                  <a:gd name="T30" fmla="*/ 32 w 37"/>
                  <a:gd name="T31" fmla="*/ 24 h 38"/>
                  <a:gd name="T32" fmla="*/ 29 w 37"/>
                  <a:gd name="T33" fmla="*/ 13 h 38"/>
                  <a:gd name="T34" fmla="*/ 24 w 37"/>
                  <a:gd name="T35" fmla="*/ 7 h 38"/>
                  <a:gd name="T36" fmla="*/ 18 w 37"/>
                  <a:gd name="T37" fmla="*/ 5 h 38"/>
                  <a:gd name="T38" fmla="*/ 11 w 37"/>
                  <a:gd name="T39" fmla="*/ 7 h 38"/>
                  <a:gd name="T40" fmla="*/ 6 w 37"/>
                  <a:gd name="T41" fmla="*/ 14 h 38"/>
                  <a:gd name="T42" fmla="*/ 8 w 37"/>
                  <a:gd name="T4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4" y="28"/>
                    </a:moveTo>
                    <a:cubicBezTo>
                      <a:pt x="1" y="23"/>
                      <a:pt x="0" y="18"/>
                      <a:pt x="1" y="14"/>
                    </a:cubicBezTo>
                    <a:cubicBezTo>
                      <a:pt x="2" y="9"/>
                      <a:pt x="5" y="6"/>
                      <a:pt x="9" y="3"/>
                    </a:cubicBezTo>
                    <a:cubicBezTo>
                      <a:pt x="12" y="1"/>
                      <a:pt x="15" y="0"/>
                      <a:pt x="18" y="1"/>
                    </a:cubicBezTo>
                    <a:cubicBezTo>
                      <a:pt x="21" y="1"/>
                      <a:pt x="24" y="1"/>
                      <a:pt x="27" y="3"/>
                    </a:cubicBezTo>
                    <a:cubicBezTo>
                      <a:pt x="30" y="5"/>
                      <a:pt x="32" y="7"/>
                      <a:pt x="34" y="11"/>
                    </a:cubicBezTo>
                    <a:cubicBezTo>
                      <a:pt x="36" y="14"/>
                      <a:pt x="37" y="17"/>
                      <a:pt x="37" y="20"/>
                    </a:cubicBezTo>
                    <a:cubicBezTo>
                      <a:pt x="37" y="23"/>
                      <a:pt x="36" y="26"/>
                      <a:pt x="35" y="29"/>
                    </a:cubicBezTo>
                    <a:cubicBezTo>
                      <a:pt x="33" y="32"/>
                      <a:pt x="31" y="34"/>
                      <a:pt x="28" y="36"/>
                    </a:cubicBezTo>
                    <a:cubicBezTo>
                      <a:pt x="25" y="37"/>
                      <a:pt x="22" y="38"/>
                      <a:pt x="19" y="38"/>
                    </a:cubicBezTo>
                    <a:cubicBezTo>
                      <a:pt x="16" y="38"/>
                      <a:pt x="13" y="37"/>
                      <a:pt x="10" y="35"/>
                    </a:cubicBezTo>
                    <a:cubicBezTo>
                      <a:pt x="8" y="33"/>
                      <a:pt x="6" y="31"/>
                      <a:pt x="4" y="28"/>
                    </a:cubicBezTo>
                    <a:close/>
                    <a:moveTo>
                      <a:pt x="8" y="26"/>
                    </a:moveTo>
                    <a:cubicBezTo>
                      <a:pt x="10" y="30"/>
                      <a:pt x="13" y="32"/>
                      <a:pt x="17" y="33"/>
                    </a:cubicBezTo>
                    <a:cubicBezTo>
                      <a:pt x="20" y="34"/>
                      <a:pt x="23" y="34"/>
                      <a:pt x="26" y="32"/>
                    </a:cubicBezTo>
                    <a:cubicBezTo>
                      <a:pt x="29" y="30"/>
                      <a:pt x="31" y="28"/>
                      <a:pt x="32" y="24"/>
                    </a:cubicBezTo>
                    <a:cubicBezTo>
                      <a:pt x="33" y="21"/>
                      <a:pt x="32" y="17"/>
                      <a:pt x="29" y="13"/>
                    </a:cubicBezTo>
                    <a:cubicBezTo>
                      <a:pt x="28" y="10"/>
                      <a:pt x="26" y="9"/>
                      <a:pt x="24" y="7"/>
                    </a:cubicBezTo>
                    <a:cubicBezTo>
                      <a:pt x="22" y="6"/>
                      <a:pt x="20" y="5"/>
                      <a:pt x="18" y="5"/>
                    </a:cubicBezTo>
                    <a:cubicBezTo>
                      <a:pt x="16" y="5"/>
                      <a:pt x="13" y="5"/>
                      <a:pt x="11" y="7"/>
                    </a:cubicBezTo>
                    <a:cubicBezTo>
                      <a:pt x="8" y="8"/>
                      <a:pt x="6" y="11"/>
                      <a:pt x="6" y="14"/>
                    </a:cubicBezTo>
                    <a:cubicBezTo>
                      <a:pt x="5" y="17"/>
                      <a:pt x="6" y="21"/>
                      <a:pt x="8" y="26"/>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2">
                <a:extLst>
                  <a:ext uri="{FF2B5EF4-FFF2-40B4-BE49-F238E27FC236}">
                    <a16:creationId xmlns:a16="http://schemas.microsoft.com/office/drawing/2014/main" xmlns="" id="{52015027-383D-4059-8949-DA6973681968}"/>
                  </a:ext>
                </a:extLst>
              </p:cNvPr>
              <p:cNvSpPr>
                <a:spLocks/>
              </p:cNvSpPr>
              <p:nvPr/>
            </p:nvSpPr>
            <p:spPr bwMode="auto">
              <a:xfrm>
                <a:off x="5124450" y="1220788"/>
                <a:ext cx="307975" cy="347663"/>
              </a:xfrm>
              <a:custGeom>
                <a:avLst/>
                <a:gdLst>
                  <a:gd name="T0" fmla="*/ 68 w 194"/>
                  <a:gd name="T1" fmla="*/ 219 h 219"/>
                  <a:gd name="T2" fmla="*/ 0 w 194"/>
                  <a:gd name="T3" fmla="*/ 54 h 219"/>
                  <a:gd name="T4" fmla="*/ 19 w 194"/>
                  <a:gd name="T5" fmla="*/ 44 h 219"/>
                  <a:gd name="T6" fmla="*/ 160 w 194"/>
                  <a:gd name="T7" fmla="*/ 137 h 219"/>
                  <a:gd name="T8" fmla="*/ 107 w 194"/>
                  <a:gd name="T9" fmla="*/ 10 h 219"/>
                  <a:gd name="T10" fmla="*/ 126 w 194"/>
                  <a:gd name="T11" fmla="*/ 0 h 219"/>
                  <a:gd name="T12" fmla="*/ 194 w 194"/>
                  <a:gd name="T13" fmla="*/ 166 h 219"/>
                  <a:gd name="T14" fmla="*/ 175 w 194"/>
                  <a:gd name="T15" fmla="*/ 175 h 219"/>
                  <a:gd name="T16" fmla="*/ 34 w 194"/>
                  <a:gd name="T17" fmla="*/ 78 h 219"/>
                  <a:gd name="T18" fmla="*/ 87 w 194"/>
                  <a:gd name="T19" fmla="*/ 210 h 219"/>
                  <a:gd name="T20" fmla="*/ 68 w 194"/>
                  <a:gd name="T21"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19">
                    <a:moveTo>
                      <a:pt x="68" y="219"/>
                    </a:moveTo>
                    <a:lnTo>
                      <a:pt x="0" y="54"/>
                    </a:lnTo>
                    <a:lnTo>
                      <a:pt x="19" y="44"/>
                    </a:lnTo>
                    <a:lnTo>
                      <a:pt x="160" y="137"/>
                    </a:lnTo>
                    <a:lnTo>
                      <a:pt x="107" y="10"/>
                    </a:lnTo>
                    <a:lnTo>
                      <a:pt x="126" y="0"/>
                    </a:lnTo>
                    <a:lnTo>
                      <a:pt x="194" y="166"/>
                    </a:lnTo>
                    <a:lnTo>
                      <a:pt x="175" y="175"/>
                    </a:lnTo>
                    <a:lnTo>
                      <a:pt x="34" y="78"/>
                    </a:lnTo>
                    <a:lnTo>
                      <a:pt x="87" y="210"/>
                    </a:lnTo>
                    <a:lnTo>
                      <a:pt x="68" y="21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3">
                <a:extLst>
                  <a:ext uri="{FF2B5EF4-FFF2-40B4-BE49-F238E27FC236}">
                    <a16:creationId xmlns:a16="http://schemas.microsoft.com/office/drawing/2014/main" xmlns="" id="{86621861-D688-408C-8EC5-6DCD1FABF49F}"/>
                  </a:ext>
                </a:extLst>
              </p:cNvPr>
              <p:cNvSpPr>
                <a:spLocks/>
              </p:cNvSpPr>
              <p:nvPr/>
            </p:nvSpPr>
            <p:spPr bwMode="auto">
              <a:xfrm>
                <a:off x="5440363" y="1152526"/>
                <a:ext cx="285750" cy="292100"/>
              </a:xfrm>
              <a:custGeom>
                <a:avLst/>
                <a:gdLst>
                  <a:gd name="T0" fmla="*/ 20 w 37"/>
                  <a:gd name="T1" fmla="*/ 22 h 38"/>
                  <a:gd name="T2" fmla="*/ 19 w 37"/>
                  <a:gd name="T3" fmla="*/ 18 h 38"/>
                  <a:gd name="T4" fmla="*/ 34 w 37"/>
                  <a:gd name="T5" fmla="*/ 15 h 38"/>
                  <a:gd name="T6" fmla="*/ 37 w 37"/>
                  <a:gd name="T7" fmla="*/ 28 h 38"/>
                  <a:gd name="T8" fmla="*/ 31 w 37"/>
                  <a:gd name="T9" fmla="*/ 33 h 38"/>
                  <a:gd name="T10" fmla="*/ 24 w 37"/>
                  <a:gd name="T11" fmla="*/ 37 h 38"/>
                  <a:gd name="T12" fmla="*/ 14 w 37"/>
                  <a:gd name="T13" fmla="*/ 37 h 38"/>
                  <a:gd name="T14" fmla="*/ 6 w 37"/>
                  <a:gd name="T15" fmla="*/ 32 h 38"/>
                  <a:gd name="T16" fmla="*/ 1 w 37"/>
                  <a:gd name="T17" fmla="*/ 23 h 38"/>
                  <a:gd name="T18" fmla="*/ 1 w 37"/>
                  <a:gd name="T19" fmla="*/ 13 h 38"/>
                  <a:gd name="T20" fmla="*/ 6 w 37"/>
                  <a:gd name="T21" fmla="*/ 5 h 38"/>
                  <a:gd name="T22" fmla="*/ 15 w 37"/>
                  <a:gd name="T23" fmla="*/ 0 h 38"/>
                  <a:gd name="T24" fmla="*/ 22 w 37"/>
                  <a:gd name="T25" fmla="*/ 0 h 38"/>
                  <a:gd name="T26" fmla="*/ 27 w 37"/>
                  <a:gd name="T27" fmla="*/ 2 h 38"/>
                  <a:gd name="T28" fmla="*/ 32 w 37"/>
                  <a:gd name="T29" fmla="*/ 7 h 38"/>
                  <a:gd name="T30" fmla="*/ 28 w 37"/>
                  <a:gd name="T31" fmla="*/ 9 h 38"/>
                  <a:gd name="T32" fmla="*/ 25 w 37"/>
                  <a:gd name="T33" fmla="*/ 6 h 38"/>
                  <a:gd name="T34" fmla="*/ 21 w 37"/>
                  <a:gd name="T35" fmla="*/ 4 h 38"/>
                  <a:gd name="T36" fmla="*/ 16 w 37"/>
                  <a:gd name="T37" fmla="*/ 4 h 38"/>
                  <a:gd name="T38" fmla="*/ 10 w 37"/>
                  <a:gd name="T39" fmla="*/ 7 h 38"/>
                  <a:gd name="T40" fmla="*/ 7 w 37"/>
                  <a:gd name="T41" fmla="*/ 10 h 38"/>
                  <a:gd name="T42" fmla="*/ 6 w 37"/>
                  <a:gd name="T43" fmla="*/ 14 h 38"/>
                  <a:gd name="T44" fmla="*/ 6 w 37"/>
                  <a:gd name="T45" fmla="*/ 22 h 38"/>
                  <a:gd name="T46" fmla="*/ 10 w 37"/>
                  <a:gd name="T47" fmla="*/ 29 h 38"/>
                  <a:gd name="T48" fmla="*/ 16 w 37"/>
                  <a:gd name="T49" fmla="*/ 33 h 38"/>
                  <a:gd name="T50" fmla="*/ 23 w 37"/>
                  <a:gd name="T51" fmla="*/ 33 h 38"/>
                  <a:gd name="T52" fmla="*/ 28 w 37"/>
                  <a:gd name="T53" fmla="*/ 30 h 38"/>
                  <a:gd name="T54" fmla="*/ 32 w 37"/>
                  <a:gd name="T55" fmla="*/ 26 h 38"/>
                  <a:gd name="T56" fmla="*/ 30 w 37"/>
                  <a:gd name="T57" fmla="*/ 20 h 38"/>
                  <a:gd name="T58" fmla="*/ 20 w 37"/>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20" y="22"/>
                    </a:moveTo>
                    <a:cubicBezTo>
                      <a:pt x="19" y="18"/>
                      <a:pt x="19" y="18"/>
                      <a:pt x="19" y="18"/>
                    </a:cubicBezTo>
                    <a:cubicBezTo>
                      <a:pt x="34" y="15"/>
                      <a:pt x="34" y="15"/>
                      <a:pt x="34" y="15"/>
                    </a:cubicBezTo>
                    <a:cubicBezTo>
                      <a:pt x="37" y="28"/>
                      <a:pt x="37" y="28"/>
                      <a:pt x="37" y="28"/>
                    </a:cubicBezTo>
                    <a:cubicBezTo>
                      <a:pt x="35" y="30"/>
                      <a:pt x="33" y="32"/>
                      <a:pt x="31" y="33"/>
                    </a:cubicBezTo>
                    <a:cubicBezTo>
                      <a:pt x="29" y="35"/>
                      <a:pt x="26" y="36"/>
                      <a:pt x="24" y="37"/>
                    </a:cubicBezTo>
                    <a:cubicBezTo>
                      <a:pt x="20" y="38"/>
                      <a:pt x="17" y="38"/>
                      <a:pt x="14" y="37"/>
                    </a:cubicBezTo>
                    <a:cubicBezTo>
                      <a:pt x="11" y="36"/>
                      <a:pt x="8" y="34"/>
                      <a:pt x="6" y="32"/>
                    </a:cubicBezTo>
                    <a:cubicBezTo>
                      <a:pt x="4" y="30"/>
                      <a:pt x="2" y="27"/>
                      <a:pt x="1" y="23"/>
                    </a:cubicBezTo>
                    <a:cubicBezTo>
                      <a:pt x="1" y="20"/>
                      <a:pt x="0" y="16"/>
                      <a:pt x="1" y="13"/>
                    </a:cubicBezTo>
                    <a:cubicBezTo>
                      <a:pt x="2" y="10"/>
                      <a:pt x="3" y="7"/>
                      <a:pt x="6" y="5"/>
                    </a:cubicBezTo>
                    <a:cubicBezTo>
                      <a:pt x="8" y="3"/>
                      <a:pt x="11" y="1"/>
                      <a:pt x="15" y="0"/>
                    </a:cubicBezTo>
                    <a:cubicBezTo>
                      <a:pt x="17" y="0"/>
                      <a:pt x="19" y="0"/>
                      <a:pt x="22" y="0"/>
                    </a:cubicBezTo>
                    <a:cubicBezTo>
                      <a:pt x="24" y="0"/>
                      <a:pt x="26" y="1"/>
                      <a:pt x="27" y="2"/>
                    </a:cubicBezTo>
                    <a:cubicBezTo>
                      <a:pt x="29" y="3"/>
                      <a:pt x="30" y="5"/>
                      <a:pt x="32" y="7"/>
                    </a:cubicBezTo>
                    <a:cubicBezTo>
                      <a:pt x="28" y="9"/>
                      <a:pt x="28" y="9"/>
                      <a:pt x="28" y="9"/>
                    </a:cubicBezTo>
                    <a:cubicBezTo>
                      <a:pt x="27" y="8"/>
                      <a:pt x="26" y="6"/>
                      <a:pt x="25" y="6"/>
                    </a:cubicBezTo>
                    <a:cubicBezTo>
                      <a:pt x="24" y="5"/>
                      <a:pt x="22" y="4"/>
                      <a:pt x="21" y="4"/>
                    </a:cubicBezTo>
                    <a:cubicBezTo>
                      <a:pt x="19" y="4"/>
                      <a:pt x="17" y="4"/>
                      <a:pt x="16" y="4"/>
                    </a:cubicBezTo>
                    <a:cubicBezTo>
                      <a:pt x="13" y="5"/>
                      <a:pt x="12" y="6"/>
                      <a:pt x="10" y="7"/>
                    </a:cubicBezTo>
                    <a:cubicBezTo>
                      <a:pt x="9" y="8"/>
                      <a:pt x="8" y="9"/>
                      <a:pt x="7" y="10"/>
                    </a:cubicBezTo>
                    <a:cubicBezTo>
                      <a:pt x="6" y="11"/>
                      <a:pt x="6" y="13"/>
                      <a:pt x="6" y="14"/>
                    </a:cubicBezTo>
                    <a:cubicBezTo>
                      <a:pt x="5" y="17"/>
                      <a:pt x="5" y="19"/>
                      <a:pt x="6" y="22"/>
                    </a:cubicBezTo>
                    <a:cubicBezTo>
                      <a:pt x="7" y="25"/>
                      <a:pt x="8" y="27"/>
                      <a:pt x="10" y="29"/>
                    </a:cubicBezTo>
                    <a:cubicBezTo>
                      <a:pt x="11" y="31"/>
                      <a:pt x="13" y="32"/>
                      <a:pt x="16" y="33"/>
                    </a:cubicBezTo>
                    <a:cubicBezTo>
                      <a:pt x="18" y="33"/>
                      <a:pt x="20" y="33"/>
                      <a:pt x="23" y="33"/>
                    </a:cubicBezTo>
                    <a:cubicBezTo>
                      <a:pt x="25" y="32"/>
                      <a:pt x="26" y="31"/>
                      <a:pt x="28" y="30"/>
                    </a:cubicBezTo>
                    <a:cubicBezTo>
                      <a:pt x="30" y="29"/>
                      <a:pt x="31" y="28"/>
                      <a:pt x="32" y="26"/>
                    </a:cubicBezTo>
                    <a:cubicBezTo>
                      <a:pt x="30" y="20"/>
                      <a:pt x="30" y="20"/>
                      <a:pt x="30" y="20"/>
                    </a:cubicBezTo>
                    <a:lnTo>
                      <a:pt x="20"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4">
                <a:extLst>
                  <a:ext uri="{FF2B5EF4-FFF2-40B4-BE49-F238E27FC236}">
                    <a16:creationId xmlns:a16="http://schemas.microsoft.com/office/drawing/2014/main" xmlns="" id="{DB22FAF8-BCE7-4424-B673-47DBE4FBC817}"/>
                  </a:ext>
                </a:extLst>
              </p:cNvPr>
              <p:cNvSpPr>
                <a:spLocks/>
              </p:cNvSpPr>
              <p:nvPr/>
            </p:nvSpPr>
            <p:spPr bwMode="auto">
              <a:xfrm>
                <a:off x="5764213" y="1098551"/>
                <a:ext cx="231775" cy="292100"/>
              </a:xfrm>
              <a:custGeom>
                <a:avLst/>
                <a:gdLst>
                  <a:gd name="T0" fmla="*/ 1 w 30"/>
                  <a:gd name="T1" fmla="*/ 27 h 38"/>
                  <a:gd name="T2" fmla="*/ 5 w 30"/>
                  <a:gd name="T3" fmla="*/ 26 h 38"/>
                  <a:gd name="T4" fmla="*/ 7 w 30"/>
                  <a:gd name="T5" fmla="*/ 31 h 38"/>
                  <a:gd name="T6" fmla="*/ 11 w 30"/>
                  <a:gd name="T7" fmla="*/ 33 h 38"/>
                  <a:gd name="T8" fmla="*/ 17 w 30"/>
                  <a:gd name="T9" fmla="*/ 33 h 38"/>
                  <a:gd name="T10" fmla="*/ 21 w 30"/>
                  <a:gd name="T11" fmla="*/ 32 h 38"/>
                  <a:gd name="T12" fmla="*/ 24 w 30"/>
                  <a:gd name="T13" fmla="*/ 30 h 38"/>
                  <a:gd name="T14" fmla="*/ 25 w 30"/>
                  <a:gd name="T15" fmla="*/ 26 h 38"/>
                  <a:gd name="T16" fmla="*/ 24 w 30"/>
                  <a:gd name="T17" fmla="*/ 24 h 38"/>
                  <a:gd name="T18" fmla="*/ 20 w 30"/>
                  <a:gd name="T19" fmla="*/ 22 h 38"/>
                  <a:gd name="T20" fmla="*/ 14 w 30"/>
                  <a:gd name="T21" fmla="*/ 21 h 38"/>
                  <a:gd name="T22" fmla="*/ 6 w 30"/>
                  <a:gd name="T23" fmla="*/ 19 h 38"/>
                  <a:gd name="T24" fmla="*/ 2 w 30"/>
                  <a:gd name="T25" fmla="*/ 16 h 38"/>
                  <a:gd name="T26" fmla="*/ 0 w 30"/>
                  <a:gd name="T27" fmla="*/ 12 h 38"/>
                  <a:gd name="T28" fmla="*/ 1 w 30"/>
                  <a:gd name="T29" fmla="*/ 6 h 38"/>
                  <a:gd name="T30" fmla="*/ 6 w 30"/>
                  <a:gd name="T31" fmla="*/ 2 h 38"/>
                  <a:gd name="T32" fmla="*/ 12 w 30"/>
                  <a:gd name="T33" fmla="*/ 0 h 38"/>
                  <a:gd name="T34" fmla="*/ 19 w 30"/>
                  <a:gd name="T35" fmla="*/ 1 h 38"/>
                  <a:gd name="T36" fmla="*/ 25 w 30"/>
                  <a:gd name="T37" fmla="*/ 4 h 38"/>
                  <a:gd name="T38" fmla="*/ 27 w 30"/>
                  <a:gd name="T39" fmla="*/ 10 h 38"/>
                  <a:gd name="T40" fmla="*/ 22 w 30"/>
                  <a:gd name="T41" fmla="*/ 11 h 38"/>
                  <a:gd name="T42" fmla="*/ 19 w 30"/>
                  <a:gd name="T43" fmla="*/ 6 h 38"/>
                  <a:gd name="T44" fmla="*/ 13 w 30"/>
                  <a:gd name="T45" fmla="*/ 5 h 38"/>
                  <a:gd name="T46" fmla="*/ 7 w 30"/>
                  <a:gd name="T47" fmla="*/ 7 h 38"/>
                  <a:gd name="T48" fmla="*/ 5 w 30"/>
                  <a:gd name="T49" fmla="*/ 11 h 38"/>
                  <a:gd name="T50" fmla="*/ 7 w 30"/>
                  <a:gd name="T51" fmla="*/ 14 h 38"/>
                  <a:gd name="T52" fmla="*/ 14 w 30"/>
                  <a:gd name="T53" fmla="*/ 16 h 38"/>
                  <a:gd name="T54" fmla="*/ 22 w 30"/>
                  <a:gd name="T55" fmla="*/ 17 h 38"/>
                  <a:gd name="T56" fmla="*/ 28 w 30"/>
                  <a:gd name="T57" fmla="*/ 21 h 38"/>
                  <a:gd name="T58" fmla="*/ 30 w 30"/>
                  <a:gd name="T59" fmla="*/ 26 h 38"/>
                  <a:gd name="T60" fmla="*/ 28 w 30"/>
                  <a:gd name="T61" fmla="*/ 31 h 38"/>
                  <a:gd name="T62" fmla="*/ 24 w 30"/>
                  <a:gd name="T63" fmla="*/ 36 h 38"/>
                  <a:gd name="T64" fmla="*/ 17 w 30"/>
                  <a:gd name="T65" fmla="*/ 38 h 38"/>
                  <a:gd name="T66" fmla="*/ 9 w 30"/>
                  <a:gd name="T67" fmla="*/ 37 h 38"/>
                  <a:gd name="T68" fmla="*/ 3 w 30"/>
                  <a:gd name="T69" fmla="*/ 33 h 38"/>
                  <a:gd name="T70" fmla="*/ 1 w 30"/>
                  <a:gd name="T7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38">
                    <a:moveTo>
                      <a:pt x="1" y="27"/>
                    </a:moveTo>
                    <a:cubicBezTo>
                      <a:pt x="5" y="26"/>
                      <a:pt x="5" y="26"/>
                      <a:pt x="5" y="26"/>
                    </a:cubicBezTo>
                    <a:cubicBezTo>
                      <a:pt x="6" y="28"/>
                      <a:pt x="6" y="29"/>
                      <a:pt x="7" y="31"/>
                    </a:cubicBezTo>
                    <a:cubicBezTo>
                      <a:pt x="8" y="32"/>
                      <a:pt x="9" y="32"/>
                      <a:pt x="11" y="33"/>
                    </a:cubicBezTo>
                    <a:cubicBezTo>
                      <a:pt x="13" y="34"/>
                      <a:pt x="15" y="34"/>
                      <a:pt x="17" y="33"/>
                    </a:cubicBezTo>
                    <a:cubicBezTo>
                      <a:pt x="18" y="33"/>
                      <a:pt x="20" y="33"/>
                      <a:pt x="21" y="32"/>
                    </a:cubicBezTo>
                    <a:cubicBezTo>
                      <a:pt x="23" y="31"/>
                      <a:pt x="24" y="31"/>
                      <a:pt x="24" y="30"/>
                    </a:cubicBezTo>
                    <a:cubicBezTo>
                      <a:pt x="25" y="29"/>
                      <a:pt x="25" y="28"/>
                      <a:pt x="25" y="26"/>
                    </a:cubicBezTo>
                    <a:cubicBezTo>
                      <a:pt x="25" y="25"/>
                      <a:pt x="24" y="24"/>
                      <a:pt x="24" y="24"/>
                    </a:cubicBezTo>
                    <a:cubicBezTo>
                      <a:pt x="23" y="23"/>
                      <a:pt x="22" y="22"/>
                      <a:pt x="20" y="22"/>
                    </a:cubicBezTo>
                    <a:cubicBezTo>
                      <a:pt x="19" y="21"/>
                      <a:pt x="17" y="21"/>
                      <a:pt x="14" y="21"/>
                    </a:cubicBezTo>
                    <a:cubicBezTo>
                      <a:pt x="10" y="20"/>
                      <a:pt x="8" y="20"/>
                      <a:pt x="6" y="19"/>
                    </a:cubicBezTo>
                    <a:cubicBezTo>
                      <a:pt x="5" y="18"/>
                      <a:pt x="3" y="17"/>
                      <a:pt x="2" y="16"/>
                    </a:cubicBezTo>
                    <a:cubicBezTo>
                      <a:pt x="1" y="15"/>
                      <a:pt x="1" y="13"/>
                      <a:pt x="0" y="12"/>
                    </a:cubicBezTo>
                    <a:cubicBezTo>
                      <a:pt x="0" y="10"/>
                      <a:pt x="1" y="8"/>
                      <a:pt x="1" y="6"/>
                    </a:cubicBezTo>
                    <a:cubicBezTo>
                      <a:pt x="2" y="5"/>
                      <a:pt x="4" y="3"/>
                      <a:pt x="6" y="2"/>
                    </a:cubicBezTo>
                    <a:cubicBezTo>
                      <a:pt x="8" y="1"/>
                      <a:pt x="10" y="1"/>
                      <a:pt x="12" y="0"/>
                    </a:cubicBezTo>
                    <a:cubicBezTo>
                      <a:pt x="15" y="0"/>
                      <a:pt x="17" y="0"/>
                      <a:pt x="19" y="1"/>
                    </a:cubicBezTo>
                    <a:cubicBezTo>
                      <a:pt x="22" y="2"/>
                      <a:pt x="23" y="3"/>
                      <a:pt x="25" y="4"/>
                    </a:cubicBezTo>
                    <a:cubicBezTo>
                      <a:pt x="26" y="6"/>
                      <a:pt x="27" y="8"/>
                      <a:pt x="27" y="10"/>
                    </a:cubicBezTo>
                    <a:cubicBezTo>
                      <a:pt x="22" y="11"/>
                      <a:pt x="22" y="11"/>
                      <a:pt x="22" y="11"/>
                    </a:cubicBezTo>
                    <a:cubicBezTo>
                      <a:pt x="22" y="8"/>
                      <a:pt x="21" y="7"/>
                      <a:pt x="19" y="6"/>
                    </a:cubicBezTo>
                    <a:cubicBezTo>
                      <a:pt x="18" y="5"/>
                      <a:pt x="16" y="4"/>
                      <a:pt x="13" y="5"/>
                    </a:cubicBezTo>
                    <a:cubicBezTo>
                      <a:pt x="10" y="5"/>
                      <a:pt x="8" y="6"/>
                      <a:pt x="7" y="7"/>
                    </a:cubicBezTo>
                    <a:cubicBezTo>
                      <a:pt x="5" y="8"/>
                      <a:pt x="5" y="9"/>
                      <a:pt x="5" y="11"/>
                    </a:cubicBezTo>
                    <a:cubicBezTo>
                      <a:pt x="5" y="12"/>
                      <a:pt x="6" y="13"/>
                      <a:pt x="7" y="14"/>
                    </a:cubicBezTo>
                    <a:cubicBezTo>
                      <a:pt x="8" y="15"/>
                      <a:pt x="10" y="15"/>
                      <a:pt x="14" y="16"/>
                    </a:cubicBezTo>
                    <a:cubicBezTo>
                      <a:pt x="18" y="16"/>
                      <a:pt x="21" y="17"/>
                      <a:pt x="22" y="17"/>
                    </a:cubicBezTo>
                    <a:cubicBezTo>
                      <a:pt x="25" y="18"/>
                      <a:pt x="26" y="19"/>
                      <a:pt x="28" y="21"/>
                    </a:cubicBezTo>
                    <a:cubicBezTo>
                      <a:pt x="29" y="22"/>
                      <a:pt x="29" y="24"/>
                      <a:pt x="30" y="26"/>
                    </a:cubicBezTo>
                    <a:cubicBezTo>
                      <a:pt x="30" y="27"/>
                      <a:pt x="29" y="29"/>
                      <a:pt x="28" y="31"/>
                    </a:cubicBezTo>
                    <a:cubicBezTo>
                      <a:pt x="28" y="33"/>
                      <a:pt x="26" y="34"/>
                      <a:pt x="24" y="36"/>
                    </a:cubicBezTo>
                    <a:cubicBezTo>
                      <a:pt x="22" y="37"/>
                      <a:pt x="20" y="37"/>
                      <a:pt x="17" y="38"/>
                    </a:cubicBezTo>
                    <a:cubicBezTo>
                      <a:pt x="14" y="38"/>
                      <a:pt x="11" y="38"/>
                      <a:pt x="9" y="37"/>
                    </a:cubicBezTo>
                    <a:cubicBezTo>
                      <a:pt x="7" y="36"/>
                      <a:pt x="5" y="35"/>
                      <a:pt x="3" y="33"/>
                    </a:cubicBezTo>
                    <a:cubicBezTo>
                      <a:pt x="2" y="32"/>
                      <a:pt x="1" y="30"/>
                      <a:pt x="1" y="27"/>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5">
                <a:extLst>
                  <a:ext uri="{FF2B5EF4-FFF2-40B4-BE49-F238E27FC236}">
                    <a16:creationId xmlns:a16="http://schemas.microsoft.com/office/drawing/2014/main" xmlns="" id="{416D2F78-9E1E-489A-A801-90950C4739BE}"/>
                  </a:ext>
                </a:extLst>
              </p:cNvPr>
              <p:cNvSpPr>
                <a:spLocks/>
              </p:cNvSpPr>
              <p:nvPr/>
            </p:nvSpPr>
            <p:spPr bwMode="auto">
              <a:xfrm>
                <a:off x="6049963" y="1090613"/>
                <a:ext cx="231775" cy="285750"/>
              </a:xfrm>
              <a:custGeom>
                <a:avLst/>
                <a:gdLst>
                  <a:gd name="T0" fmla="*/ 0 w 146"/>
                  <a:gd name="T1" fmla="*/ 180 h 180"/>
                  <a:gd name="T2" fmla="*/ 10 w 146"/>
                  <a:gd name="T3" fmla="*/ 0 h 180"/>
                  <a:gd name="T4" fmla="*/ 29 w 146"/>
                  <a:gd name="T5" fmla="*/ 0 h 180"/>
                  <a:gd name="T6" fmla="*/ 29 w 146"/>
                  <a:gd name="T7" fmla="*/ 73 h 180"/>
                  <a:gd name="T8" fmla="*/ 121 w 146"/>
                  <a:gd name="T9" fmla="*/ 78 h 180"/>
                  <a:gd name="T10" fmla="*/ 121 w 146"/>
                  <a:gd name="T11" fmla="*/ 5 h 180"/>
                  <a:gd name="T12" fmla="*/ 146 w 146"/>
                  <a:gd name="T13" fmla="*/ 5 h 180"/>
                  <a:gd name="T14" fmla="*/ 141 w 146"/>
                  <a:gd name="T15" fmla="*/ 180 h 180"/>
                  <a:gd name="T16" fmla="*/ 116 w 146"/>
                  <a:gd name="T17" fmla="*/ 180 h 180"/>
                  <a:gd name="T18" fmla="*/ 121 w 146"/>
                  <a:gd name="T19" fmla="*/ 97 h 180"/>
                  <a:gd name="T20" fmla="*/ 29 w 146"/>
                  <a:gd name="T21" fmla="*/ 97 h 180"/>
                  <a:gd name="T22" fmla="*/ 24 w 146"/>
                  <a:gd name="T23" fmla="*/ 180 h 180"/>
                  <a:gd name="T24" fmla="*/ 0 w 146"/>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80">
                    <a:moveTo>
                      <a:pt x="0" y="180"/>
                    </a:moveTo>
                    <a:lnTo>
                      <a:pt x="10" y="0"/>
                    </a:lnTo>
                    <a:lnTo>
                      <a:pt x="29" y="0"/>
                    </a:lnTo>
                    <a:lnTo>
                      <a:pt x="29" y="73"/>
                    </a:lnTo>
                    <a:lnTo>
                      <a:pt x="121" y="78"/>
                    </a:lnTo>
                    <a:lnTo>
                      <a:pt x="121" y="5"/>
                    </a:lnTo>
                    <a:lnTo>
                      <a:pt x="146" y="5"/>
                    </a:lnTo>
                    <a:lnTo>
                      <a:pt x="141" y="180"/>
                    </a:lnTo>
                    <a:lnTo>
                      <a:pt x="116" y="180"/>
                    </a:lnTo>
                    <a:lnTo>
                      <a:pt x="121" y="97"/>
                    </a:lnTo>
                    <a:lnTo>
                      <a:pt x="29" y="97"/>
                    </a:lnTo>
                    <a:lnTo>
                      <a:pt x="24" y="180"/>
                    </a:lnTo>
                    <a:lnTo>
                      <a:pt x="0" y="18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6">
                <a:extLst>
                  <a:ext uri="{FF2B5EF4-FFF2-40B4-BE49-F238E27FC236}">
                    <a16:creationId xmlns:a16="http://schemas.microsoft.com/office/drawing/2014/main" xmlns="" id="{0105B6C6-3508-493D-A111-FCAF19C1C732}"/>
                  </a:ext>
                </a:extLst>
              </p:cNvPr>
              <p:cNvSpPr>
                <a:spLocks noEditPoints="1"/>
              </p:cNvSpPr>
              <p:nvPr/>
            </p:nvSpPr>
            <p:spPr bwMode="auto">
              <a:xfrm>
                <a:off x="6303963" y="1120776"/>
                <a:ext cx="261938" cy="301625"/>
              </a:xfrm>
              <a:custGeom>
                <a:avLst/>
                <a:gdLst>
                  <a:gd name="T0" fmla="*/ 0 w 34"/>
                  <a:gd name="T1" fmla="*/ 34 h 39"/>
                  <a:gd name="T2" fmla="*/ 20 w 34"/>
                  <a:gd name="T3" fmla="*/ 0 h 39"/>
                  <a:gd name="T4" fmla="*/ 25 w 34"/>
                  <a:gd name="T5" fmla="*/ 1 h 39"/>
                  <a:gd name="T6" fmla="*/ 34 w 34"/>
                  <a:gd name="T7" fmla="*/ 39 h 39"/>
                  <a:gd name="T8" fmla="*/ 28 w 34"/>
                  <a:gd name="T9" fmla="*/ 38 h 39"/>
                  <a:gd name="T10" fmla="*/ 26 w 34"/>
                  <a:gd name="T11" fmla="*/ 27 h 39"/>
                  <a:gd name="T12" fmla="*/ 11 w 34"/>
                  <a:gd name="T13" fmla="*/ 24 h 39"/>
                  <a:gd name="T14" fmla="*/ 5 w 34"/>
                  <a:gd name="T15" fmla="*/ 34 h 39"/>
                  <a:gd name="T16" fmla="*/ 0 w 34"/>
                  <a:gd name="T17" fmla="*/ 34 h 39"/>
                  <a:gd name="T18" fmla="*/ 13 w 34"/>
                  <a:gd name="T19" fmla="*/ 20 h 39"/>
                  <a:gd name="T20" fmla="*/ 25 w 34"/>
                  <a:gd name="T21" fmla="*/ 22 h 39"/>
                  <a:gd name="T22" fmla="*/ 23 w 34"/>
                  <a:gd name="T23" fmla="*/ 12 h 39"/>
                  <a:gd name="T24" fmla="*/ 22 w 34"/>
                  <a:gd name="T25" fmla="*/ 4 h 39"/>
                  <a:gd name="T26" fmla="*/ 19 w 34"/>
                  <a:gd name="T27" fmla="*/ 11 h 39"/>
                  <a:gd name="T28" fmla="*/ 13 w 34"/>
                  <a:gd name="T2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9">
                    <a:moveTo>
                      <a:pt x="0" y="34"/>
                    </a:moveTo>
                    <a:cubicBezTo>
                      <a:pt x="20" y="0"/>
                      <a:pt x="20" y="0"/>
                      <a:pt x="20" y="0"/>
                    </a:cubicBezTo>
                    <a:cubicBezTo>
                      <a:pt x="25" y="1"/>
                      <a:pt x="25" y="1"/>
                      <a:pt x="25" y="1"/>
                    </a:cubicBezTo>
                    <a:cubicBezTo>
                      <a:pt x="34" y="39"/>
                      <a:pt x="34" y="39"/>
                      <a:pt x="34" y="39"/>
                    </a:cubicBezTo>
                    <a:cubicBezTo>
                      <a:pt x="28" y="38"/>
                      <a:pt x="28" y="38"/>
                      <a:pt x="28" y="38"/>
                    </a:cubicBezTo>
                    <a:cubicBezTo>
                      <a:pt x="26" y="27"/>
                      <a:pt x="26" y="27"/>
                      <a:pt x="26" y="27"/>
                    </a:cubicBezTo>
                    <a:cubicBezTo>
                      <a:pt x="11" y="24"/>
                      <a:pt x="11" y="24"/>
                      <a:pt x="11" y="24"/>
                    </a:cubicBezTo>
                    <a:cubicBezTo>
                      <a:pt x="5" y="34"/>
                      <a:pt x="5" y="34"/>
                      <a:pt x="5" y="34"/>
                    </a:cubicBezTo>
                    <a:lnTo>
                      <a:pt x="0" y="34"/>
                    </a:lnTo>
                    <a:close/>
                    <a:moveTo>
                      <a:pt x="13" y="20"/>
                    </a:moveTo>
                    <a:cubicBezTo>
                      <a:pt x="25" y="22"/>
                      <a:pt x="25" y="22"/>
                      <a:pt x="25" y="22"/>
                    </a:cubicBezTo>
                    <a:cubicBezTo>
                      <a:pt x="23" y="12"/>
                      <a:pt x="23" y="12"/>
                      <a:pt x="23" y="12"/>
                    </a:cubicBezTo>
                    <a:cubicBezTo>
                      <a:pt x="22" y="9"/>
                      <a:pt x="22" y="6"/>
                      <a:pt x="22" y="4"/>
                    </a:cubicBezTo>
                    <a:cubicBezTo>
                      <a:pt x="21" y="6"/>
                      <a:pt x="20" y="8"/>
                      <a:pt x="19" y="11"/>
                    </a:cubicBezTo>
                    <a:lnTo>
                      <a:pt x="13" y="2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7">
                <a:extLst>
                  <a:ext uri="{FF2B5EF4-FFF2-40B4-BE49-F238E27FC236}">
                    <a16:creationId xmlns:a16="http://schemas.microsoft.com/office/drawing/2014/main" xmlns="" id="{911C8087-96CF-4207-B96D-10269AECD242}"/>
                  </a:ext>
                </a:extLst>
              </p:cNvPr>
              <p:cNvSpPr>
                <a:spLocks/>
              </p:cNvSpPr>
              <p:nvPr/>
            </p:nvSpPr>
            <p:spPr bwMode="auto">
              <a:xfrm>
                <a:off x="6597650" y="1160463"/>
                <a:ext cx="292100" cy="331788"/>
              </a:xfrm>
              <a:custGeom>
                <a:avLst/>
                <a:gdLst>
                  <a:gd name="T0" fmla="*/ 0 w 184"/>
                  <a:gd name="T1" fmla="*/ 170 h 209"/>
                  <a:gd name="T2" fmla="*/ 48 w 184"/>
                  <a:gd name="T3" fmla="*/ 0 h 209"/>
                  <a:gd name="T4" fmla="*/ 73 w 184"/>
                  <a:gd name="T5" fmla="*/ 9 h 209"/>
                  <a:gd name="T6" fmla="*/ 121 w 184"/>
                  <a:gd name="T7" fmla="*/ 170 h 209"/>
                  <a:gd name="T8" fmla="*/ 160 w 184"/>
                  <a:gd name="T9" fmla="*/ 34 h 209"/>
                  <a:gd name="T10" fmla="*/ 184 w 184"/>
                  <a:gd name="T11" fmla="*/ 43 h 209"/>
                  <a:gd name="T12" fmla="*/ 131 w 184"/>
                  <a:gd name="T13" fmla="*/ 209 h 209"/>
                  <a:gd name="T14" fmla="*/ 107 w 184"/>
                  <a:gd name="T15" fmla="*/ 204 h 209"/>
                  <a:gd name="T16" fmla="*/ 58 w 184"/>
                  <a:gd name="T17" fmla="*/ 43 h 209"/>
                  <a:gd name="T18" fmla="*/ 19 w 184"/>
                  <a:gd name="T19" fmla="*/ 175 h 209"/>
                  <a:gd name="T20" fmla="*/ 0 w 184"/>
                  <a:gd name="T21" fmla="*/ 1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09">
                    <a:moveTo>
                      <a:pt x="0" y="170"/>
                    </a:moveTo>
                    <a:lnTo>
                      <a:pt x="48" y="0"/>
                    </a:lnTo>
                    <a:lnTo>
                      <a:pt x="73" y="9"/>
                    </a:lnTo>
                    <a:lnTo>
                      <a:pt x="121" y="170"/>
                    </a:lnTo>
                    <a:lnTo>
                      <a:pt x="160" y="34"/>
                    </a:lnTo>
                    <a:lnTo>
                      <a:pt x="184" y="43"/>
                    </a:lnTo>
                    <a:lnTo>
                      <a:pt x="131" y="209"/>
                    </a:lnTo>
                    <a:lnTo>
                      <a:pt x="107" y="204"/>
                    </a:lnTo>
                    <a:lnTo>
                      <a:pt x="58" y="43"/>
                    </a:lnTo>
                    <a:lnTo>
                      <a:pt x="19" y="175"/>
                    </a:lnTo>
                    <a:lnTo>
                      <a:pt x="0" y="17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8">
                <a:extLst>
                  <a:ext uri="{FF2B5EF4-FFF2-40B4-BE49-F238E27FC236}">
                    <a16:creationId xmlns:a16="http://schemas.microsoft.com/office/drawing/2014/main" xmlns="" id="{370D09C0-4833-4A40-8F1B-BE02E0BE6436}"/>
                  </a:ext>
                </a:extLst>
              </p:cNvPr>
              <p:cNvSpPr>
                <a:spLocks/>
              </p:cNvSpPr>
              <p:nvPr/>
            </p:nvSpPr>
            <p:spPr bwMode="auto">
              <a:xfrm>
                <a:off x="6897688" y="1298576"/>
                <a:ext cx="277813" cy="293688"/>
              </a:xfrm>
              <a:custGeom>
                <a:avLst/>
                <a:gdLst>
                  <a:gd name="T0" fmla="*/ 17 w 36"/>
                  <a:gd name="T1" fmla="*/ 23 h 38"/>
                  <a:gd name="T2" fmla="*/ 19 w 36"/>
                  <a:gd name="T3" fmla="*/ 19 h 38"/>
                  <a:gd name="T4" fmla="*/ 33 w 36"/>
                  <a:gd name="T5" fmla="*/ 25 h 38"/>
                  <a:gd name="T6" fmla="*/ 27 w 36"/>
                  <a:gd name="T7" fmla="*/ 37 h 38"/>
                  <a:gd name="T8" fmla="*/ 19 w 36"/>
                  <a:gd name="T9" fmla="*/ 38 h 38"/>
                  <a:gd name="T10" fmla="*/ 11 w 36"/>
                  <a:gd name="T11" fmla="*/ 36 h 38"/>
                  <a:gd name="T12" fmla="*/ 3 w 36"/>
                  <a:gd name="T13" fmla="*/ 30 h 38"/>
                  <a:gd name="T14" fmla="*/ 0 w 36"/>
                  <a:gd name="T15" fmla="*/ 21 h 38"/>
                  <a:gd name="T16" fmla="*/ 2 w 36"/>
                  <a:gd name="T17" fmla="*/ 11 h 38"/>
                  <a:gd name="T18" fmla="*/ 8 w 36"/>
                  <a:gd name="T19" fmla="*/ 3 h 38"/>
                  <a:gd name="T20" fmla="*/ 17 w 36"/>
                  <a:gd name="T21" fmla="*/ 0 h 38"/>
                  <a:gd name="T22" fmla="*/ 27 w 36"/>
                  <a:gd name="T23" fmla="*/ 2 h 38"/>
                  <a:gd name="T24" fmla="*/ 33 w 36"/>
                  <a:gd name="T25" fmla="*/ 6 h 38"/>
                  <a:gd name="T26" fmla="*/ 36 w 36"/>
                  <a:gd name="T27" fmla="*/ 11 h 38"/>
                  <a:gd name="T28" fmla="*/ 36 w 36"/>
                  <a:gd name="T29" fmla="*/ 18 h 38"/>
                  <a:gd name="T30" fmla="*/ 31 w 36"/>
                  <a:gd name="T31" fmla="*/ 17 h 38"/>
                  <a:gd name="T32" fmla="*/ 31 w 36"/>
                  <a:gd name="T33" fmla="*/ 12 h 38"/>
                  <a:gd name="T34" fmla="*/ 29 w 36"/>
                  <a:gd name="T35" fmla="*/ 9 h 38"/>
                  <a:gd name="T36" fmla="*/ 25 w 36"/>
                  <a:gd name="T37" fmla="*/ 6 h 38"/>
                  <a:gd name="T38" fmla="*/ 19 w 36"/>
                  <a:gd name="T39" fmla="*/ 4 h 38"/>
                  <a:gd name="T40" fmla="*/ 15 w 36"/>
                  <a:gd name="T41" fmla="*/ 5 h 38"/>
                  <a:gd name="T42" fmla="*/ 11 w 36"/>
                  <a:gd name="T43" fmla="*/ 7 h 38"/>
                  <a:gd name="T44" fmla="*/ 7 w 36"/>
                  <a:gd name="T45" fmla="*/ 13 h 38"/>
                  <a:gd name="T46" fmla="*/ 5 w 36"/>
                  <a:gd name="T47" fmla="*/ 21 h 38"/>
                  <a:gd name="T48" fmla="*/ 7 w 36"/>
                  <a:gd name="T49" fmla="*/ 28 h 38"/>
                  <a:gd name="T50" fmla="*/ 13 w 36"/>
                  <a:gd name="T51" fmla="*/ 32 h 38"/>
                  <a:gd name="T52" fmla="*/ 19 w 36"/>
                  <a:gd name="T53" fmla="*/ 34 h 38"/>
                  <a:gd name="T54" fmla="*/ 24 w 36"/>
                  <a:gd name="T55" fmla="*/ 33 h 38"/>
                  <a:gd name="T56" fmla="*/ 27 w 36"/>
                  <a:gd name="T57" fmla="*/ 27 h 38"/>
                  <a:gd name="T58" fmla="*/ 17 w 36"/>
                  <a:gd name="T5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8">
                    <a:moveTo>
                      <a:pt x="17" y="23"/>
                    </a:moveTo>
                    <a:cubicBezTo>
                      <a:pt x="19" y="19"/>
                      <a:pt x="19" y="19"/>
                      <a:pt x="19" y="19"/>
                    </a:cubicBezTo>
                    <a:cubicBezTo>
                      <a:pt x="33" y="25"/>
                      <a:pt x="33" y="25"/>
                      <a:pt x="33" y="25"/>
                    </a:cubicBezTo>
                    <a:cubicBezTo>
                      <a:pt x="27" y="37"/>
                      <a:pt x="27" y="37"/>
                      <a:pt x="27" y="37"/>
                    </a:cubicBezTo>
                    <a:cubicBezTo>
                      <a:pt x="24" y="38"/>
                      <a:pt x="21" y="38"/>
                      <a:pt x="19" y="38"/>
                    </a:cubicBezTo>
                    <a:cubicBezTo>
                      <a:pt x="16" y="38"/>
                      <a:pt x="13" y="37"/>
                      <a:pt x="11" y="36"/>
                    </a:cubicBezTo>
                    <a:cubicBezTo>
                      <a:pt x="8" y="35"/>
                      <a:pt x="5" y="33"/>
                      <a:pt x="3" y="30"/>
                    </a:cubicBezTo>
                    <a:cubicBezTo>
                      <a:pt x="1" y="27"/>
                      <a:pt x="0" y="24"/>
                      <a:pt x="0" y="21"/>
                    </a:cubicBezTo>
                    <a:cubicBezTo>
                      <a:pt x="0" y="18"/>
                      <a:pt x="1" y="15"/>
                      <a:pt x="2" y="11"/>
                    </a:cubicBezTo>
                    <a:cubicBezTo>
                      <a:pt x="4" y="8"/>
                      <a:pt x="6" y="5"/>
                      <a:pt x="8" y="3"/>
                    </a:cubicBezTo>
                    <a:cubicBezTo>
                      <a:pt x="11" y="1"/>
                      <a:pt x="14" y="0"/>
                      <a:pt x="17" y="0"/>
                    </a:cubicBezTo>
                    <a:cubicBezTo>
                      <a:pt x="20" y="0"/>
                      <a:pt x="23" y="0"/>
                      <a:pt x="27" y="2"/>
                    </a:cubicBezTo>
                    <a:cubicBezTo>
                      <a:pt x="29" y="3"/>
                      <a:pt x="31" y="4"/>
                      <a:pt x="33" y="6"/>
                    </a:cubicBezTo>
                    <a:cubicBezTo>
                      <a:pt x="34" y="8"/>
                      <a:pt x="35" y="10"/>
                      <a:pt x="36" y="11"/>
                    </a:cubicBezTo>
                    <a:cubicBezTo>
                      <a:pt x="36" y="13"/>
                      <a:pt x="36" y="16"/>
                      <a:pt x="36" y="18"/>
                    </a:cubicBezTo>
                    <a:cubicBezTo>
                      <a:pt x="31" y="17"/>
                      <a:pt x="31" y="17"/>
                      <a:pt x="31" y="17"/>
                    </a:cubicBezTo>
                    <a:cubicBezTo>
                      <a:pt x="31" y="15"/>
                      <a:pt x="31" y="14"/>
                      <a:pt x="31" y="12"/>
                    </a:cubicBezTo>
                    <a:cubicBezTo>
                      <a:pt x="31" y="11"/>
                      <a:pt x="30" y="10"/>
                      <a:pt x="29" y="9"/>
                    </a:cubicBezTo>
                    <a:cubicBezTo>
                      <a:pt x="28" y="7"/>
                      <a:pt x="27" y="6"/>
                      <a:pt x="25" y="6"/>
                    </a:cubicBezTo>
                    <a:cubicBezTo>
                      <a:pt x="23" y="5"/>
                      <a:pt x="21" y="4"/>
                      <a:pt x="19" y="4"/>
                    </a:cubicBezTo>
                    <a:cubicBezTo>
                      <a:pt x="18" y="4"/>
                      <a:pt x="16" y="4"/>
                      <a:pt x="15" y="5"/>
                    </a:cubicBezTo>
                    <a:cubicBezTo>
                      <a:pt x="13" y="5"/>
                      <a:pt x="12" y="6"/>
                      <a:pt x="11" y="7"/>
                    </a:cubicBezTo>
                    <a:cubicBezTo>
                      <a:pt x="9" y="9"/>
                      <a:pt x="8" y="11"/>
                      <a:pt x="7" y="13"/>
                    </a:cubicBezTo>
                    <a:cubicBezTo>
                      <a:pt x="5" y="16"/>
                      <a:pt x="5" y="19"/>
                      <a:pt x="5" y="21"/>
                    </a:cubicBezTo>
                    <a:cubicBezTo>
                      <a:pt x="5" y="24"/>
                      <a:pt x="6" y="26"/>
                      <a:pt x="7" y="28"/>
                    </a:cubicBezTo>
                    <a:cubicBezTo>
                      <a:pt x="9" y="30"/>
                      <a:pt x="10" y="31"/>
                      <a:pt x="13" y="32"/>
                    </a:cubicBezTo>
                    <a:cubicBezTo>
                      <a:pt x="15" y="33"/>
                      <a:pt x="17" y="33"/>
                      <a:pt x="19" y="34"/>
                    </a:cubicBezTo>
                    <a:cubicBezTo>
                      <a:pt x="21" y="34"/>
                      <a:pt x="23" y="34"/>
                      <a:pt x="24" y="33"/>
                    </a:cubicBezTo>
                    <a:cubicBezTo>
                      <a:pt x="27" y="27"/>
                      <a:pt x="27" y="27"/>
                      <a:pt x="27" y="27"/>
                    </a:cubicBezTo>
                    <a:lnTo>
                      <a:pt x="17" y="2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9">
                <a:extLst>
                  <a:ext uri="{FF2B5EF4-FFF2-40B4-BE49-F238E27FC236}">
                    <a16:creationId xmlns:a16="http://schemas.microsoft.com/office/drawing/2014/main" xmlns="" id="{6BACAA81-0661-4AEA-A1EF-C430DCD95EB2}"/>
                  </a:ext>
                </a:extLst>
              </p:cNvPr>
              <p:cNvSpPr>
                <a:spLocks/>
              </p:cNvSpPr>
              <p:nvPr/>
            </p:nvSpPr>
            <p:spPr bwMode="auto">
              <a:xfrm>
                <a:off x="7361238" y="1560513"/>
                <a:ext cx="315913" cy="325438"/>
              </a:xfrm>
              <a:custGeom>
                <a:avLst/>
                <a:gdLst>
                  <a:gd name="T0" fmla="*/ 38 w 41"/>
                  <a:gd name="T1" fmla="*/ 15 h 42"/>
                  <a:gd name="T2" fmla="*/ 41 w 41"/>
                  <a:gd name="T3" fmla="*/ 18 h 42"/>
                  <a:gd name="T4" fmla="*/ 28 w 41"/>
                  <a:gd name="T5" fmla="*/ 35 h 42"/>
                  <a:gd name="T6" fmla="*/ 21 w 41"/>
                  <a:gd name="T7" fmla="*/ 40 h 42"/>
                  <a:gd name="T8" fmla="*/ 15 w 41"/>
                  <a:gd name="T9" fmla="*/ 42 h 42"/>
                  <a:gd name="T10" fmla="*/ 7 w 41"/>
                  <a:gd name="T11" fmla="*/ 38 h 42"/>
                  <a:gd name="T12" fmla="*/ 1 w 41"/>
                  <a:gd name="T13" fmla="*/ 31 h 42"/>
                  <a:gd name="T14" fmla="*/ 1 w 41"/>
                  <a:gd name="T15" fmla="*/ 24 h 42"/>
                  <a:gd name="T16" fmla="*/ 6 w 41"/>
                  <a:gd name="T17" fmla="*/ 16 h 42"/>
                  <a:gd name="T18" fmla="*/ 19 w 41"/>
                  <a:gd name="T19" fmla="*/ 0 h 42"/>
                  <a:gd name="T20" fmla="*/ 23 w 41"/>
                  <a:gd name="T21" fmla="*/ 3 h 42"/>
                  <a:gd name="T22" fmla="*/ 10 w 41"/>
                  <a:gd name="T23" fmla="*/ 19 h 42"/>
                  <a:gd name="T24" fmla="*/ 6 w 41"/>
                  <a:gd name="T25" fmla="*/ 25 h 42"/>
                  <a:gd name="T26" fmla="*/ 6 w 41"/>
                  <a:gd name="T27" fmla="*/ 30 h 42"/>
                  <a:gd name="T28" fmla="*/ 9 w 41"/>
                  <a:gd name="T29" fmla="*/ 34 h 42"/>
                  <a:gd name="T30" fmla="*/ 16 w 41"/>
                  <a:gd name="T31" fmla="*/ 37 h 42"/>
                  <a:gd name="T32" fmla="*/ 24 w 41"/>
                  <a:gd name="T33" fmla="*/ 31 h 42"/>
                  <a:gd name="T34" fmla="*/ 38 w 41"/>
                  <a:gd name="T35" fmla="*/ 1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2">
                    <a:moveTo>
                      <a:pt x="38" y="15"/>
                    </a:moveTo>
                    <a:cubicBezTo>
                      <a:pt x="41" y="18"/>
                      <a:pt x="41" y="18"/>
                      <a:pt x="41" y="18"/>
                    </a:cubicBezTo>
                    <a:cubicBezTo>
                      <a:pt x="28" y="35"/>
                      <a:pt x="28" y="35"/>
                      <a:pt x="28" y="35"/>
                    </a:cubicBezTo>
                    <a:cubicBezTo>
                      <a:pt x="25" y="37"/>
                      <a:pt x="23" y="39"/>
                      <a:pt x="21" y="40"/>
                    </a:cubicBezTo>
                    <a:cubicBezTo>
                      <a:pt x="19" y="42"/>
                      <a:pt x="17" y="42"/>
                      <a:pt x="15" y="42"/>
                    </a:cubicBezTo>
                    <a:cubicBezTo>
                      <a:pt x="12" y="41"/>
                      <a:pt x="9" y="40"/>
                      <a:pt x="7" y="38"/>
                    </a:cubicBezTo>
                    <a:cubicBezTo>
                      <a:pt x="4" y="36"/>
                      <a:pt x="2" y="33"/>
                      <a:pt x="1" y="31"/>
                    </a:cubicBezTo>
                    <a:cubicBezTo>
                      <a:pt x="0" y="29"/>
                      <a:pt x="0" y="26"/>
                      <a:pt x="1" y="24"/>
                    </a:cubicBezTo>
                    <a:cubicBezTo>
                      <a:pt x="2" y="22"/>
                      <a:pt x="3" y="19"/>
                      <a:pt x="6" y="16"/>
                    </a:cubicBezTo>
                    <a:cubicBezTo>
                      <a:pt x="19" y="0"/>
                      <a:pt x="19" y="0"/>
                      <a:pt x="19" y="0"/>
                    </a:cubicBezTo>
                    <a:cubicBezTo>
                      <a:pt x="23" y="3"/>
                      <a:pt x="23" y="3"/>
                      <a:pt x="23" y="3"/>
                    </a:cubicBezTo>
                    <a:cubicBezTo>
                      <a:pt x="10" y="19"/>
                      <a:pt x="10" y="19"/>
                      <a:pt x="10" y="19"/>
                    </a:cubicBezTo>
                    <a:cubicBezTo>
                      <a:pt x="8" y="22"/>
                      <a:pt x="6" y="24"/>
                      <a:pt x="6" y="25"/>
                    </a:cubicBezTo>
                    <a:cubicBezTo>
                      <a:pt x="5" y="27"/>
                      <a:pt x="5" y="28"/>
                      <a:pt x="6" y="30"/>
                    </a:cubicBezTo>
                    <a:cubicBezTo>
                      <a:pt x="6" y="31"/>
                      <a:pt x="8" y="33"/>
                      <a:pt x="9" y="34"/>
                    </a:cubicBezTo>
                    <a:cubicBezTo>
                      <a:pt x="12" y="36"/>
                      <a:pt x="14" y="37"/>
                      <a:pt x="16" y="37"/>
                    </a:cubicBezTo>
                    <a:cubicBezTo>
                      <a:pt x="19" y="37"/>
                      <a:pt x="21" y="35"/>
                      <a:pt x="24" y="31"/>
                    </a:cubicBezTo>
                    <a:lnTo>
                      <a:pt x="38" y="1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0">
                <a:extLst>
                  <a:ext uri="{FF2B5EF4-FFF2-40B4-BE49-F238E27FC236}">
                    <a16:creationId xmlns:a16="http://schemas.microsoft.com/office/drawing/2014/main" xmlns="" id="{05AA8A3B-9273-4D46-80EF-2586F122B40F}"/>
                  </a:ext>
                </a:extLst>
              </p:cNvPr>
              <p:cNvSpPr>
                <a:spLocks/>
              </p:cNvSpPr>
              <p:nvPr/>
            </p:nvSpPr>
            <p:spPr bwMode="auto">
              <a:xfrm>
                <a:off x="7545388" y="1770063"/>
                <a:ext cx="355600" cy="354013"/>
              </a:xfrm>
              <a:custGeom>
                <a:avLst/>
                <a:gdLst>
                  <a:gd name="T0" fmla="*/ 0 w 224"/>
                  <a:gd name="T1" fmla="*/ 121 h 223"/>
                  <a:gd name="T2" fmla="*/ 132 w 224"/>
                  <a:gd name="T3" fmla="*/ 0 h 223"/>
                  <a:gd name="T4" fmla="*/ 146 w 224"/>
                  <a:gd name="T5" fmla="*/ 19 h 223"/>
                  <a:gd name="T6" fmla="*/ 107 w 224"/>
                  <a:gd name="T7" fmla="*/ 180 h 223"/>
                  <a:gd name="T8" fmla="*/ 209 w 224"/>
                  <a:gd name="T9" fmla="*/ 87 h 223"/>
                  <a:gd name="T10" fmla="*/ 224 w 224"/>
                  <a:gd name="T11" fmla="*/ 107 h 223"/>
                  <a:gd name="T12" fmla="*/ 93 w 224"/>
                  <a:gd name="T13" fmla="*/ 223 h 223"/>
                  <a:gd name="T14" fmla="*/ 78 w 224"/>
                  <a:gd name="T15" fmla="*/ 204 h 223"/>
                  <a:gd name="T16" fmla="*/ 117 w 224"/>
                  <a:gd name="T17" fmla="*/ 43 h 223"/>
                  <a:gd name="T18" fmla="*/ 15 w 224"/>
                  <a:gd name="T19" fmla="*/ 136 h 223"/>
                  <a:gd name="T20" fmla="*/ 0 w 224"/>
                  <a:gd name="T21" fmla="*/ 12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23">
                    <a:moveTo>
                      <a:pt x="0" y="121"/>
                    </a:moveTo>
                    <a:lnTo>
                      <a:pt x="132" y="0"/>
                    </a:lnTo>
                    <a:lnTo>
                      <a:pt x="146" y="19"/>
                    </a:lnTo>
                    <a:lnTo>
                      <a:pt x="107" y="180"/>
                    </a:lnTo>
                    <a:lnTo>
                      <a:pt x="209" y="87"/>
                    </a:lnTo>
                    <a:lnTo>
                      <a:pt x="224" y="107"/>
                    </a:lnTo>
                    <a:lnTo>
                      <a:pt x="93" y="223"/>
                    </a:lnTo>
                    <a:lnTo>
                      <a:pt x="78" y="204"/>
                    </a:lnTo>
                    <a:lnTo>
                      <a:pt x="117" y="43"/>
                    </a:lnTo>
                    <a:lnTo>
                      <a:pt x="15" y="136"/>
                    </a:lnTo>
                    <a:lnTo>
                      <a:pt x="0" y="1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1">
                <a:extLst>
                  <a:ext uri="{FF2B5EF4-FFF2-40B4-BE49-F238E27FC236}">
                    <a16:creationId xmlns:a16="http://schemas.microsoft.com/office/drawing/2014/main" xmlns="" id="{6EE21FDE-A6A2-4F79-999F-281CFA750FBD}"/>
                  </a:ext>
                </a:extLst>
              </p:cNvPr>
              <p:cNvSpPr>
                <a:spLocks/>
              </p:cNvSpPr>
              <p:nvPr/>
            </p:nvSpPr>
            <p:spPr bwMode="auto">
              <a:xfrm>
                <a:off x="7739063" y="2016126"/>
                <a:ext cx="246063" cy="201613"/>
              </a:xfrm>
              <a:custGeom>
                <a:avLst/>
                <a:gdLst>
                  <a:gd name="T0" fmla="*/ 0 w 155"/>
                  <a:gd name="T1" fmla="*/ 107 h 127"/>
                  <a:gd name="T2" fmla="*/ 141 w 155"/>
                  <a:gd name="T3" fmla="*/ 0 h 127"/>
                  <a:gd name="T4" fmla="*/ 155 w 155"/>
                  <a:gd name="T5" fmla="*/ 20 h 127"/>
                  <a:gd name="T6" fmla="*/ 14 w 155"/>
                  <a:gd name="T7" fmla="*/ 127 h 127"/>
                  <a:gd name="T8" fmla="*/ 0 w 155"/>
                  <a:gd name="T9" fmla="*/ 107 h 127"/>
                </a:gdLst>
                <a:ahLst/>
                <a:cxnLst>
                  <a:cxn ang="0">
                    <a:pos x="T0" y="T1"/>
                  </a:cxn>
                  <a:cxn ang="0">
                    <a:pos x="T2" y="T3"/>
                  </a:cxn>
                  <a:cxn ang="0">
                    <a:pos x="T4" y="T5"/>
                  </a:cxn>
                  <a:cxn ang="0">
                    <a:pos x="T6" y="T7"/>
                  </a:cxn>
                  <a:cxn ang="0">
                    <a:pos x="T8" y="T9"/>
                  </a:cxn>
                </a:cxnLst>
                <a:rect l="0" t="0" r="r" b="b"/>
                <a:pathLst>
                  <a:path w="155" h="127">
                    <a:moveTo>
                      <a:pt x="0" y="107"/>
                    </a:moveTo>
                    <a:lnTo>
                      <a:pt x="141" y="0"/>
                    </a:lnTo>
                    <a:lnTo>
                      <a:pt x="155" y="20"/>
                    </a:lnTo>
                    <a:lnTo>
                      <a:pt x="14" y="127"/>
                    </a:lnTo>
                    <a:lnTo>
                      <a:pt x="0" y="10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2">
                <a:extLst>
                  <a:ext uri="{FF2B5EF4-FFF2-40B4-BE49-F238E27FC236}">
                    <a16:creationId xmlns:a16="http://schemas.microsoft.com/office/drawing/2014/main" xmlns="" id="{E9AC797A-B6DA-4E55-BDF4-445AAD5ECDA2}"/>
                  </a:ext>
                </a:extLst>
              </p:cNvPr>
              <p:cNvSpPr>
                <a:spLocks/>
              </p:cNvSpPr>
              <p:nvPr/>
            </p:nvSpPr>
            <p:spPr bwMode="auto">
              <a:xfrm>
                <a:off x="7839075" y="2093913"/>
                <a:ext cx="315913" cy="277813"/>
              </a:xfrm>
              <a:custGeom>
                <a:avLst/>
                <a:gdLst>
                  <a:gd name="T0" fmla="*/ 0 w 41"/>
                  <a:gd name="T1" fmla="*/ 31 h 36"/>
                  <a:gd name="T2" fmla="*/ 24 w 41"/>
                  <a:gd name="T3" fmla="*/ 0 h 36"/>
                  <a:gd name="T4" fmla="*/ 27 w 41"/>
                  <a:gd name="T5" fmla="*/ 5 h 36"/>
                  <a:gd name="T6" fmla="*/ 9 w 41"/>
                  <a:gd name="T7" fmla="*/ 27 h 36"/>
                  <a:gd name="T8" fmla="*/ 5 w 41"/>
                  <a:gd name="T9" fmla="*/ 32 h 36"/>
                  <a:gd name="T10" fmla="*/ 11 w 41"/>
                  <a:gd name="T11" fmla="*/ 30 h 36"/>
                  <a:gd name="T12" fmla="*/ 39 w 41"/>
                  <a:gd name="T13" fmla="*/ 25 h 36"/>
                  <a:gd name="T14" fmla="*/ 41 w 41"/>
                  <a:gd name="T15" fmla="*/ 29 h 36"/>
                  <a:gd name="T16" fmla="*/ 3 w 41"/>
                  <a:gd name="T17" fmla="*/ 36 h 36"/>
                  <a:gd name="T18" fmla="*/ 0 w 41"/>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6">
                    <a:moveTo>
                      <a:pt x="0" y="31"/>
                    </a:moveTo>
                    <a:cubicBezTo>
                      <a:pt x="24" y="0"/>
                      <a:pt x="24" y="0"/>
                      <a:pt x="24" y="0"/>
                    </a:cubicBezTo>
                    <a:cubicBezTo>
                      <a:pt x="27" y="5"/>
                      <a:pt x="27" y="5"/>
                      <a:pt x="27" y="5"/>
                    </a:cubicBezTo>
                    <a:cubicBezTo>
                      <a:pt x="9" y="27"/>
                      <a:pt x="9" y="27"/>
                      <a:pt x="9" y="27"/>
                    </a:cubicBezTo>
                    <a:cubicBezTo>
                      <a:pt x="8" y="29"/>
                      <a:pt x="6" y="30"/>
                      <a:pt x="5" y="32"/>
                    </a:cubicBezTo>
                    <a:cubicBezTo>
                      <a:pt x="7" y="31"/>
                      <a:pt x="9" y="30"/>
                      <a:pt x="11" y="30"/>
                    </a:cubicBezTo>
                    <a:cubicBezTo>
                      <a:pt x="39" y="25"/>
                      <a:pt x="39" y="25"/>
                      <a:pt x="39" y="25"/>
                    </a:cubicBezTo>
                    <a:cubicBezTo>
                      <a:pt x="41" y="29"/>
                      <a:pt x="41" y="29"/>
                      <a:pt x="41" y="29"/>
                    </a:cubicBezTo>
                    <a:cubicBezTo>
                      <a:pt x="3" y="36"/>
                      <a:pt x="3" y="36"/>
                      <a:pt x="3" y="36"/>
                    </a:cubicBezTo>
                    <a:lnTo>
                      <a:pt x="0" y="3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3">
                <a:extLst>
                  <a:ext uri="{FF2B5EF4-FFF2-40B4-BE49-F238E27FC236}">
                    <a16:creationId xmlns:a16="http://schemas.microsoft.com/office/drawing/2014/main" xmlns="" id="{ABE50CD3-8F1C-4573-A25E-F4508B92EBED}"/>
                  </a:ext>
                </a:extLst>
              </p:cNvPr>
              <p:cNvSpPr>
                <a:spLocks/>
              </p:cNvSpPr>
              <p:nvPr/>
            </p:nvSpPr>
            <p:spPr bwMode="auto">
              <a:xfrm>
                <a:off x="7931150" y="2379663"/>
                <a:ext cx="339725" cy="307975"/>
              </a:xfrm>
              <a:custGeom>
                <a:avLst/>
                <a:gdLst>
                  <a:gd name="T0" fmla="*/ 0 w 214"/>
                  <a:gd name="T1" fmla="*/ 73 h 194"/>
                  <a:gd name="T2" fmla="*/ 166 w 214"/>
                  <a:gd name="T3" fmla="*/ 0 h 194"/>
                  <a:gd name="T4" fmla="*/ 214 w 214"/>
                  <a:gd name="T5" fmla="*/ 116 h 194"/>
                  <a:gd name="T6" fmla="*/ 195 w 214"/>
                  <a:gd name="T7" fmla="*/ 126 h 194"/>
                  <a:gd name="T8" fmla="*/ 156 w 214"/>
                  <a:gd name="T9" fmla="*/ 29 h 194"/>
                  <a:gd name="T10" fmla="*/ 102 w 214"/>
                  <a:gd name="T11" fmla="*/ 53 h 194"/>
                  <a:gd name="T12" fmla="*/ 146 w 214"/>
                  <a:gd name="T13" fmla="*/ 141 h 194"/>
                  <a:gd name="T14" fmla="*/ 127 w 214"/>
                  <a:gd name="T15" fmla="*/ 150 h 194"/>
                  <a:gd name="T16" fmla="*/ 88 w 214"/>
                  <a:gd name="T17" fmla="*/ 63 h 194"/>
                  <a:gd name="T18" fmla="*/ 30 w 214"/>
                  <a:gd name="T19" fmla="*/ 87 h 194"/>
                  <a:gd name="T20" fmla="*/ 73 w 214"/>
                  <a:gd name="T21" fmla="*/ 184 h 194"/>
                  <a:gd name="T22" fmla="*/ 59 w 214"/>
                  <a:gd name="T23" fmla="*/ 194 h 194"/>
                  <a:gd name="T24" fmla="*/ 0 w 214"/>
                  <a:gd name="T25" fmla="*/ 7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94">
                    <a:moveTo>
                      <a:pt x="0" y="73"/>
                    </a:moveTo>
                    <a:lnTo>
                      <a:pt x="166" y="0"/>
                    </a:lnTo>
                    <a:lnTo>
                      <a:pt x="214" y="116"/>
                    </a:lnTo>
                    <a:lnTo>
                      <a:pt x="195" y="126"/>
                    </a:lnTo>
                    <a:lnTo>
                      <a:pt x="156" y="29"/>
                    </a:lnTo>
                    <a:lnTo>
                      <a:pt x="102" y="53"/>
                    </a:lnTo>
                    <a:lnTo>
                      <a:pt x="146" y="141"/>
                    </a:lnTo>
                    <a:lnTo>
                      <a:pt x="127" y="150"/>
                    </a:lnTo>
                    <a:lnTo>
                      <a:pt x="88" y="63"/>
                    </a:lnTo>
                    <a:lnTo>
                      <a:pt x="30" y="87"/>
                    </a:lnTo>
                    <a:lnTo>
                      <a:pt x="73" y="184"/>
                    </a:lnTo>
                    <a:lnTo>
                      <a:pt x="59" y="194"/>
                    </a:lnTo>
                    <a:lnTo>
                      <a:pt x="0" y="7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4">
                <a:extLst>
                  <a:ext uri="{FF2B5EF4-FFF2-40B4-BE49-F238E27FC236}">
                    <a16:creationId xmlns:a16="http://schemas.microsoft.com/office/drawing/2014/main" xmlns="" id="{F1C08230-1E3C-4820-823F-0113ABE465FB}"/>
                  </a:ext>
                </a:extLst>
              </p:cNvPr>
              <p:cNvSpPr>
                <a:spLocks noEditPoints="1"/>
              </p:cNvSpPr>
              <p:nvPr/>
            </p:nvSpPr>
            <p:spPr bwMode="auto">
              <a:xfrm>
                <a:off x="8039100" y="2657476"/>
                <a:ext cx="317500" cy="315913"/>
              </a:xfrm>
              <a:custGeom>
                <a:avLst/>
                <a:gdLst>
                  <a:gd name="T0" fmla="*/ 0 w 41"/>
                  <a:gd name="T1" fmla="*/ 10 h 41"/>
                  <a:gd name="T2" fmla="*/ 35 w 41"/>
                  <a:gd name="T3" fmla="*/ 0 h 41"/>
                  <a:gd name="T4" fmla="*/ 39 w 41"/>
                  <a:gd name="T5" fmla="*/ 15 h 41"/>
                  <a:gd name="T6" fmla="*/ 41 w 41"/>
                  <a:gd name="T7" fmla="*/ 23 h 41"/>
                  <a:gd name="T8" fmla="*/ 38 w 41"/>
                  <a:gd name="T9" fmla="*/ 27 h 41"/>
                  <a:gd name="T10" fmla="*/ 34 w 41"/>
                  <a:gd name="T11" fmla="*/ 30 h 41"/>
                  <a:gd name="T12" fmla="*/ 27 w 41"/>
                  <a:gd name="T13" fmla="*/ 30 h 41"/>
                  <a:gd name="T14" fmla="*/ 21 w 41"/>
                  <a:gd name="T15" fmla="*/ 23 h 41"/>
                  <a:gd name="T16" fmla="*/ 20 w 41"/>
                  <a:gd name="T17" fmla="*/ 27 h 41"/>
                  <a:gd name="T18" fmla="*/ 17 w 41"/>
                  <a:gd name="T19" fmla="*/ 32 h 41"/>
                  <a:gd name="T20" fmla="*/ 9 w 41"/>
                  <a:gd name="T21" fmla="*/ 41 h 41"/>
                  <a:gd name="T22" fmla="*/ 7 w 41"/>
                  <a:gd name="T23" fmla="*/ 35 h 41"/>
                  <a:gd name="T24" fmla="*/ 13 w 41"/>
                  <a:gd name="T25" fmla="*/ 28 h 41"/>
                  <a:gd name="T26" fmla="*/ 17 w 41"/>
                  <a:gd name="T27" fmla="*/ 24 h 41"/>
                  <a:gd name="T28" fmla="*/ 19 w 41"/>
                  <a:gd name="T29" fmla="*/ 21 h 41"/>
                  <a:gd name="T30" fmla="*/ 19 w 41"/>
                  <a:gd name="T31" fmla="*/ 18 h 41"/>
                  <a:gd name="T32" fmla="*/ 18 w 41"/>
                  <a:gd name="T33" fmla="*/ 16 h 41"/>
                  <a:gd name="T34" fmla="*/ 17 w 41"/>
                  <a:gd name="T35" fmla="*/ 10 h 41"/>
                  <a:gd name="T36" fmla="*/ 1 w 41"/>
                  <a:gd name="T37" fmla="*/ 15 h 41"/>
                  <a:gd name="T38" fmla="*/ 0 w 41"/>
                  <a:gd name="T39" fmla="*/ 10 h 41"/>
                  <a:gd name="T40" fmla="*/ 21 w 41"/>
                  <a:gd name="T41" fmla="*/ 9 h 41"/>
                  <a:gd name="T42" fmla="*/ 24 w 41"/>
                  <a:gd name="T43" fmla="*/ 19 h 41"/>
                  <a:gd name="T44" fmla="*/ 26 w 41"/>
                  <a:gd name="T45" fmla="*/ 24 h 41"/>
                  <a:gd name="T46" fmla="*/ 29 w 41"/>
                  <a:gd name="T47" fmla="*/ 26 h 41"/>
                  <a:gd name="T48" fmla="*/ 32 w 41"/>
                  <a:gd name="T49" fmla="*/ 26 h 41"/>
                  <a:gd name="T50" fmla="*/ 36 w 41"/>
                  <a:gd name="T51" fmla="*/ 23 h 41"/>
                  <a:gd name="T52" fmla="*/ 36 w 41"/>
                  <a:gd name="T53" fmla="*/ 17 h 41"/>
                  <a:gd name="T54" fmla="*/ 32 w 41"/>
                  <a:gd name="T55" fmla="*/ 6 h 41"/>
                  <a:gd name="T56" fmla="*/ 21 w 41"/>
                  <a:gd name="T5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0" y="10"/>
                    </a:moveTo>
                    <a:cubicBezTo>
                      <a:pt x="35" y="0"/>
                      <a:pt x="35" y="0"/>
                      <a:pt x="35" y="0"/>
                    </a:cubicBezTo>
                    <a:cubicBezTo>
                      <a:pt x="39" y="15"/>
                      <a:pt x="39" y="15"/>
                      <a:pt x="39" y="15"/>
                    </a:cubicBezTo>
                    <a:cubicBezTo>
                      <a:pt x="40" y="18"/>
                      <a:pt x="41" y="21"/>
                      <a:pt x="41" y="23"/>
                    </a:cubicBezTo>
                    <a:cubicBezTo>
                      <a:pt x="40" y="24"/>
                      <a:pt x="40" y="26"/>
                      <a:pt x="38" y="27"/>
                    </a:cubicBezTo>
                    <a:cubicBezTo>
                      <a:pt x="37" y="29"/>
                      <a:pt x="36" y="30"/>
                      <a:pt x="34" y="30"/>
                    </a:cubicBezTo>
                    <a:cubicBezTo>
                      <a:pt x="31" y="31"/>
                      <a:pt x="29" y="31"/>
                      <a:pt x="27" y="30"/>
                    </a:cubicBezTo>
                    <a:cubicBezTo>
                      <a:pt x="24" y="29"/>
                      <a:pt x="23" y="27"/>
                      <a:pt x="21" y="23"/>
                    </a:cubicBezTo>
                    <a:cubicBezTo>
                      <a:pt x="21" y="25"/>
                      <a:pt x="21" y="26"/>
                      <a:pt x="20" y="27"/>
                    </a:cubicBezTo>
                    <a:cubicBezTo>
                      <a:pt x="19" y="29"/>
                      <a:pt x="18" y="30"/>
                      <a:pt x="17" y="32"/>
                    </a:cubicBezTo>
                    <a:cubicBezTo>
                      <a:pt x="9" y="41"/>
                      <a:pt x="9" y="41"/>
                      <a:pt x="9" y="41"/>
                    </a:cubicBezTo>
                    <a:cubicBezTo>
                      <a:pt x="7" y="35"/>
                      <a:pt x="7" y="35"/>
                      <a:pt x="7" y="35"/>
                    </a:cubicBezTo>
                    <a:cubicBezTo>
                      <a:pt x="13" y="28"/>
                      <a:pt x="13" y="28"/>
                      <a:pt x="13" y="28"/>
                    </a:cubicBezTo>
                    <a:cubicBezTo>
                      <a:pt x="15" y="26"/>
                      <a:pt x="16" y="25"/>
                      <a:pt x="17" y="24"/>
                    </a:cubicBezTo>
                    <a:cubicBezTo>
                      <a:pt x="18" y="22"/>
                      <a:pt x="18" y="21"/>
                      <a:pt x="19" y="21"/>
                    </a:cubicBezTo>
                    <a:cubicBezTo>
                      <a:pt x="19" y="20"/>
                      <a:pt x="19" y="19"/>
                      <a:pt x="19" y="18"/>
                    </a:cubicBezTo>
                    <a:cubicBezTo>
                      <a:pt x="19" y="18"/>
                      <a:pt x="19" y="17"/>
                      <a:pt x="18" y="16"/>
                    </a:cubicBezTo>
                    <a:cubicBezTo>
                      <a:pt x="17" y="10"/>
                      <a:pt x="17" y="10"/>
                      <a:pt x="17" y="10"/>
                    </a:cubicBezTo>
                    <a:cubicBezTo>
                      <a:pt x="1" y="15"/>
                      <a:pt x="1" y="15"/>
                      <a:pt x="1" y="15"/>
                    </a:cubicBezTo>
                    <a:lnTo>
                      <a:pt x="0" y="10"/>
                    </a:lnTo>
                    <a:close/>
                    <a:moveTo>
                      <a:pt x="21" y="9"/>
                    </a:moveTo>
                    <a:cubicBezTo>
                      <a:pt x="24" y="19"/>
                      <a:pt x="24" y="19"/>
                      <a:pt x="24" y="19"/>
                    </a:cubicBezTo>
                    <a:cubicBezTo>
                      <a:pt x="24" y="21"/>
                      <a:pt x="25" y="23"/>
                      <a:pt x="26" y="24"/>
                    </a:cubicBezTo>
                    <a:cubicBezTo>
                      <a:pt x="27" y="25"/>
                      <a:pt x="28" y="25"/>
                      <a:pt x="29" y="26"/>
                    </a:cubicBezTo>
                    <a:cubicBezTo>
                      <a:pt x="30" y="26"/>
                      <a:pt x="31" y="26"/>
                      <a:pt x="32" y="26"/>
                    </a:cubicBezTo>
                    <a:cubicBezTo>
                      <a:pt x="34" y="25"/>
                      <a:pt x="35" y="24"/>
                      <a:pt x="36" y="23"/>
                    </a:cubicBezTo>
                    <a:cubicBezTo>
                      <a:pt x="36" y="21"/>
                      <a:pt x="36" y="19"/>
                      <a:pt x="36" y="17"/>
                    </a:cubicBezTo>
                    <a:cubicBezTo>
                      <a:pt x="32" y="6"/>
                      <a:pt x="32" y="6"/>
                      <a:pt x="32" y="6"/>
                    </a:cubicBezTo>
                    <a:lnTo>
                      <a:pt x="2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
                <a:extLst>
                  <a:ext uri="{FF2B5EF4-FFF2-40B4-BE49-F238E27FC236}">
                    <a16:creationId xmlns:a16="http://schemas.microsoft.com/office/drawing/2014/main" xmlns="" id="{5B257456-439F-4501-A0BF-6FD7558A33B3}"/>
                  </a:ext>
                </a:extLst>
              </p:cNvPr>
              <p:cNvSpPr>
                <a:spLocks/>
              </p:cNvSpPr>
              <p:nvPr/>
            </p:nvSpPr>
            <p:spPr bwMode="auto">
              <a:xfrm>
                <a:off x="8124825" y="2973388"/>
                <a:ext cx="292100" cy="231775"/>
              </a:xfrm>
              <a:custGeom>
                <a:avLst/>
                <a:gdLst>
                  <a:gd name="T0" fmla="*/ 10 w 38"/>
                  <a:gd name="T1" fmla="*/ 1 h 30"/>
                  <a:gd name="T2" fmla="*/ 11 w 38"/>
                  <a:gd name="T3" fmla="*/ 6 h 30"/>
                  <a:gd name="T4" fmla="*/ 7 w 38"/>
                  <a:gd name="T5" fmla="*/ 8 h 30"/>
                  <a:gd name="T6" fmla="*/ 5 w 38"/>
                  <a:gd name="T7" fmla="*/ 12 h 30"/>
                  <a:gd name="T8" fmla="*/ 5 w 38"/>
                  <a:gd name="T9" fmla="*/ 17 h 30"/>
                  <a:gd name="T10" fmla="*/ 6 w 38"/>
                  <a:gd name="T11" fmla="*/ 22 h 30"/>
                  <a:gd name="T12" fmla="*/ 9 w 38"/>
                  <a:gd name="T13" fmla="*/ 25 h 30"/>
                  <a:gd name="T14" fmla="*/ 12 w 38"/>
                  <a:gd name="T15" fmla="*/ 25 h 30"/>
                  <a:gd name="T16" fmla="*/ 15 w 38"/>
                  <a:gd name="T17" fmla="*/ 24 h 30"/>
                  <a:gd name="T18" fmla="*/ 16 w 38"/>
                  <a:gd name="T19" fmla="*/ 20 h 30"/>
                  <a:gd name="T20" fmla="*/ 17 w 38"/>
                  <a:gd name="T21" fmla="*/ 14 h 30"/>
                  <a:gd name="T22" fmla="*/ 18 w 38"/>
                  <a:gd name="T23" fmla="*/ 6 h 30"/>
                  <a:gd name="T24" fmla="*/ 21 w 38"/>
                  <a:gd name="T25" fmla="*/ 2 h 30"/>
                  <a:gd name="T26" fmla="*/ 25 w 38"/>
                  <a:gd name="T27" fmla="*/ 0 h 30"/>
                  <a:gd name="T28" fmla="*/ 31 w 38"/>
                  <a:gd name="T29" fmla="*/ 1 h 30"/>
                  <a:gd name="T30" fmla="*/ 35 w 38"/>
                  <a:gd name="T31" fmla="*/ 5 h 30"/>
                  <a:gd name="T32" fmla="*/ 37 w 38"/>
                  <a:gd name="T33" fmla="*/ 11 h 30"/>
                  <a:gd name="T34" fmla="*/ 37 w 38"/>
                  <a:gd name="T35" fmla="*/ 18 h 30"/>
                  <a:gd name="T36" fmla="*/ 34 w 38"/>
                  <a:gd name="T37" fmla="*/ 24 h 30"/>
                  <a:gd name="T38" fmla="*/ 29 w 38"/>
                  <a:gd name="T39" fmla="*/ 26 h 30"/>
                  <a:gd name="T40" fmla="*/ 28 w 38"/>
                  <a:gd name="T41" fmla="*/ 22 h 30"/>
                  <a:gd name="T42" fmla="*/ 32 w 38"/>
                  <a:gd name="T43" fmla="*/ 19 h 30"/>
                  <a:gd name="T44" fmla="*/ 33 w 38"/>
                  <a:gd name="T45" fmla="*/ 12 h 30"/>
                  <a:gd name="T46" fmla="*/ 31 w 38"/>
                  <a:gd name="T47" fmla="*/ 6 h 30"/>
                  <a:gd name="T48" fmla="*/ 26 w 38"/>
                  <a:gd name="T49" fmla="*/ 5 h 30"/>
                  <a:gd name="T50" fmla="*/ 23 w 38"/>
                  <a:gd name="T51" fmla="*/ 7 h 30"/>
                  <a:gd name="T52" fmla="*/ 22 w 38"/>
                  <a:gd name="T53" fmla="*/ 14 h 30"/>
                  <a:gd name="T54" fmla="*/ 21 w 38"/>
                  <a:gd name="T55" fmla="*/ 22 h 30"/>
                  <a:gd name="T56" fmla="*/ 18 w 38"/>
                  <a:gd name="T57" fmla="*/ 28 h 30"/>
                  <a:gd name="T58" fmla="*/ 13 w 38"/>
                  <a:gd name="T59" fmla="*/ 30 h 30"/>
                  <a:gd name="T60" fmla="*/ 8 w 38"/>
                  <a:gd name="T61" fmla="*/ 29 h 30"/>
                  <a:gd name="T62" fmla="*/ 3 w 38"/>
                  <a:gd name="T63" fmla="*/ 25 h 30"/>
                  <a:gd name="T64" fmla="*/ 0 w 38"/>
                  <a:gd name="T65" fmla="*/ 18 h 30"/>
                  <a:gd name="T66" fmla="*/ 0 w 38"/>
                  <a:gd name="T67" fmla="*/ 10 h 30"/>
                  <a:gd name="T68" fmla="*/ 4 w 38"/>
                  <a:gd name="T69" fmla="*/ 4 h 30"/>
                  <a:gd name="T70" fmla="*/ 10 w 38"/>
                  <a:gd name="T7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30">
                    <a:moveTo>
                      <a:pt x="10" y="1"/>
                    </a:moveTo>
                    <a:cubicBezTo>
                      <a:pt x="11" y="6"/>
                      <a:pt x="11" y="6"/>
                      <a:pt x="11" y="6"/>
                    </a:cubicBezTo>
                    <a:cubicBezTo>
                      <a:pt x="9" y="6"/>
                      <a:pt x="8" y="7"/>
                      <a:pt x="7" y="8"/>
                    </a:cubicBezTo>
                    <a:cubicBezTo>
                      <a:pt x="6" y="9"/>
                      <a:pt x="5" y="10"/>
                      <a:pt x="5" y="12"/>
                    </a:cubicBezTo>
                    <a:cubicBezTo>
                      <a:pt x="4" y="13"/>
                      <a:pt x="4" y="15"/>
                      <a:pt x="5" y="17"/>
                    </a:cubicBezTo>
                    <a:cubicBezTo>
                      <a:pt x="5" y="19"/>
                      <a:pt x="5" y="21"/>
                      <a:pt x="6" y="22"/>
                    </a:cubicBezTo>
                    <a:cubicBezTo>
                      <a:pt x="7" y="23"/>
                      <a:pt x="8" y="24"/>
                      <a:pt x="9" y="25"/>
                    </a:cubicBezTo>
                    <a:cubicBezTo>
                      <a:pt x="10" y="25"/>
                      <a:pt x="11" y="26"/>
                      <a:pt x="12" y="25"/>
                    </a:cubicBezTo>
                    <a:cubicBezTo>
                      <a:pt x="13" y="25"/>
                      <a:pt x="14" y="25"/>
                      <a:pt x="15" y="24"/>
                    </a:cubicBezTo>
                    <a:cubicBezTo>
                      <a:pt x="16" y="23"/>
                      <a:pt x="16" y="22"/>
                      <a:pt x="16" y="20"/>
                    </a:cubicBezTo>
                    <a:cubicBezTo>
                      <a:pt x="17" y="19"/>
                      <a:pt x="17" y="17"/>
                      <a:pt x="17" y="14"/>
                    </a:cubicBezTo>
                    <a:cubicBezTo>
                      <a:pt x="18" y="10"/>
                      <a:pt x="18" y="8"/>
                      <a:pt x="18" y="6"/>
                    </a:cubicBezTo>
                    <a:cubicBezTo>
                      <a:pt x="19" y="5"/>
                      <a:pt x="20" y="3"/>
                      <a:pt x="21" y="2"/>
                    </a:cubicBezTo>
                    <a:cubicBezTo>
                      <a:pt x="22" y="1"/>
                      <a:pt x="24" y="0"/>
                      <a:pt x="25" y="0"/>
                    </a:cubicBezTo>
                    <a:cubicBezTo>
                      <a:pt x="27" y="0"/>
                      <a:pt x="29" y="0"/>
                      <a:pt x="31" y="1"/>
                    </a:cubicBezTo>
                    <a:cubicBezTo>
                      <a:pt x="32" y="2"/>
                      <a:pt x="34" y="3"/>
                      <a:pt x="35" y="5"/>
                    </a:cubicBezTo>
                    <a:cubicBezTo>
                      <a:pt x="36" y="7"/>
                      <a:pt x="37" y="9"/>
                      <a:pt x="37" y="11"/>
                    </a:cubicBezTo>
                    <a:cubicBezTo>
                      <a:pt x="38" y="14"/>
                      <a:pt x="38" y="16"/>
                      <a:pt x="37" y="18"/>
                    </a:cubicBezTo>
                    <a:cubicBezTo>
                      <a:pt x="37" y="21"/>
                      <a:pt x="36" y="22"/>
                      <a:pt x="34" y="24"/>
                    </a:cubicBezTo>
                    <a:cubicBezTo>
                      <a:pt x="33" y="25"/>
                      <a:pt x="31" y="26"/>
                      <a:pt x="29" y="26"/>
                    </a:cubicBezTo>
                    <a:cubicBezTo>
                      <a:pt x="28" y="22"/>
                      <a:pt x="28" y="22"/>
                      <a:pt x="28" y="22"/>
                    </a:cubicBezTo>
                    <a:cubicBezTo>
                      <a:pt x="30" y="21"/>
                      <a:pt x="31" y="20"/>
                      <a:pt x="32" y="19"/>
                    </a:cubicBezTo>
                    <a:cubicBezTo>
                      <a:pt x="33" y="17"/>
                      <a:pt x="34" y="15"/>
                      <a:pt x="33" y="12"/>
                    </a:cubicBezTo>
                    <a:cubicBezTo>
                      <a:pt x="33" y="9"/>
                      <a:pt x="32" y="7"/>
                      <a:pt x="31" y="6"/>
                    </a:cubicBezTo>
                    <a:cubicBezTo>
                      <a:pt x="29" y="5"/>
                      <a:pt x="28" y="4"/>
                      <a:pt x="26" y="5"/>
                    </a:cubicBezTo>
                    <a:cubicBezTo>
                      <a:pt x="25" y="5"/>
                      <a:pt x="24" y="5"/>
                      <a:pt x="23" y="7"/>
                    </a:cubicBezTo>
                    <a:cubicBezTo>
                      <a:pt x="23" y="8"/>
                      <a:pt x="22" y="10"/>
                      <a:pt x="22" y="14"/>
                    </a:cubicBezTo>
                    <a:cubicBezTo>
                      <a:pt x="22" y="18"/>
                      <a:pt x="21" y="21"/>
                      <a:pt x="21" y="22"/>
                    </a:cubicBezTo>
                    <a:cubicBezTo>
                      <a:pt x="20" y="25"/>
                      <a:pt x="19" y="26"/>
                      <a:pt x="18" y="28"/>
                    </a:cubicBezTo>
                    <a:cubicBezTo>
                      <a:pt x="17" y="29"/>
                      <a:pt x="15" y="30"/>
                      <a:pt x="13" y="30"/>
                    </a:cubicBezTo>
                    <a:cubicBezTo>
                      <a:pt x="11" y="30"/>
                      <a:pt x="9" y="30"/>
                      <a:pt x="8" y="29"/>
                    </a:cubicBezTo>
                    <a:cubicBezTo>
                      <a:pt x="6" y="28"/>
                      <a:pt x="4" y="27"/>
                      <a:pt x="3" y="25"/>
                    </a:cubicBezTo>
                    <a:cubicBezTo>
                      <a:pt x="2" y="23"/>
                      <a:pt x="1" y="21"/>
                      <a:pt x="0" y="18"/>
                    </a:cubicBezTo>
                    <a:cubicBezTo>
                      <a:pt x="0" y="15"/>
                      <a:pt x="0" y="12"/>
                      <a:pt x="0" y="10"/>
                    </a:cubicBezTo>
                    <a:cubicBezTo>
                      <a:pt x="1" y="8"/>
                      <a:pt x="2" y="6"/>
                      <a:pt x="4" y="4"/>
                    </a:cubicBezTo>
                    <a:cubicBezTo>
                      <a:pt x="6" y="3"/>
                      <a:pt x="8" y="2"/>
                      <a:pt x="10" y="1"/>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
                <a:extLst>
                  <a:ext uri="{FF2B5EF4-FFF2-40B4-BE49-F238E27FC236}">
                    <a16:creationId xmlns:a16="http://schemas.microsoft.com/office/drawing/2014/main" xmlns="" id="{8D11A1AA-79C0-4351-AA06-376BB777E183}"/>
                  </a:ext>
                </a:extLst>
              </p:cNvPr>
              <p:cNvSpPr>
                <a:spLocks/>
              </p:cNvSpPr>
              <p:nvPr/>
            </p:nvSpPr>
            <p:spPr bwMode="auto">
              <a:xfrm>
                <a:off x="8147050" y="3259138"/>
                <a:ext cx="285750" cy="53975"/>
              </a:xfrm>
              <a:custGeom>
                <a:avLst/>
                <a:gdLst>
                  <a:gd name="T0" fmla="*/ 0 w 180"/>
                  <a:gd name="T1" fmla="*/ 10 h 34"/>
                  <a:gd name="T2" fmla="*/ 180 w 180"/>
                  <a:gd name="T3" fmla="*/ 0 h 34"/>
                  <a:gd name="T4" fmla="*/ 180 w 180"/>
                  <a:gd name="T5" fmla="*/ 24 h 34"/>
                  <a:gd name="T6" fmla="*/ 5 w 180"/>
                  <a:gd name="T7" fmla="*/ 34 h 34"/>
                  <a:gd name="T8" fmla="*/ 0 w 180"/>
                  <a:gd name="T9" fmla="*/ 10 h 34"/>
                </a:gdLst>
                <a:ahLst/>
                <a:cxnLst>
                  <a:cxn ang="0">
                    <a:pos x="T0" y="T1"/>
                  </a:cxn>
                  <a:cxn ang="0">
                    <a:pos x="T2" y="T3"/>
                  </a:cxn>
                  <a:cxn ang="0">
                    <a:pos x="T4" y="T5"/>
                  </a:cxn>
                  <a:cxn ang="0">
                    <a:pos x="T6" y="T7"/>
                  </a:cxn>
                  <a:cxn ang="0">
                    <a:pos x="T8" y="T9"/>
                  </a:cxn>
                </a:cxnLst>
                <a:rect l="0" t="0" r="r" b="b"/>
                <a:pathLst>
                  <a:path w="180" h="34">
                    <a:moveTo>
                      <a:pt x="0" y="10"/>
                    </a:moveTo>
                    <a:lnTo>
                      <a:pt x="180" y="0"/>
                    </a:lnTo>
                    <a:lnTo>
                      <a:pt x="180" y="24"/>
                    </a:lnTo>
                    <a:lnTo>
                      <a:pt x="5" y="34"/>
                    </a:lnTo>
                    <a:lnTo>
                      <a:pt x="0" y="1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
                <a:extLst>
                  <a:ext uri="{FF2B5EF4-FFF2-40B4-BE49-F238E27FC236}">
                    <a16:creationId xmlns:a16="http://schemas.microsoft.com/office/drawing/2014/main" xmlns="" id="{25985A87-2D31-49E5-B54F-463FD47B53EA}"/>
                  </a:ext>
                </a:extLst>
              </p:cNvPr>
              <p:cNvSpPr>
                <a:spLocks/>
              </p:cNvSpPr>
              <p:nvPr/>
            </p:nvSpPr>
            <p:spPr bwMode="auto">
              <a:xfrm>
                <a:off x="8154988" y="3367088"/>
                <a:ext cx="285750" cy="223838"/>
              </a:xfrm>
              <a:custGeom>
                <a:avLst/>
                <a:gdLst>
                  <a:gd name="T0" fmla="*/ 0 w 180"/>
                  <a:gd name="T1" fmla="*/ 53 h 141"/>
                  <a:gd name="T2" fmla="*/ 156 w 180"/>
                  <a:gd name="T3" fmla="*/ 58 h 141"/>
                  <a:gd name="T4" fmla="*/ 156 w 180"/>
                  <a:gd name="T5" fmla="*/ 0 h 141"/>
                  <a:gd name="T6" fmla="*/ 180 w 180"/>
                  <a:gd name="T7" fmla="*/ 0 h 141"/>
                  <a:gd name="T8" fmla="*/ 175 w 180"/>
                  <a:gd name="T9" fmla="*/ 141 h 141"/>
                  <a:gd name="T10" fmla="*/ 156 w 180"/>
                  <a:gd name="T11" fmla="*/ 141 h 141"/>
                  <a:gd name="T12" fmla="*/ 156 w 180"/>
                  <a:gd name="T13" fmla="*/ 83 h 141"/>
                  <a:gd name="T14" fmla="*/ 0 w 180"/>
                  <a:gd name="T15" fmla="*/ 78 h 141"/>
                  <a:gd name="T16" fmla="*/ 0 w 180"/>
                  <a:gd name="T17" fmla="*/ 5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41">
                    <a:moveTo>
                      <a:pt x="0" y="53"/>
                    </a:moveTo>
                    <a:lnTo>
                      <a:pt x="156" y="58"/>
                    </a:lnTo>
                    <a:lnTo>
                      <a:pt x="156" y="0"/>
                    </a:lnTo>
                    <a:lnTo>
                      <a:pt x="180" y="0"/>
                    </a:lnTo>
                    <a:lnTo>
                      <a:pt x="175" y="141"/>
                    </a:lnTo>
                    <a:lnTo>
                      <a:pt x="156" y="141"/>
                    </a:lnTo>
                    <a:lnTo>
                      <a:pt x="156" y="83"/>
                    </a:lnTo>
                    <a:lnTo>
                      <a:pt x="0" y="78"/>
                    </a:lnTo>
                    <a:lnTo>
                      <a:pt x="0" y="5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8">
                <a:extLst>
                  <a:ext uri="{FF2B5EF4-FFF2-40B4-BE49-F238E27FC236}">
                    <a16:creationId xmlns:a16="http://schemas.microsoft.com/office/drawing/2014/main" xmlns="" id="{F509DE5B-3226-454C-98EF-99BEDA66717C}"/>
                  </a:ext>
                </a:extLst>
              </p:cNvPr>
              <p:cNvSpPr>
                <a:spLocks/>
              </p:cNvSpPr>
              <p:nvPr/>
            </p:nvSpPr>
            <p:spPr bwMode="auto">
              <a:xfrm>
                <a:off x="8132763" y="3636963"/>
                <a:ext cx="300038" cy="255588"/>
              </a:xfrm>
              <a:custGeom>
                <a:avLst/>
                <a:gdLst>
                  <a:gd name="T0" fmla="*/ 1 w 39"/>
                  <a:gd name="T1" fmla="*/ 9 h 33"/>
                  <a:gd name="T2" fmla="*/ 16 w 39"/>
                  <a:gd name="T3" fmla="*/ 11 h 33"/>
                  <a:gd name="T4" fmla="*/ 39 w 39"/>
                  <a:gd name="T5" fmla="*/ 0 h 33"/>
                  <a:gd name="T6" fmla="*/ 38 w 39"/>
                  <a:gd name="T7" fmla="*/ 6 h 33"/>
                  <a:gd name="T8" fmla="*/ 26 w 39"/>
                  <a:gd name="T9" fmla="*/ 11 h 33"/>
                  <a:gd name="T10" fmla="*/ 19 w 39"/>
                  <a:gd name="T11" fmla="*/ 14 h 33"/>
                  <a:gd name="T12" fmla="*/ 25 w 39"/>
                  <a:gd name="T13" fmla="*/ 19 h 33"/>
                  <a:gd name="T14" fmla="*/ 35 w 39"/>
                  <a:gd name="T15" fmla="*/ 27 h 33"/>
                  <a:gd name="T16" fmla="*/ 34 w 39"/>
                  <a:gd name="T17" fmla="*/ 33 h 33"/>
                  <a:gd name="T18" fmla="*/ 15 w 39"/>
                  <a:gd name="T19" fmla="*/ 16 h 33"/>
                  <a:gd name="T20" fmla="*/ 0 w 39"/>
                  <a:gd name="T21" fmla="*/ 13 h 33"/>
                  <a:gd name="T22" fmla="*/ 1 w 39"/>
                  <a:gd name="T2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1" y="9"/>
                    </a:moveTo>
                    <a:cubicBezTo>
                      <a:pt x="16" y="11"/>
                      <a:pt x="16" y="11"/>
                      <a:pt x="16" y="11"/>
                    </a:cubicBezTo>
                    <a:cubicBezTo>
                      <a:pt x="39" y="0"/>
                      <a:pt x="39" y="0"/>
                      <a:pt x="39" y="0"/>
                    </a:cubicBezTo>
                    <a:cubicBezTo>
                      <a:pt x="38" y="6"/>
                      <a:pt x="38" y="6"/>
                      <a:pt x="38" y="6"/>
                    </a:cubicBezTo>
                    <a:cubicBezTo>
                      <a:pt x="26" y="11"/>
                      <a:pt x="26" y="11"/>
                      <a:pt x="26" y="11"/>
                    </a:cubicBezTo>
                    <a:cubicBezTo>
                      <a:pt x="24" y="12"/>
                      <a:pt x="22" y="13"/>
                      <a:pt x="19" y="14"/>
                    </a:cubicBezTo>
                    <a:cubicBezTo>
                      <a:pt x="21" y="15"/>
                      <a:pt x="23" y="17"/>
                      <a:pt x="25" y="19"/>
                    </a:cubicBezTo>
                    <a:cubicBezTo>
                      <a:pt x="35" y="27"/>
                      <a:pt x="35" y="27"/>
                      <a:pt x="35" y="27"/>
                    </a:cubicBezTo>
                    <a:cubicBezTo>
                      <a:pt x="34" y="33"/>
                      <a:pt x="34" y="33"/>
                      <a:pt x="34" y="33"/>
                    </a:cubicBezTo>
                    <a:cubicBezTo>
                      <a:pt x="15" y="16"/>
                      <a:pt x="15" y="16"/>
                      <a:pt x="15" y="16"/>
                    </a:cubicBezTo>
                    <a:cubicBezTo>
                      <a:pt x="0" y="13"/>
                      <a:pt x="0" y="13"/>
                      <a:pt x="0" y="13"/>
                    </a:cubicBezTo>
                    <a:lnTo>
                      <a:pt x="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
                <a:extLst>
                  <a:ext uri="{FF2B5EF4-FFF2-40B4-BE49-F238E27FC236}">
                    <a16:creationId xmlns:a16="http://schemas.microsoft.com/office/drawing/2014/main" xmlns="" id="{3E9FA9F1-86CF-44B3-A6E8-631D51071D69}"/>
                  </a:ext>
                </a:extLst>
              </p:cNvPr>
              <p:cNvSpPr>
                <a:spLocks noEditPoints="1"/>
              </p:cNvSpPr>
              <p:nvPr/>
            </p:nvSpPr>
            <p:spPr bwMode="auto">
              <a:xfrm>
                <a:off x="4706938" y="5080001"/>
                <a:ext cx="733425" cy="417513"/>
              </a:xfrm>
              <a:custGeom>
                <a:avLst/>
                <a:gdLst>
                  <a:gd name="T0" fmla="*/ 45 w 95"/>
                  <a:gd name="T1" fmla="*/ 1 h 54"/>
                  <a:gd name="T2" fmla="*/ 44 w 95"/>
                  <a:gd name="T3" fmla="*/ 9 h 54"/>
                  <a:gd name="T4" fmla="*/ 38 w 95"/>
                  <a:gd name="T5" fmla="*/ 13 h 54"/>
                  <a:gd name="T6" fmla="*/ 25 w 95"/>
                  <a:gd name="T7" fmla="*/ 25 h 54"/>
                  <a:gd name="T8" fmla="*/ 11 w 95"/>
                  <a:gd name="T9" fmla="*/ 38 h 54"/>
                  <a:gd name="T10" fmla="*/ 4 w 95"/>
                  <a:gd name="T11" fmla="*/ 49 h 54"/>
                  <a:gd name="T12" fmla="*/ 22 w 95"/>
                  <a:gd name="T13" fmla="*/ 41 h 54"/>
                  <a:gd name="T14" fmla="*/ 44 w 95"/>
                  <a:gd name="T15" fmla="*/ 26 h 54"/>
                  <a:gd name="T16" fmla="*/ 47 w 95"/>
                  <a:gd name="T17" fmla="*/ 25 h 54"/>
                  <a:gd name="T18" fmla="*/ 46 w 95"/>
                  <a:gd name="T19" fmla="*/ 24 h 54"/>
                  <a:gd name="T20" fmla="*/ 12 w 95"/>
                  <a:gd name="T21" fmla="*/ 42 h 54"/>
                  <a:gd name="T22" fmla="*/ 23 w 95"/>
                  <a:gd name="T23" fmla="*/ 33 h 54"/>
                  <a:gd name="T24" fmla="*/ 31 w 95"/>
                  <a:gd name="T25" fmla="*/ 21 h 54"/>
                  <a:gd name="T26" fmla="*/ 47 w 95"/>
                  <a:gd name="T27" fmla="*/ 14 h 54"/>
                  <a:gd name="T28" fmla="*/ 50 w 95"/>
                  <a:gd name="T29" fmla="*/ 11 h 54"/>
                  <a:gd name="T30" fmla="*/ 48 w 95"/>
                  <a:gd name="T31" fmla="*/ 2 h 54"/>
                  <a:gd name="T32" fmla="*/ 45 w 95"/>
                  <a:gd name="T33" fmla="*/ 1 h 54"/>
                  <a:gd name="T34" fmla="*/ 64 w 95"/>
                  <a:gd name="T35" fmla="*/ 20 h 54"/>
                  <a:gd name="T36" fmla="*/ 64 w 95"/>
                  <a:gd name="T37" fmla="*/ 33 h 54"/>
                  <a:gd name="T38" fmla="*/ 80 w 95"/>
                  <a:gd name="T39" fmla="*/ 37 h 54"/>
                  <a:gd name="T40" fmla="*/ 45 w 95"/>
                  <a:gd name="T41" fmla="*/ 43 h 54"/>
                  <a:gd name="T42" fmla="*/ 35 w 95"/>
                  <a:gd name="T43" fmla="*/ 37 h 54"/>
                  <a:gd name="T44" fmla="*/ 35 w 95"/>
                  <a:gd name="T45" fmla="*/ 46 h 54"/>
                  <a:gd name="T46" fmla="*/ 69 w 95"/>
                  <a:gd name="T47" fmla="*/ 53 h 54"/>
                  <a:gd name="T48" fmla="*/ 73 w 95"/>
                  <a:gd name="T49" fmla="*/ 49 h 54"/>
                  <a:gd name="T50" fmla="*/ 65 w 95"/>
                  <a:gd name="T51" fmla="*/ 47 h 54"/>
                  <a:gd name="T52" fmla="*/ 85 w 95"/>
                  <a:gd name="T53" fmla="*/ 41 h 54"/>
                  <a:gd name="T54" fmla="*/ 94 w 95"/>
                  <a:gd name="T55" fmla="*/ 40 h 54"/>
                  <a:gd name="T56" fmla="*/ 94 w 95"/>
                  <a:gd name="T57" fmla="*/ 35 h 54"/>
                  <a:gd name="T58" fmla="*/ 73 w 95"/>
                  <a:gd name="T59" fmla="*/ 25 h 54"/>
                  <a:gd name="T60" fmla="*/ 66 w 95"/>
                  <a:gd name="T61" fmla="*/ 22 h 54"/>
                  <a:gd name="T62" fmla="*/ 64 w 95"/>
                  <a:gd name="T63"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54">
                    <a:moveTo>
                      <a:pt x="45" y="1"/>
                    </a:moveTo>
                    <a:cubicBezTo>
                      <a:pt x="45" y="1"/>
                      <a:pt x="46" y="8"/>
                      <a:pt x="44" y="9"/>
                    </a:cubicBezTo>
                    <a:cubicBezTo>
                      <a:pt x="44" y="9"/>
                      <a:pt x="43" y="11"/>
                      <a:pt x="38" y="13"/>
                    </a:cubicBezTo>
                    <a:cubicBezTo>
                      <a:pt x="38" y="13"/>
                      <a:pt x="35" y="14"/>
                      <a:pt x="25" y="25"/>
                    </a:cubicBezTo>
                    <a:cubicBezTo>
                      <a:pt x="25" y="25"/>
                      <a:pt x="14" y="35"/>
                      <a:pt x="11" y="38"/>
                    </a:cubicBezTo>
                    <a:cubicBezTo>
                      <a:pt x="11" y="38"/>
                      <a:pt x="0" y="41"/>
                      <a:pt x="4" y="49"/>
                    </a:cubicBezTo>
                    <a:cubicBezTo>
                      <a:pt x="4" y="49"/>
                      <a:pt x="9" y="52"/>
                      <a:pt x="22" y="41"/>
                    </a:cubicBezTo>
                    <a:cubicBezTo>
                      <a:pt x="22" y="41"/>
                      <a:pt x="34" y="29"/>
                      <a:pt x="44" y="26"/>
                    </a:cubicBezTo>
                    <a:cubicBezTo>
                      <a:pt x="47" y="25"/>
                      <a:pt x="47" y="25"/>
                      <a:pt x="47" y="25"/>
                    </a:cubicBezTo>
                    <a:cubicBezTo>
                      <a:pt x="46" y="24"/>
                      <a:pt x="46" y="24"/>
                      <a:pt x="46" y="24"/>
                    </a:cubicBezTo>
                    <a:cubicBezTo>
                      <a:pt x="46" y="24"/>
                      <a:pt x="25" y="34"/>
                      <a:pt x="12" y="42"/>
                    </a:cubicBezTo>
                    <a:cubicBezTo>
                      <a:pt x="12" y="42"/>
                      <a:pt x="10" y="40"/>
                      <a:pt x="23" y="33"/>
                    </a:cubicBezTo>
                    <a:cubicBezTo>
                      <a:pt x="23" y="33"/>
                      <a:pt x="29" y="28"/>
                      <a:pt x="31" y="21"/>
                    </a:cubicBezTo>
                    <a:cubicBezTo>
                      <a:pt x="36" y="17"/>
                      <a:pt x="40" y="11"/>
                      <a:pt x="47" y="14"/>
                    </a:cubicBezTo>
                    <a:cubicBezTo>
                      <a:pt x="47" y="14"/>
                      <a:pt x="50" y="11"/>
                      <a:pt x="50" y="11"/>
                    </a:cubicBezTo>
                    <a:cubicBezTo>
                      <a:pt x="50" y="11"/>
                      <a:pt x="50" y="4"/>
                      <a:pt x="48" y="2"/>
                    </a:cubicBezTo>
                    <a:cubicBezTo>
                      <a:pt x="46" y="0"/>
                      <a:pt x="47" y="0"/>
                      <a:pt x="45" y="1"/>
                    </a:cubicBezTo>
                    <a:close/>
                    <a:moveTo>
                      <a:pt x="64" y="20"/>
                    </a:moveTo>
                    <a:cubicBezTo>
                      <a:pt x="64" y="20"/>
                      <a:pt x="57" y="27"/>
                      <a:pt x="64" y="33"/>
                    </a:cubicBezTo>
                    <a:cubicBezTo>
                      <a:pt x="64" y="33"/>
                      <a:pt x="74" y="31"/>
                      <a:pt x="80" y="37"/>
                    </a:cubicBezTo>
                    <a:cubicBezTo>
                      <a:pt x="75" y="40"/>
                      <a:pt x="51" y="40"/>
                      <a:pt x="45" y="43"/>
                    </a:cubicBezTo>
                    <a:cubicBezTo>
                      <a:pt x="45" y="43"/>
                      <a:pt x="38" y="41"/>
                      <a:pt x="35" y="37"/>
                    </a:cubicBezTo>
                    <a:cubicBezTo>
                      <a:pt x="35" y="37"/>
                      <a:pt x="26" y="34"/>
                      <a:pt x="35" y="46"/>
                    </a:cubicBezTo>
                    <a:cubicBezTo>
                      <a:pt x="35" y="46"/>
                      <a:pt x="43" y="52"/>
                      <a:pt x="69" y="53"/>
                    </a:cubicBezTo>
                    <a:cubicBezTo>
                      <a:pt x="69" y="53"/>
                      <a:pt x="77" y="54"/>
                      <a:pt x="73" y="49"/>
                    </a:cubicBezTo>
                    <a:cubicBezTo>
                      <a:pt x="73" y="49"/>
                      <a:pt x="68" y="46"/>
                      <a:pt x="65" y="47"/>
                    </a:cubicBezTo>
                    <a:cubicBezTo>
                      <a:pt x="62" y="49"/>
                      <a:pt x="75" y="40"/>
                      <a:pt x="85" y="41"/>
                    </a:cubicBezTo>
                    <a:cubicBezTo>
                      <a:pt x="85" y="41"/>
                      <a:pt x="93" y="39"/>
                      <a:pt x="94" y="40"/>
                    </a:cubicBezTo>
                    <a:cubicBezTo>
                      <a:pt x="94" y="40"/>
                      <a:pt x="95" y="36"/>
                      <a:pt x="94" y="35"/>
                    </a:cubicBezTo>
                    <a:cubicBezTo>
                      <a:pt x="94" y="35"/>
                      <a:pt x="92" y="31"/>
                      <a:pt x="73" y="25"/>
                    </a:cubicBezTo>
                    <a:cubicBezTo>
                      <a:pt x="73" y="25"/>
                      <a:pt x="67" y="24"/>
                      <a:pt x="66" y="22"/>
                    </a:cubicBezTo>
                    <a:cubicBezTo>
                      <a:pt x="64" y="20"/>
                      <a:pt x="64" y="20"/>
                      <a:pt x="64" y="20"/>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
                <a:extLst>
                  <a:ext uri="{FF2B5EF4-FFF2-40B4-BE49-F238E27FC236}">
                    <a16:creationId xmlns:a16="http://schemas.microsoft.com/office/drawing/2014/main" xmlns="" id="{7556B801-6FE0-464A-A4CD-156A4043D6CB}"/>
                  </a:ext>
                </a:extLst>
              </p:cNvPr>
              <p:cNvSpPr>
                <a:spLocks/>
              </p:cNvSpPr>
              <p:nvPr/>
            </p:nvSpPr>
            <p:spPr bwMode="auto">
              <a:xfrm>
                <a:off x="5518150" y="5451476"/>
                <a:ext cx="461963" cy="323850"/>
              </a:xfrm>
              <a:custGeom>
                <a:avLst/>
                <a:gdLst>
                  <a:gd name="T0" fmla="*/ 21 w 60"/>
                  <a:gd name="T1" fmla="*/ 3 h 42"/>
                  <a:gd name="T2" fmla="*/ 27 w 60"/>
                  <a:gd name="T3" fmla="*/ 8 h 42"/>
                  <a:gd name="T4" fmla="*/ 44 w 60"/>
                  <a:gd name="T5" fmla="*/ 9 h 42"/>
                  <a:gd name="T6" fmla="*/ 25 w 60"/>
                  <a:gd name="T7" fmla="*/ 31 h 42"/>
                  <a:gd name="T8" fmla="*/ 7 w 60"/>
                  <a:gd name="T9" fmla="*/ 31 h 42"/>
                  <a:gd name="T10" fmla="*/ 15 w 60"/>
                  <a:gd name="T11" fmla="*/ 40 h 42"/>
                  <a:gd name="T12" fmla="*/ 45 w 60"/>
                  <a:gd name="T13" fmla="*/ 38 h 42"/>
                  <a:gd name="T14" fmla="*/ 51 w 60"/>
                  <a:gd name="T15" fmla="*/ 40 h 42"/>
                  <a:gd name="T16" fmla="*/ 55 w 60"/>
                  <a:gd name="T17" fmla="*/ 38 h 42"/>
                  <a:gd name="T18" fmla="*/ 56 w 60"/>
                  <a:gd name="T19" fmla="*/ 32 h 42"/>
                  <a:gd name="T20" fmla="*/ 37 w 60"/>
                  <a:gd name="T21" fmla="*/ 32 h 42"/>
                  <a:gd name="T22" fmla="*/ 42 w 60"/>
                  <a:gd name="T23" fmla="*/ 22 h 42"/>
                  <a:gd name="T24" fmla="*/ 52 w 60"/>
                  <a:gd name="T25" fmla="*/ 14 h 42"/>
                  <a:gd name="T26" fmla="*/ 59 w 60"/>
                  <a:gd name="T27" fmla="*/ 7 h 42"/>
                  <a:gd name="T28" fmla="*/ 52 w 60"/>
                  <a:gd name="T29" fmla="*/ 0 h 42"/>
                  <a:gd name="T30" fmla="*/ 40 w 60"/>
                  <a:gd name="T31" fmla="*/ 3 h 42"/>
                  <a:gd name="T32" fmla="*/ 21 w 60"/>
                  <a:gd name="T3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42">
                    <a:moveTo>
                      <a:pt x="21" y="3"/>
                    </a:moveTo>
                    <a:cubicBezTo>
                      <a:pt x="21" y="3"/>
                      <a:pt x="19" y="7"/>
                      <a:pt x="27" y="8"/>
                    </a:cubicBezTo>
                    <a:cubicBezTo>
                      <a:pt x="27" y="8"/>
                      <a:pt x="35" y="10"/>
                      <a:pt x="44" y="9"/>
                    </a:cubicBezTo>
                    <a:cubicBezTo>
                      <a:pt x="44" y="9"/>
                      <a:pt x="39" y="20"/>
                      <a:pt x="25" y="31"/>
                    </a:cubicBezTo>
                    <a:cubicBezTo>
                      <a:pt x="25" y="31"/>
                      <a:pt x="13" y="32"/>
                      <a:pt x="7" y="31"/>
                    </a:cubicBezTo>
                    <a:cubicBezTo>
                      <a:pt x="7" y="31"/>
                      <a:pt x="0" y="34"/>
                      <a:pt x="15" y="40"/>
                    </a:cubicBezTo>
                    <a:cubicBezTo>
                      <a:pt x="15" y="40"/>
                      <a:pt x="26" y="42"/>
                      <a:pt x="45" y="38"/>
                    </a:cubicBezTo>
                    <a:cubicBezTo>
                      <a:pt x="45" y="38"/>
                      <a:pt x="46" y="37"/>
                      <a:pt x="51" y="40"/>
                    </a:cubicBezTo>
                    <a:cubicBezTo>
                      <a:pt x="52" y="40"/>
                      <a:pt x="55" y="39"/>
                      <a:pt x="55" y="38"/>
                    </a:cubicBezTo>
                    <a:cubicBezTo>
                      <a:pt x="56" y="36"/>
                      <a:pt x="55" y="32"/>
                      <a:pt x="56" y="32"/>
                    </a:cubicBezTo>
                    <a:cubicBezTo>
                      <a:pt x="56" y="32"/>
                      <a:pt x="55" y="29"/>
                      <a:pt x="37" y="32"/>
                    </a:cubicBezTo>
                    <a:cubicBezTo>
                      <a:pt x="37" y="32"/>
                      <a:pt x="34" y="32"/>
                      <a:pt x="42" y="22"/>
                    </a:cubicBezTo>
                    <a:cubicBezTo>
                      <a:pt x="42" y="22"/>
                      <a:pt x="48" y="15"/>
                      <a:pt x="52" y="14"/>
                    </a:cubicBezTo>
                    <a:cubicBezTo>
                      <a:pt x="52" y="14"/>
                      <a:pt x="60" y="11"/>
                      <a:pt x="59" y="7"/>
                    </a:cubicBezTo>
                    <a:cubicBezTo>
                      <a:pt x="59" y="7"/>
                      <a:pt x="55" y="0"/>
                      <a:pt x="52" y="0"/>
                    </a:cubicBezTo>
                    <a:cubicBezTo>
                      <a:pt x="52" y="0"/>
                      <a:pt x="48" y="3"/>
                      <a:pt x="40" y="3"/>
                    </a:cubicBezTo>
                    <a:cubicBezTo>
                      <a:pt x="34" y="4"/>
                      <a:pt x="27" y="2"/>
                      <a:pt x="21" y="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
                <a:extLst>
                  <a:ext uri="{FF2B5EF4-FFF2-40B4-BE49-F238E27FC236}">
                    <a16:creationId xmlns:a16="http://schemas.microsoft.com/office/drawing/2014/main" xmlns="" id="{5584BAEA-7EF7-428B-9B38-A387B5C285F8}"/>
                  </a:ext>
                </a:extLst>
              </p:cNvPr>
              <p:cNvSpPr>
                <a:spLocks noEditPoints="1"/>
              </p:cNvSpPr>
              <p:nvPr/>
            </p:nvSpPr>
            <p:spPr bwMode="auto">
              <a:xfrm>
                <a:off x="6242050" y="5173663"/>
                <a:ext cx="479425" cy="617538"/>
              </a:xfrm>
              <a:custGeom>
                <a:avLst/>
                <a:gdLst>
                  <a:gd name="T0" fmla="*/ 30 w 62"/>
                  <a:gd name="T1" fmla="*/ 19 h 80"/>
                  <a:gd name="T2" fmla="*/ 27 w 62"/>
                  <a:gd name="T3" fmla="*/ 9 h 80"/>
                  <a:gd name="T4" fmla="*/ 37 w 62"/>
                  <a:gd name="T5" fmla="*/ 6 h 80"/>
                  <a:gd name="T6" fmla="*/ 38 w 62"/>
                  <a:gd name="T7" fmla="*/ 10 h 80"/>
                  <a:gd name="T8" fmla="*/ 34 w 62"/>
                  <a:gd name="T9" fmla="*/ 17 h 80"/>
                  <a:gd name="T10" fmla="*/ 31 w 62"/>
                  <a:gd name="T11" fmla="*/ 19 h 80"/>
                  <a:gd name="T12" fmla="*/ 30 w 62"/>
                  <a:gd name="T13" fmla="*/ 19 h 80"/>
                  <a:gd name="T14" fmla="*/ 1 w 62"/>
                  <a:gd name="T15" fmla="*/ 38 h 80"/>
                  <a:gd name="T16" fmla="*/ 4 w 62"/>
                  <a:gd name="T17" fmla="*/ 43 h 80"/>
                  <a:gd name="T18" fmla="*/ 38 w 62"/>
                  <a:gd name="T19" fmla="*/ 23 h 80"/>
                  <a:gd name="T20" fmla="*/ 50 w 62"/>
                  <a:gd name="T21" fmla="*/ 16 h 80"/>
                  <a:gd name="T22" fmla="*/ 38 w 62"/>
                  <a:gd name="T23" fmla="*/ 28 h 80"/>
                  <a:gd name="T24" fmla="*/ 26 w 62"/>
                  <a:gd name="T25" fmla="*/ 41 h 80"/>
                  <a:gd name="T26" fmla="*/ 29 w 62"/>
                  <a:gd name="T27" fmla="*/ 41 h 80"/>
                  <a:gd name="T28" fmla="*/ 46 w 62"/>
                  <a:gd name="T29" fmla="*/ 32 h 80"/>
                  <a:gd name="T30" fmla="*/ 20 w 62"/>
                  <a:gd name="T31" fmla="*/ 53 h 80"/>
                  <a:gd name="T32" fmla="*/ 25 w 62"/>
                  <a:gd name="T33" fmla="*/ 55 h 80"/>
                  <a:gd name="T34" fmla="*/ 43 w 62"/>
                  <a:gd name="T35" fmla="*/ 42 h 80"/>
                  <a:gd name="T36" fmla="*/ 53 w 62"/>
                  <a:gd name="T37" fmla="*/ 40 h 80"/>
                  <a:gd name="T38" fmla="*/ 54 w 62"/>
                  <a:gd name="T39" fmla="*/ 61 h 80"/>
                  <a:gd name="T40" fmla="*/ 54 w 62"/>
                  <a:gd name="T41" fmla="*/ 73 h 80"/>
                  <a:gd name="T42" fmla="*/ 42 w 62"/>
                  <a:gd name="T43" fmla="*/ 72 h 80"/>
                  <a:gd name="T44" fmla="*/ 43 w 62"/>
                  <a:gd name="T45" fmla="*/ 73 h 80"/>
                  <a:gd name="T46" fmla="*/ 58 w 62"/>
                  <a:gd name="T47" fmla="*/ 79 h 80"/>
                  <a:gd name="T48" fmla="*/ 61 w 62"/>
                  <a:gd name="T49" fmla="*/ 75 h 80"/>
                  <a:gd name="T50" fmla="*/ 60 w 62"/>
                  <a:gd name="T51" fmla="*/ 36 h 80"/>
                  <a:gd name="T52" fmla="*/ 51 w 62"/>
                  <a:gd name="T53" fmla="*/ 34 h 80"/>
                  <a:gd name="T54" fmla="*/ 52 w 62"/>
                  <a:gd name="T55" fmla="*/ 30 h 80"/>
                  <a:gd name="T56" fmla="*/ 43 w 62"/>
                  <a:gd name="T57" fmla="*/ 28 h 80"/>
                  <a:gd name="T58" fmla="*/ 43 w 62"/>
                  <a:gd name="T59" fmla="*/ 25 h 80"/>
                  <a:gd name="T60" fmla="*/ 52 w 62"/>
                  <a:gd name="T61" fmla="*/ 18 h 80"/>
                  <a:gd name="T62" fmla="*/ 57 w 62"/>
                  <a:gd name="T63" fmla="*/ 13 h 80"/>
                  <a:gd name="T64" fmla="*/ 52 w 62"/>
                  <a:gd name="T65" fmla="*/ 11 h 80"/>
                  <a:gd name="T66" fmla="*/ 1 w 62"/>
                  <a:gd name="T67" fmla="*/ 38 h 80"/>
                  <a:gd name="T68" fmla="*/ 17 w 62"/>
                  <a:gd name="T69" fmla="*/ 79 h 80"/>
                  <a:gd name="T70" fmla="*/ 17 w 62"/>
                  <a:gd name="T71" fmla="*/ 73 h 80"/>
                  <a:gd name="T72" fmla="*/ 18 w 62"/>
                  <a:gd name="T73" fmla="*/ 61 h 80"/>
                  <a:gd name="T74" fmla="*/ 23 w 62"/>
                  <a:gd name="T75" fmla="*/ 60 h 80"/>
                  <a:gd name="T76" fmla="*/ 20 w 62"/>
                  <a:gd name="T77" fmla="*/ 79 h 80"/>
                  <a:gd name="T78" fmla="*/ 19 w 62"/>
                  <a:gd name="T79" fmla="*/ 80 h 80"/>
                  <a:gd name="T80" fmla="*/ 17 w 62"/>
                  <a:gd name="T81" fmla="*/ 79 h 80"/>
                  <a:gd name="T82" fmla="*/ 30 w 62"/>
                  <a:gd name="T83" fmla="*/ 55 h 80"/>
                  <a:gd name="T84" fmla="*/ 34 w 62"/>
                  <a:gd name="T85" fmla="*/ 57 h 80"/>
                  <a:gd name="T86" fmla="*/ 37 w 62"/>
                  <a:gd name="T87" fmla="*/ 54 h 80"/>
                  <a:gd name="T88" fmla="*/ 35 w 62"/>
                  <a:gd name="T89" fmla="*/ 61 h 80"/>
                  <a:gd name="T90" fmla="*/ 39 w 62"/>
                  <a:gd name="T91" fmla="*/ 64 h 80"/>
                  <a:gd name="T92" fmla="*/ 39 w 62"/>
                  <a:gd name="T93" fmla="*/ 66 h 80"/>
                  <a:gd name="T94" fmla="*/ 34 w 62"/>
                  <a:gd name="T95" fmla="*/ 73 h 80"/>
                  <a:gd name="T96" fmla="*/ 46 w 62"/>
                  <a:gd name="T97" fmla="*/ 64 h 80"/>
                  <a:gd name="T98" fmla="*/ 38 w 62"/>
                  <a:gd name="T99" fmla="*/ 60 h 80"/>
                  <a:gd name="T100" fmla="*/ 43 w 62"/>
                  <a:gd name="T101" fmla="*/ 50 h 80"/>
                  <a:gd name="T102" fmla="*/ 30 w 62"/>
                  <a:gd name="T103"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 h="80">
                    <a:moveTo>
                      <a:pt x="30" y="19"/>
                    </a:moveTo>
                    <a:cubicBezTo>
                      <a:pt x="30" y="19"/>
                      <a:pt x="34" y="10"/>
                      <a:pt x="27" y="9"/>
                    </a:cubicBezTo>
                    <a:cubicBezTo>
                      <a:pt x="27" y="9"/>
                      <a:pt x="23" y="0"/>
                      <a:pt x="37" y="6"/>
                    </a:cubicBezTo>
                    <a:cubicBezTo>
                      <a:pt x="37" y="6"/>
                      <a:pt x="39" y="7"/>
                      <a:pt x="38" y="10"/>
                    </a:cubicBezTo>
                    <a:cubicBezTo>
                      <a:pt x="38" y="10"/>
                      <a:pt x="35" y="14"/>
                      <a:pt x="34" y="17"/>
                    </a:cubicBezTo>
                    <a:cubicBezTo>
                      <a:pt x="34" y="17"/>
                      <a:pt x="32" y="17"/>
                      <a:pt x="31" y="19"/>
                    </a:cubicBezTo>
                    <a:cubicBezTo>
                      <a:pt x="30" y="19"/>
                      <a:pt x="30" y="19"/>
                      <a:pt x="30" y="19"/>
                    </a:cubicBezTo>
                    <a:close/>
                    <a:moveTo>
                      <a:pt x="1" y="38"/>
                    </a:moveTo>
                    <a:cubicBezTo>
                      <a:pt x="1" y="38"/>
                      <a:pt x="0" y="43"/>
                      <a:pt x="4" y="43"/>
                    </a:cubicBezTo>
                    <a:cubicBezTo>
                      <a:pt x="4" y="43"/>
                      <a:pt x="14" y="41"/>
                      <a:pt x="38" y="23"/>
                    </a:cubicBezTo>
                    <a:cubicBezTo>
                      <a:pt x="38" y="23"/>
                      <a:pt x="49" y="15"/>
                      <a:pt x="50" y="16"/>
                    </a:cubicBezTo>
                    <a:cubicBezTo>
                      <a:pt x="50" y="16"/>
                      <a:pt x="39" y="27"/>
                      <a:pt x="38" y="28"/>
                    </a:cubicBezTo>
                    <a:cubicBezTo>
                      <a:pt x="38" y="28"/>
                      <a:pt x="25" y="38"/>
                      <a:pt x="26" y="41"/>
                    </a:cubicBezTo>
                    <a:cubicBezTo>
                      <a:pt x="26" y="41"/>
                      <a:pt x="27" y="42"/>
                      <a:pt x="29" y="41"/>
                    </a:cubicBezTo>
                    <a:cubicBezTo>
                      <a:pt x="29" y="41"/>
                      <a:pt x="41" y="31"/>
                      <a:pt x="46" y="32"/>
                    </a:cubicBezTo>
                    <a:cubicBezTo>
                      <a:pt x="45" y="32"/>
                      <a:pt x="45" y="40"/>
                      <a:pt x="20" y="53"/>
                    </a:cubicBezTo>
                    <a:cubicBezTo>
                      <a:pt x="20" y="53"/>
                      <a:pt x="16" y="57"/>
                      <a:pt x="25" y="55"/>
                    </a:cubicBezTo>
                    <a:cubicBezTo>
                      <a:pt x="25" y="55"/>
                      <a:pt x="37" y="46"/>
                      <a:pt x="43" y="42"/>
                    </a:cubicBezTo>
                    <a:cubicBezTo>
                      <a:pt x="43" y="42"/>
                      <a:pt x="53" y="33"/>
                      <a:pt x="53" y="40"/>
                    </a:cubicBezTo>
                    <a:cubicBezTo>
                      <a:pt x="53" y="40"/>
                      <a:pt x="55" y="57"/>
                      <a:pt x="54" y="61"/>
                    </a:cubicBezTo>
                    <a:cubicBezTo>
                      <a:pt x="54" y="61"/>
                      <a:pt x="53" y="72"/>
                      <a:pt x="54" y="73"/>
                    </a:cubicBezTo>
                    <a:cubicBezTo>
                      <a:pt x="54" y="75"/>
                      <a:pt x="44" y="71"/>
                      <a:pt x="42" y="72"/>
                    </a:cubicBezTo>
                    <a:cubicBezTo>
                      <a:pt x="42" y="72"/>
                      <a:pt x="41" y="72"/>
                      <a:pt x="43" y="73"/>
                    </a:cubicBezTo>
                    <a:cubicBezTo>
                      <a:pt x="43" y="73"/>
                      <a:pt x="53" y="80"/>
                      <a:pt x="58" y="79"/>
                    </a:cubicBezTo>
                    <a:cubicBezTo>
                      <a:pt x="58" y="79"/>
                      <a:pt x="62" y="78"/>
                      <a:pt x="61" y="75"/>
                    </a:cubicBezTo>
                    <a:cubicBezTo>
                      <a:pt x="61" y="75"/>
                      <a:pt x="58" y="36"/>
                      <a:pt x="60" y="36"/>
                    </a:cubicBezTo>
                    <a:cubicBezTo>
                      <a:pt x="60" y="36"/>
                      <a:pt x="57" y="30"/>
                      <a:pt x="51" y="34"/>
                    </a:cubicBezTo>
                    <a:cubicBezTo>
                      <a:pt x="51" y="34"/>
                      <a:pt x="48" y="34"/>
                      <a:pt x="52" y="30"/>
                    </a:cubicBezTo>
                    <a:cubicBezTo>
                      <a:pt x="52" y="30"/>
                      <a:pt x="53" y="23"/>
                      <a:pt x="43" y="28"/>
                    </a:cubicBezTo>
                    <a:cubicBezTo>
                      <a:pt x="43" y="28"/>
                      <a:pt x="38" y="30"/>
                      <a:pt x="43" y="25"/>
                    </a:cubicBezTo>
                    <a:cubicBezTo>
                      <a:pt x="43" y="25"/>
                      <a:pt x="49" y="19"/>
                      <a:pt x="52" y="18"/>
                    </a:cubicBezTo>
                    <a:cubicBezTo>
                      <a:pt x="52" y="18"/>
                      <a:pt x="56" y="13"/>
                      <a:pt x="57" y="13"/>
                    </a:cubicBezTo>
                    <a:cubicBezTo>
                      <a:pt x="57" y="13"/>
                      <a:pt x="59" y="7"/>
                      <a:pt x="52" y="11"/>
                    </a:cubicBezTo>
                    <a:cubicBezTo>
                      <a:pt x="50" y="14"/>
                      <a:pt x="2" y="40"/>
                      <a:pt x="1" y="38"/>
                    </a:cubicBezTo>
                    <a:close/>
                    <a:moveTo>
                      <a:pt x="17" y="79"/>
                    </a:moveTo>
                    <a:cubicBezTo>
                      <a:pt x="17" y="79"/>
                      <a:pt x="15" y="74"/>
                      <a:pt x="17" y="73"/>
                    </a:cubicBezTo>
                    <a:cubicBezTo>
                      <a:pt x="17" y="73"/>
                      <a:pt x="19" y="65"/>
                      <a:pt x="18" y="61"/>
                    </a:cubicBezTo>
                    <a:cubicBezTo>
                      <a:pt x="18" y="61"/>
                      <a:pt x="21" y="56"/>
                      <a:pt x="23" y="60"/>
                    </a:cubicBezTo>
                    <a:cubicBezTo>
                      <a:pt x="23" y="60"/>
                      <a:pt x="27" y="72"/>
                      <a:pt x="20" y="79"/>
                    </a:cubicBezTo>
                    <a:cubicBezTo>
                      <a:pt x="19" y="80"/>
                      <a:pt x="19" y="80"/>
                      <a:pt x="19" y="80"/>
                    </a:cubicBezTo>
                    <a:cubicBezTo>
                      <a:pt x="18" y="80"/>
                      <a:pt x="17" y="79"/>
                      <a:pt x="17" y="79"/>
                    </a:cubicBezTo>
                    <a:close/>
                    <a:moveTo>
                      <a:pt x="30" y="55"/>
                    </a:moveTo>
                    <a:cubicBezTo>
                      <a:pt x="30" y="55"/>
                      <a:pt x="31" y="57"/>
                      <a:pt x="34" y="57"/>
                    </a:cubicBezTo>
                    <a:cubicBezTo>
                      <a:pt x="34" y="57"/>
                      <a:pt x="36" y="53"/>
                      <a:pt x="37" y="54"/>
                    </a:cubicBezTo>
                    <a:cubicBezTo>
                      <a:pt x="39" y="54"/>
                      <a:pt x="39" y="54"/>
                      <a:pt x="35" y="61"/>
                    </a:cubicBezTo>
                    <a:cubicBezTo>
                      <a:pt x="35" y="61"/>
                      <a:pt x="34" y="65"/>
                      <a:pt x="39" y="64"/>
                    </a:cubicBezTo>
                    <a:cubicBezTo>
                      <a:pt x="39" y="64"/>
                      <a:pt x="41" y="63"/>
                      <a:pt x="39" y="66"/>
                    </a:cubicBezTo>
                    <a:cubicBezTo>
                      <a:pt x="39" y="66"/>
                      <a:pt x="35" y="71"/>
                      <a:pt x="34" y="73"/>
                    </a:cubicBezTo>
                    <a:cubicBezTo>
                      <a:pt x="34" y="73"/>
                      <a:pt x="44" y="67"/>
                      <a:pt x="46" y="64"/>
                    </a:cubicBezTo>
                    <a:cubicBezTo>
                      <a:pt x="46" y="64"/>
                      <a:pt x="45" y="59"/>
                      <a:pt x="38" y="60"/>
                    </a:cubicBezTo>
                    <a:cubicBezTo>
                      <a:pt x="38" y="60"/>
                      <a:pt x="39" y="57"/>
                      <a:pt x="43" y="50"/>
                    </a:cubicBezTo>
                    <a:cubicBezTo>
                      <a:pt x="45" y="45"/>
                      <a:pt x="29" y="54"/>
                      <a:pt x="30" y="55"/>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
                <a:extLst>
                  <a:ext uri="{FF2B5EF4-FFF2-40B4-BE49-F238E27FC236}">
                    <a16:creationId xmlns:a16="http://schemas.microsoft.com/office/drawing/2014/main" xmlns="" id="{1D2C403B-C160-4B3E-B0EA-E30AB8EBEA57}"/>
                  </a:ext>
                </a:extLst>
              </p:cNvPr>
              <p:cNvSpPr>
                <a:spLocks noEditPoints="1"/>
              </p:cNvSpPr>
              <p:nvPr/>
            </p:nvSpPr>
            <p:spPr bwMode="auto">
              <a:xfrm>
                <a:off x="6997700" y="4964113"/>
                <a:ext cx="517525" cy="549275"/>
              </a:xfrm>
              <a:custGeom>
                <a:avLst/>
                <a:gdLst>
                  <a:gd name="T0" fmla="*/ 28 w 67"/>
                  <a:gd name="T1" fmla="*/ 0 h 71"/>
                  <a:gd name="T2" fmla="*/ 28 w 67"/>
                  <a:gd name="T3" fmla="*/ 14 h 71"/>
                  <a:gd name="T4" fmla="*/ 33 w 67"/>
                  <a:gd name="T5" fmla="*/ 34 h 71"/>
                  <a:gd name="T6" fmla="*/ 3 w 67"/>
                  <a:gd name="T7" fmla="*/ 53 h 71"/>
                  <a:gd name="T8" fmla="*/ 3 w 67"/>
                  <a:gd name="T9" fmla="*/ 59 h 71"/>
                  <a:gd name="T10" fmla="*/ 16 w 67"/>
                  <a:gd name="T11" fmla="*/ 60 h 71"/>
                  <a:gd name="T12" fmla="*/ 33 w 67"/>
                  <a:gd name="T13" fmla="*/ 45 h 71"/>
                  <a:gd name="T14" fmla="*/ 20 w 67"/>
                  <a:gd name="T15" fmla="*/ 68 h 71"/>
                  <a:gd name="T16" fmla="*/ 30 w 67"/>
                  <a:gd name="T17" fmla="*/ 65 h 71"/>
                  <a:gd name="T18" fmla="*/ 38 w 67"/>
                  <a:gd name="T19" fmla="*/ 50 h 71"/>
                  <a:gd name="T20" fmla="*/ 40 w 67"/>
                  <a:gd name="T21" fmla="*/ 36 h 71"/>
                  <a:gd name="T22" fmla="*/ 50 w 67"/>
                  <a:gd name="T23" fmla="*/ 28 h 71"/>
                  <a:gd name="T24" fmla="*/ 52 w 67"/>
                  <a:gd name="T25" fmla="*/ 22 h 71"/>
                  <a:gd name="T26" fmla="*/ 47 w 67"/>
                  <a:gd name="T27" fmla="*/ 23 h 71"/>
                  <a:gd name="T28" fmla="*/ 40 w 67"/>
                  <a:gd name="T29" fmla="*/ 30 h 71"/>
                  <a:gd name="T30" fmla="*/ 39 w 67"/>
                  <a:gd name="T31" fmla="*/ 15 h 71"/>
                  <a:gd name="T32" fmla="*/ 39 w 67"/>
                  <a:gd name="T33" fmla="*/ 8 h 71"/>
                  <a:gd name="T34" fmla="*/ 32 w 67"/>
                  <a:gd name="T35" fmla="*/ 2 h 71"/>
                  <a:gd name="T36" fmla="*/ 28 w 67"/>
                  <a:gd name="T37" fmla="*/ 0 h 71"/>
                  <a:gd name="T38" fmla="*/ 46 w 67"/>
                  <a:gd name="T39" fmla="*/ 43 h 71"/>
                  <a:gd name="T40" fmla="*/ 57 w 67"/>
                  <a:gd name="T41" fmla="*/ 55 h 71"/>
                  <a:gd name="T42" fmla="*/ 58 w 67"/>
                  <a:gd name="T43" fmla="*/ 61 h 71"/>
                  <a:gd name="T44" fmla="*/ 66 w 67"/>
                  <a:gd name="T45" fmla="*/ 52 h 71"/>
                  <a:gd name="T46" fmla="*/ 54 w 67"/>
                  <a:gd name="T47" fmla="*/ 44 h 71"/>
                  <a:gd name="T48" fmla="*/ 46 w 67"/>
                  <a:gd name="T49"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71">
                    <a:moveTo>
                      <a:pt x="28" y="0"/>
                    </a:moveTo>
                    <a:cubicBezTo>
                      <a:pt x="28" y="0"/>
                      <a:pt x="22" y="3"/>
                      <a:pt x="28" y="14"/>
                    </a:cubicBezTo>
                    <a:cubicBezTo>
                      <a:pt x="28" y="14"/>
                      <a:pt x="33" y="24"/>
                      <a:pt x="33" y="34"/>
                    </a:cubicBezTo>
                    <a:cubicBezTo>
                      <a:pt x="33" y="34"/>
                      <a:pt x="19" y="52"/>
                      <a:pt x="3" y="53"/>
                    </a:cubicBezTo>
                    <a:cubicBezTo>
                      <a:pt x="3" y="53"/>
                      <a:pt x="0" y="54"/>
                      <a:pt x="3" y="59"/>
                    </a:cubicBezTo>
                    <a:cubicBezTo>
                      <a:pt x="3" y="59"/>
                      <a:pt x="12" y="62"/>
                      <a:pt x="16" y="60"/>
                    </a:cubicBezTo>
                    <a:cubicBezTo>
                      <a:pt x="16" y="60"/>
                      <a:pt x="30" y="45"/>
                      <a:pt x="33" y="45"/>
                    </a:cubicBezTo>
                    <a:cubicBezTo>
                      <a:pt x="29" y="60"/>
                      <a:pt x="27" y="61"/>
                      <a:pt x="20" y="68"/>
                    </a:cubicBezTo>
                    <a:cubicBezTo>
                      <a:pt x="20" y="68"/>
                      <a:pt x="20" y="71"/>
                      <a:pt x="30" y="65"/>
                    </a:cubicBezTo>
                    <a:cubicBezTo>
                      <a:pt x="30" y="65"/>
                      <a:pt x="35" y="61"/>
                      <a:pt x="38" y="50"/>
                    </a:cubicBezTo>
                    <a:cubicBezTo>
                      <a:pt x="40" y="36"/>
                      <a:pt x="40" y="36"/>
                      <a:pt x="40" y="36"/>
                    </a:cubicBezTo>
                    <a:cubicBezTo>
                      <a:pt x="40" y="36"/>
                      <a:pt x="47" y="29"/>
                      <a:pt x="50" y="28"/>
                    </a:cubicBezTo>
                    <a:cubicBezTo>
                      <a:pt x="50" y="28"/>
                      <a:pt x="53" y="25"/>
                      <a:pt x="52" y="22"/>
                    </a:cubicBezTo>
                    <a:cubicBezTo>
                      <a:pt x="52" y="22"/>
                      <a:pt x="51" y="17"/>
                      <a:pt x="47" y="23"/>
                    </a:cubicBezTo>
                    <a:cubicBezTo>
                      <a:pt x="47" y="23"/>
                      <a:pt x="40" y="31"/>
                      <a:pt x="40" y="30"/>
                    </a:cubicBezTo>
                    <a:cubicBezTo>
                      <a:pt x="40" y="30"/>
                      <a:pt x="38" y="30"/>
                      <a:pt x="39" y="15"/>
                    </a:cubicBezTo>
                    <a:cubicBezTo>
                      <a:pt x="39" y="15"/>
                      <a:pt x="43" y="13"/>
                      <a:pt x="39" y="8"/>
                    </a:cubicBezTo>
                    <a:cubicBezTo>
                      <a:pt x="39" y="8"/>
                      <a:pt x="34" y="3"/>
                      <a:pt x="32" y="2"/>
                    </a:cubicBezTo>
                    <a:cubicBezTo>
                      <a:pt x="28" y="0"/>
                      <a:pt x="28" y="0"/>
                      <a:pt x="28" y="0"/>
                    </a:cubicBezTo>
                    <a:close/>
                    <a:moveTo>
                      <a:pt x="46" y="43"/>
                    </a:moveTo>
                    <a:cubicBezTo>
                      <a:pt x="46" y="43"/>
                      <a:pt x="51" y="49"/>
                      <a:pt x="57" y="55"/>
                    </a:cubicBezTo>
                    <a:cubicBezTo>
                      <a:pt x="57" y="55"/>
                      <a:pt x="60" y="57"/>
                      <a:pt x="58" y="61"/>
                    </a:cubicBezTo>
                    <a:cubicBezTo>
                      <a:pt x="58" y="61"/>
                      <a:pt x="67" y="57"/>
                      <a:pt x="66" y="52"/>
                    </a:cubicBezTo>
                    <a:cubicBezTo>
                      <a:pt x="66" y="52"/>
                      <a:pt x="67" y="47"/>
                      <a:pt x="54" y="44"/>
                    </a:cubicBezTo>
                    <a:cubicBezTo>
                      <a:pt x="46" y="43"/>
                      <a:pt x="46" y="43"/>
                      <a:pt x="46" y="4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
                <a:extLst>
                  <a:ext uri="{FF2B5EF4-FFF2-40B4-BE49-F238E27FC236}">
                    <a16:creationId xmlns:a16="http://schemas.microsoft.com/office/drawing/2014/main" xmlns="" id="{DC918482-E934-48E3-AFB0-5692B6A59926}"/>
                  </a:ext>
                </a:extLst>
              </p:cNvPr>
              <p:cNvSpPr>
                <a:spLocks noEditPoints="1"/>
              </p:cNvSpPr>
              <p:nvPr/>
            </p:nvSpPr>
            <p:spPr bwMode="auto">
              <a:xfrm>
                <a:off x="7561263" y="4386263"/>
                <a:ext cx="423863" cy="647700"/>
              </a:xfrm>
              <a:custGeom>
                <a:avLst/>
                <a:gdLst>
                  <a:gd name="T0" fmla="*/ 14 w 55"/>
                  <a:gd name="T1" fmla="*/ 49 h 84"/>
                  <a:gd name="T2" fmla="*/ 13 w 55"/>
                  <a:gd name="T3" fmla="*/ 55 h 84"/>
                  <a:gd name="T4" fmla="*/ 8 w 55"/>
                  <a:gd name="T5" fmla="*/ 48 h 84"/>
                  <a:gd name="T6" fmla="*/ 9 w 55"/>
                  <a:gd name="T7" fmla="*/ 41 h 84"/>
                  <a:gd name="T8" fmla="*/ 11 w 55"/>
                  <a:gd name="T9" fmla="*/ 44 h 84"/>
                  <a:gd name="T10" fmla="*/ 15 w 55"/>
                  <a:gd name="T11" fmla="*/ 39 h 84"/>
                  <a:gd name="T12" fmla="*/ 11 w 55"/>
                  <a:gd name="T13" fmla="*/ 37 h 84"/>
                  <a:gd name="T14" fmla="*/ 6 w 55"/>
                  <a:gd name="T15" fmla="*/ 32 h 84"/>
                  <a:gd name="T16" fmla="*/ 9 w 55"/>
                  <a:gd name="T17" fmla="*/ 30 h 84"/>
                  <a:gd name="T18" fmla="*/ 15 w 55"/>
                  <a:gd name="T19" fmla="*/ 35 h 84"/>
                  <a:gd name="T20" fmla="*/ 17 w 55"/>
                  <a:gd name="T21" fmla="*/ 33 h 84"/>
                  <a:gd name="T22" fmla="*/ 19 w 55"/>
                  <a:gd name="T23" fmla="*/ 25 h 84"/>
                  <a:gd name="T24" fmla="*/ 17 w 55"/>
                  <a:gd name="T25" fmla="*/ 25 h 84"/>
                  <a:gd name="T26" fmla="*/ 15 w 55"/>
                  <a:gd name="T27" fmla="*/ 30 h 84"/>
                  <a:gd name="T28" fmla="*/ 14 w 55"/>
                  <a:gd name="T29" fmla="*/ 25 h 84"/>
                  <a:gd name="T30" fmla="*/ 9 w 55"/>
                  <a:gd name="T31" fmla="*/ 27 h 84"/>
                  <a:gd name="T32" fmla="*/ 15 w 55"/>
                  <a:gd name="T33" fmla="*/ 20 h 84"/>
                  <a:gd name="T34" fmla="*/ 14 w 55"/>
                  <a:gd name="T35" fmla="*/ 4 h 84"/>
                  <a:gd name="T36" fmla="*/ 19 w 55"/>
                  <a:gd name="T37" fmla="*/ 4 h 84"/>
                  <a:gd name="T38" fmla="*/ 18 w 55"/>
                  <a:gd name="T39" fmla="*/ 17 h 84"/>
                  <a:gd name="T40" fmla="*/ 20 w 55"/>
                  <a:gd name="T41" fmla="*/ 18 h 84"/>
                  <a:gd name="T42" fmla="*/ 23 w 55"/>
                  <a:gd name="T43" fmla="*/ 18 h 84"/>
                  <a:gd name="T44" fmla="*/ 33 w 55"/>
                  <a:gd name="T45" fmla="*/ 7 h 84"/>
                  <a:gd name="T46" fmla="*/ 34 w 55"/>
                  <a:gd name="T47" fmla="*/ 28 h 84"/>
                  <a:gd name="T48" fmla="*/ 29 w 55"/>
                  <a:gd name="T49" fmla="*/ 33 h 84"/>
                  <a:gd name="T50" fmla="*/ 30 w 55"/>
                  <a:gd name="T51" fmla="*/ 25 h 84"/>
                  <a:gd name="T52" fmla="*/ 28 w 55"/>
                  <a:gd name="T53" fmla="*/ 22 h 84"/>
                  <a:gd name="T54" fmla="*/ 30 w 55"/>
                  <a:gd name="T55" fmla="*/ 21 h 84"/>
                  <a:gd name="T56" fmla="*/ 30 w 55"/>
                  <a:gd name="T57" fmla="*/ 13 h 84"/>
                  <a:gd name="T58" fmla="*/ 23 w 55"/>
                  <a:gd name="T59" fmla="*/ 23 h 84"/>
                  <a:gd name="T60" fmla="*/ 23 w 55"/>
                  <a:gd name="T61" fmla="*/ 32 h 84"/>
                  <a:gd name="T62" fmla="*/ 30 w 55"/>
                  <a:gd name="T63" fmla="*/ 36 h 84"/>
                  <a:gd name="T64" fmla="*/ 23 w 55"/>
                  <a:gd name="T65" fmla="*/ 36 h 84"/>
                  <a:gd name="T66" fmla="*/ 22 w 55"/>
                  <a:gd name="T67" fmla="*/ 41 h 84"/>
                  <a:gd name="T68" fmla="*/ 20 w 55"/>
                  <a:gd name="T69" fmla="*/ 46 h 84"/>
                  <a:gd name="T70" fmla="*/ 19 w 55"/>
                  <a:gd name="T71" fmla="*/ 44 h 84"/>
                  <a:gd name="T72" fmla="*/ 20 w 55"/>
                  <a:gd name="T73" fmla="*/ 36 h 84"/>
                  <a:gd name="T74" fmla="*/ 14 w 55"/>
                  <a:gd name="T75" fmla="*/ 49 h 84"/>
                  <a:gd name="T76" fmla="*/ 7 w 55"/>
                  <a:gd name="T77" fmla="*/ 76 h 84"/>
                  <a:gd name="T78" fmla="*/ 13 w 55"/>
                  <a:gd name="T79" fmla="*/ 78 h 84"/>
                  <a:gd name="T80" fmla="*/ 21 w 55"/>
                  <a:gd name="T81" fmla="*/ 65 h 84"/>
                  <a:gd name="T82" fmla="*/ 34 w 55"/>
                  <a:gd name="T83" fmla="*/ 39 h 84"/>
                  <a:gd name="T84" fmla="*/ 35 w 55"/>
                  <a:gd name="T85" fmla="*/ 40 h 84"/>
                  <a:gd name="T86" fmla="*/ 33 w 55"/>
                  <a:gd name="T87" fmla="*/ 47 h 84"/>
                  <a:gd name="T88" fmla="*/ 39 w 55"/>
                  <a:gd name="T89" fmla="*/ 34 h 84"/>
                  <a:gd name="T90" fmla="*/ 33 w 55"/>
                  <a:gd name="T91" fmla="*/ 34 h 84"/>
                  <a:gd name="T92" fmla="*/ 8 w 55"/>
                  <a:gd name="T93" fmla="*/ 75 h 84"/>
                  <a:gd name="T94" fmla="*/ 7 w 55"/>
                  <a:gd name="T95" fmla="*/ 76 h 84"/>
                  <a:gd name="T96" fmla="*/ 27 w 55"/>
                  <a:gd name="T97" fmla="*/ 67 h 84"/>
                  <a:gd name="T98" fmla="*/ 38 w 55"/>
                  <a:gd name="T99" fmla="*/ 62 h 84"/>
                  <a:gd name="T100" fmla="*/ 45 w 55"/>
                  <a:gd name="T101" fmla="*/ 76 h 84"/>
                  <a:gd name="T102" fmla="*/ 30 w 55"/>
                  <a:gd name="T103" fmla="*/ 83 h 84"/>
                  <a:gd name="T104" fmla="*/ 33 w 55"/>
                  <a:gd name="T105" fmla="*/ 84 h 84"/>
                  <a:gd name="T106" fmla="*/ 52 w 55"/>
                  <a:gd name="T107" fmla="*/ 83 h 84"/>
                  <a:gd name="T108" fmla="*/ 52 w 55"/>
                  <a:gd name="T109" fmla="*/ 76 h 84"/>
                  <a:gd name="T110" fmla="*/ 42 w 55"/>
                  <a:gd name="T111" fmla="*/ 59 h 84"/>
                  <a:gd name="T112" fmla="*/ 48 w 55"/>
                  <a:gd name="T113" fmla="*/ 46 h 84"/>
                  <a:gd name="T114" fmla="*/ 51 w 55"/>
                  <a:gd name="T115" fmla="*/ 39 h 84"/>
                  <a:gd name="T116" fmla="*/ 45 w 55"/>
                  <a:gd name="T117" fmla="*/ 38 h 84"/>
                  <a:gd name="T118" fmla="*/ 37 w 55"/>
                  <a:gd name="T119" fmla="*/ 50 h 84"/>
                  <a:gd name="T120" fmla="*/ 34 w 55"/>
                  <a:gd name="T121" fmla="*/ 54 h 84"/>
                  <a:gd name="T122" fmla="*/ 27 w 55"/>
                  <a:gd name="T123"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84">
                    <a:moveTo>
                      <a:pt x="14" y="49"/>
                    </a:moveTo>
                    <a:cubicBezTo>
                      <a:pt x="14" y="49"/>
                      <a:pt x="20" y="57"/>
                      <a:pt x="13" y="55"/>
                    </a:cubicBezTo>
                    <a:cubicBezTo>
                      <a:pt x="13" y="55"/>
                      <a:pt x="8" y="50"/>
                      <a:pt x="8" y="48"/>
                    </a:cubicBezTo>
                    <a:cubicBezTo>
                      <a:pt x="8" y="48"/>
                      <a:pt x="0" y="41"/>
                      <a:pt x="9" y="41"/>
                    </a:cubicBezTo>
                    <a:cubicBezTo>
                      <a:pt x="9" y="41"/>
                      <a:pt x="11" y="43"/>
                      <a:pt x="11" y="44"/>
                    </a:cubicBezTo>
                    <a:cubicBezTo>
                      <a:pt x="11" y="44"/>
                      <a:pt x="11" y="48"/>
                      <a:pt x="15" y="39"/>
                    </a:cubicBezTo>
                    <a:cubicBezTo>
                      <a:pt x="15" y="39"/>
                      <a:pt x="9" y="39"/>
                      <a:pt x="11" y="37"/>
                    </a:cubicBezTo>
                    <a:cubicBezTo>
                      <a:pt x="11" y="37"/>
                      <a:pt x="7" y="33"/>
                      <a:pt x="6" y="32"/>
                    </a:cubicBezTo>
                    <a:cubicBezTo>
                      <a:pt x="6" y="32"/>
                      <a:pt x="4" y="30"/>
                      <a:pt x="9" y="30"/>
                    </a:cubicBezTo>
                    <a:cubicBezTo>
                      <a:pt x="9" y="30"/>
                      <a:pt x="14" y="33"/>
                      <a:pt x="15" y="35"/>
                    </a:cubicBezTo>
                    <a:cubicBezTo>
                      <a:pt x="15" y="35"/>
                      <a:pt x="16" y="34"/>
                      <a:pt x="17" y="33"/>
                    </a:cubicBezTo>
                    <a:cubicBezTo>
                      <a:pt x="18" y="32"/>
                      <a:pt x="19" y="26"/>
                      <a:pt x="19" y="25"/>
                    </a:cubicBezTo>
                    <a:cubicBezTo>
                      <a:pt x="19" y="25"/>
                      <a:pt x="19" y="20"/>
                      <a:pt x="17" y="25"/>
                    </a:cubicBezTo>
                    <a:cubicBezTo>
                      <a:pt x="17" y="25"/>
                      <a:pt x="16" y="30"/>
                      <a:pt x="15" y="30"/>
                    </a:cubicBezTo>
                    <a:cubicBezTo>
                      <a:pt x="15" y="30"/>
                      <a:pt x="14" y="27"/>
                      <a:pt x="14" y="25"/>
                    </a:cubicBezTo>
                    <a:cubicBezTo>
                      <a:pt x="14" y="25"/>
                      <a:pt x="9" y="28"/>
                      <a:pt x="9" y="27"/>
                    </a:cubicBezTo>
                    <a:cubicBezTo>
                      <a:pt x="9" y="27"/>
                      <a:pt x="10" y="23"/>
                      <a:pt x="15" y="20"/>
                    </a:cubicBezTo>
                    <a:cubicBezTo>
                      <a:pt x="15" y="20"/>
                      <a:pt x="14" y="9"/>
                      <a:pt x="14" y="4"/>
                    </a:cubicBezTo>
                    <a:cubicBezTo>
                      <a:pt x="14" y="4"/>
                      <a:pt x="17" y="0"/>
                      <a:pt x="19" y="4"/>
                    </a:cubicBezTo>
                    <a:cubicBezTo>
                      <a:pt x="19" y="4"/>
                      <a:pt x="18" y="15"/>
                      <a:pt x="18" y="17"/>
                    </a:cubicBezTo>
                    <a:cubicBezTo>
                      <a:pt x="18" y="17"/>
                      <a:pt x="19" y="18"/>
                      <a:pt x="20" y="18"/>
                    </a:cubicBezTo>
                    <a:cubicBezTo>
                      <a:pt x="20" y="18"/>
                      <a:pt x="21" y="17"/>
                      <a:pt x="23" y="18"/>
                    </a:cubicBezTo>
                    <a:cubicBezTo>
                      <a:pt x="23" y="18"/>
                      <a:pt x="29" y="5"/>
                      <a:pt x="33" y="7"/>
                    </a:cubicBezTo>
                    <a:cubicBezTo>
                      <a:pt x="33" y="7"/>
                      <a:pt x="36" y="8"/>
                      <a:pt x="34" y="28"/>
                    </a:cubicBezTo>
                    <a:cubicBezTo>
                      <a:pt x="34" y="28"/>
                      <a:pt x="31" y="34"/>
                      <a:pt x="29" y="33"/>
                    </a:cubicBezTo>
                    <a:cubicBezTo>
                      <a:pt x="29" y="33"/>
                      <a:pt x="30" y="26"/>
                      <a:pt x="30" y="25"/>
                    </a:cubicBezTo>
                    <a:cubicBezTo>
                      <a:pt x="28" y="22"/>
                      <a:pt x="28" y="22"/>
                      <a:pt x="28" y="22"/>
                    </a:cubicBezTo>
                    <a:cubicBezTo>
                      <a:pt x="30" y="21"/>
                      <a:pt x="30" y="21"/>
                      <a:pt x="30" y="21"/>
                    </a:cubicBezTo>
                    <a:cubicBezTo>
                      <a:pt x="30" y="21"/>
                      <a:pt x="30" y="15"/>
                      <a:pt x="30" y="13"/>
                    </a:cubicBezTo>
                    <a:cubicBezTo>
                      <a:pt x="30" y="13"/>
                      <a:pt x="31" y="10"/>
                      <a:pt x="23" y="23"/>
                    </a:cubicBezTo>
                    <a:cubicBezTo>
                      <a:pt x="23" y="32"/>
                      <a:pt x="23" y="32"/>
                      <a:pt x="23" y="32"/>
                    </a:cubicBezTo>
                    <a:cubicBezTo>
                      <a:pt x="23" y="32"/>
                      <a:pt x="29" y="32"/>
                      <a:pt x="30" y="36"/>
                    </a:cubicBezTo>
                    <a:cubicBezTo>
                      <a:pt x="30" y="36"/>
                      <a:pt x="28" y="39"/>
                      <a:pt x="23" y="36"/>
                    </a:cubicBezTo>
                    <a:cubicBezTo>
                      <a:pt x="23" y="36"/>
                      <a:pt x="22" y="34"/>
                      <a:pt x="22" y="41"/>
                    </a:cubicBezTo>
                    <a:cubicBezTo>
                      <a:pt x="22" y="41"/>
                      <a:pt x="20" y="47"/>
                      <a:pt x="20" y="46"/>
                    </a:cubicBezTo>
                    <a:cubicBezTo>
                      <a:pt x="20" y="46"/>
                      <a:pt x="18" y="47"/>
                      <a:pt x="19" y="44"/>
                    </a:cubicBezTo>
                    <a:cubicBezTo>
                      <a:pt x="19" y="43"/>
                      <a:pt x="19" y="37"/>
                      <a:pt x="20" y="36"/>
                    </a:cubicBezTo>
                    <a:cubicBezTo>
                      <a:pt x="19" y="32"/>
                      <a:pt x="14" y="46"/>
                      <a:pt x="14" y="49"/>
                    </a:cubicBezTo>
                    <a:close/>
                    <a:moveTo>
                      <a:pt x="7" y="76"/>
                    </a:moveTo>
                    <a:cubicBezTo>
                      <a:pt x="7" y="76"/>
                      <a:pt x="11" y="79"/>
                      <a:pt x="13" y="78"/>
                    </a:cubicBezTo>
                    <a:cubicBezTo>
                      <a:pt x="13" y="78"/>
                      <a:pt x="18" y="73"/>
                      <a:pt x="21" y="65"/>
                    </a:cubicBezTo>
                    <a:cubicBezTo>
                      <a:pt x="21" y="65"/>
                      <a:pt x="32" y="42"/>
                      <a:pt x="34" y="39"/>
                    </a:cubicBezTo>
                    <a:cubicBezTo>
                      <a:pt x="34" y="39"/>
                      <a:pt x="35" y="39"/>
                      <a:pt x="35" y="40"/>
                    </a:cubicBezTo>
                    <a:cubicBezTo>
                      <a:pt x="35" y="40"/>
                      <a:pt x="33" y="46"/>
                      <a:pt x="33" y="47"/>
                    </a:cubicBezTo>
                    <a:cubicBezTo>
                      <a:pt x="33" y="47"/>
                      <a:pt x="38" y="41"/>
                      <a:pt x="39" y="34"/>
                    </a:cubicBezTo>
                    <a:cubicBezTo>
                      <a:pt x="39" y="34"/>
                      <a:pt x="37" y="30"/>
                      <a:pt x="33" y="34"/>
                    </a:cubicBezTo>
                    <a:cubicBezTo>
                      <a:pt x="26" y="48"/>
                      <a:pt x="20" y="60"/>
                      <a:pt x="8" y="75"/>
                    </a:cubicBezTo>
                    <a:cubicBezTo>
                      <a:pt x="8" y="75"/>
                      <a:pt x="8" y="76"/>
                      <a:pt x="7" y="76"/>
                    </a:cubicBezTo>
                    <a:close/>
                    <a:moveTo>
                      <a:pt x="27" y="67"/>
                    </a:moveTo>
                    <a:cubicBezTo>
                      <a:pt x="27" y="67"/>
                      <a:pt x="31" y="69"/>
                      <a:pt x="38" y="62"/>
                    </a:cubicBezTo>
                    <a:cubicBezTo>
                      <a:pt x="45" y="76"/>
                      <a:pt x="45" y="76"/>
                      <a:pt x="45" y="76"/>
                    </a:cubicBezTo>
                    <a:cubicBezTo>
                      <a:pt x="45" y="76"/>
                      <a:pt x="36" y="82"/>
                      <a:pt x="30" y="83"/>
                    </a:cubicBezTo>
                    <a:cubicBezTo>
                      <a:pt x="30" y="83"/>
                      <a:pt x="30" y="83"/>
                      <a:pt x="33" y="84"/>
                    </a:cubicBezTo>
                    <a:cubicBezTo>
                      <a:pt x="33" y="84"/>
                      <a:pt x="43" y="82"/>
                      <a:pt x="52" y="83"/>
                    </a:cubicBezTo>
                    <a:cubicBezTo>
                      <a:pt x="52" y="83"/>
                      <a:pt x="55" y="81"/>
                      <a:pt x="52" y="76"/>
                    </a:cubicBezTo>
                    <a:cubicBezTo>
                      <a:pt x="42" y="59"/>
                      <a:pt x="42" y="59"/>
                      <a:pt x="42" y="59"/>
                    </a:cubicBezTo>
                    <a:cubicBezTo>
                      <a:pt x="42" y="59"/>
                      <a:pt x="49" y="47"/>
                      <a:pt x="48" y="46"/>
                    </a:cubicBezTo>
                    <a:cubicBezTo>
                      <a:pt x="48" y="46"/>
                      <a:pt x="50" y="40"/>
                      <a:pt x="51" y="39"/>
                    </a:cubicBezTo>
                    <a:cubicBezTo>
                      <a:pt x="51" y="39"/>
                      <a:pt x="49" y="35"/>
                      <a:pt x="45" y="38"/>
                    </a:cubicBezTo>
                    <a:cubicBezTo>
                      <a:pt x="45" y="38"/>
                      <a:pt x="36" y="51"/>
                      <a:pt x="37" y="50"/>
                    </a:cubicBezTo>
                    <a:cubicBezTo>
                      <a:pt x="37" y="50"/>
                      <a:pt x="30" y="46"/>
                      <a:pt x="34" y="54"/>
                    </a:cubicBezTo>
                    <a:cubicBezTo>
                      <a:pt x="31" y="59"/>
                      <a:pt x="28" y="63"/>
                      <a:pt x="27" y="67"/>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
                <a:extLst>
                  <a:ext uri="{FF2B5EF4-FFF2-40B4-BE49-F238E27FC236}">
                    <a16:creationId xmlns:a16="http://schemas.microsoft.com/office/drawing/2014/main" xmlns="" id="{B0102613-B6A2-4449-ABD0-CF15AE970C5F}"/>
                  </a:ext>
                </a:extLst>
              </p:cNvPr>
              <p:cNvSpPr>
                <a:spLocks noEditPoints="1"/>
              </p:cNvSpPr>
              <p:nvPr/>
            </p:nvSpPr>
            <p:spPr bwMode="auto">
              <a:xfrm>
                <a:off x="4152900" y="4548188"/>
                <a:ext cx="677863" cy="593725"/>
              </a:xfrm>
              <a:custGeom>
                <a:avLst/>
                <a:gdLst>
                  <a:gd name="T0" fmla="*/ 45 w 88"/>
                  <a:gd name="T1" fmla="*/ 5 h 77"/>
                  <a:gd name="T2" fmla="*/ 40 w 88"/>
                  <a:gd name="T3" fmla="*/ 12 h 77"/>
                  <a:gd name="T4" fmla="*/ 51 w 88"/>
                  <a:gd name="T5" fmla="*/ 11 h 77"/>
                  <a:gd name="T6" fmla="*/ 48 w 88"/>
                  <a:gd name="T7" fmla="*/ 0 h 77"/>
                  <a:gd name="T8" fmla="*/ 23 w 88"/>
                  <a:gd name="T9" fmla="*/ 29 h 77"/>
                  <a:gd name="T10" fmla="*/ 3 w 88"/>
                  <a:gd name="T11" fmla="*/ 49 h 77"/>
                  <a:gd name="T12" fmla="*/ 12 w 88"/>
                  <a:gd name="T13" fmla="*/ 44 h 77"/>
                  <a:gd name="T14" fmla="*/ 18 w 88"/>
                  <a:gd name="T15" fmla="*/ 40 h 77"/>
                  <a:gd name="T16" fmla="*/ 24 w 88"/>
                  <a:gd name="T17" fmla="*/ 36 h 77"/>
                  <a:gd name="T18" fmla="*/ 13 w 88"/>
                  <a:gd name="T19" fmla="*/ 40 h 77"/>
                  <a:gd name="T20" fmla="*/ 33 w 88"/>
                  <a:gd name="T21" fmla="*/ 26 h 77"/>
                  <a:gd name="T22" fmla="*/ 41 w 88"/>
                  <a:gd name="T23" fmla="*/ 25 h 77"/>
                  <a:gd name="T24" fmla="*/ 42 w 88"/>
                  <a:gd name="T25" fmla="*/ 33 h 77"/>
                  <a:gd name="T26" fmla="*/ 45 w 88"/>
                  <a:gd name="T27" fmla="*/ 42 h 77"/>
                  <a:gd name="T28" fmla="*/ 16 w 88"/>
                  <a:gd name="T29" fmla="*/ 45 h 77"/>
                  <a:gd name="T30" fmla="*/ 27 w 88"/>
                  <a:gd name="T31" fmla="*/ 49 h 77"/>
                  <a:gd name="T32" fmla="*/ 39 w 88"/>
                  <a:gd name="T33" fmla="*/ 55 h 77"/>
                  <a:gd name="T34" fmla="*/ 63 w 88"/>
                  <a:gd name="T35" fmla="*/ 48 h 77"/>
                  <a:gd name="T36" fmla="*/ 47 w 88"/>
                  <a:gd name="T37" fmla="*/ 65 h 77"/>
                  <a:gd name="T38" fmla="*/ 73 w 88"/>
                  <a:gd name="T39" fmla="*/ 62 h 77"/>
                  <a:gd name="T40" fmla="*/ 76 w 88"/>
                  <a:gd name="T41" fmla="*/ 60 h 77"/>
                  <a:gd name="T42" fmla="*/ 70 w 88"/>
                  <a:gd name="T43" fmla="*/ 49 h 77"/>
                  <a:gd name="T44" fmla="*/ 85 w 88"/>
                  <a:gd name="T45" fmla="*/ 47 h 77"/>
                  <a:gd name="T46" fmla="*/ 63 w 88"/>
                  <a:gd name="T47" fmla="*/ 45 h 77"/>
                  <a:gd name="T48" fmla="*/ 59 w 88"/>
                  <a:gd name="T49" fmla="*/ 35 h 77"/>
                  <a:gd name="T50" fmla="*/ 72 w 88"/>
                  <a:gd name="T51" fmla="*/ 31 h 77"/>
                  <a:gd name="T52" fmla="*/ 67 w 88"/>
                  <a:gd name="T53" fmla="*/ 18 h 77"/>
                  <a:gd name="T54" fmla="*/ 41 w 88"/>
                  <a:gd name="T55" fmla="*/ 25 h 77"/>
                  <a:gd name="T56" fmla="*/ 39 w 88"/>
                  <a:gd name="T57" fmla="*/ 48 h 77"/>
                  <a:gd name="T58" fmla="*/ 32 w 88"/>
                  <a:gd name="T59" fmla="*/ 48 h 77"/>
                  <a:gd name="T60" fmla="*/ 69 w 88"/>
                  <a:gd name="T61" fmla="*/ 25 h 77"/>
                  <a:gd name="T62" fmla="*/ 69 w 88"/>
                  <a:gd name="T63" fmla="*/ 31 h 77"/>
                  <a:gd name="T64" fmla="*/ 69 w 88"/>
                  <a:gd name="T65" fmla="*/ 25 h 77"/>
                  <a:gd name="T66" fmla="*/ 52 w 88"/>
                  <a:gd name="T67" fmla="*/ 77 h 77"/>
                  <a:gd name="T68" fmla="*/ 65 w 88"/>
                  <a:gd name="T69" fmla="*/ 67 h 77"/>
                  <a:gd name="T70" fmla="*/ 48 w 88"/>
                  <a:gd name="T71"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77">
                    <a:moveTo>
                      <a:pt x="48" y="0"/>
                    </a:moveTo>
                    <a:cubicBezTo>
                      <a:pt x="48" y="0"/>
                      <a:pt x="46" y="5"/>
                      <a:pt x="45" y="5"/>
                    </a:cubicBezTo>
                    <a:cubicBezTo>
                      <a:pt x="45" y="5"/>
                      <a:pt x="45" y="6"/>
                      <a:pt x="45" y="7"/>
                    </a:cubicBezTo>
                    <a:cubicBezTo>
                      <a:pt x="45" y="7"/>
                      <a:pt x="41" y="12"/>
                      <a:pt x="40" y="12"/>
                    </a:cubicBezTo>
                    <a:cubicBezTo>
                      <a:pt x="40" y="12"/>
                      <a:pt x="42" y="12"/>
                      <a:pt x="44" y="11"/>
                    </a:cubicBezTo>
                    <a:cubicBezTo>
                      <a:pt x="44" y="11"/>
                      <a:pt x="48" y="14"/>
                      <a:pt x="51" y="11"/>
                    </a:cubicBezTo>
                    <a:cubicBezTo>
                      <a:pt x="51" y="11"/>
                      <a:pt x="52" y="8"/>
                      <a:pt x="50" y="3"/>
                    </a:cubicBezTo>
                    <a:cubicBezTo>
                      <a:pt x="48" y="0"/>
                      <a:pt x="48" y="0"/>
                      <a:pt x="48" y="0"/>
                    </a:cubicBezTo>
                    <a:close/>
                    <a:moveTo>
                      <a:pt x="32" y="18"/>
                    </a:moveTo>
                    <a:cubicBezTo>
                      <a:pt x="32" y="18"/>
                      <a:pt x="29" y="19"/>
                      <a:pt x="23" y="29"/>
                    </a:cubicBezTo>
                    <a:cubicBezTo>
                      <a:pt x="23" y="29"/>
                      <a:pt x="16" y="35"/>
                      <a:pt x="7" y="39"/>
                    </a:cubicBezTo>
                    <a:cubicBezTo>
                      <a:pt x="7" y="39"/>
                      <a:pt x="0" y="41"/>
                      <a:pt x="3" y="49"/>
                    </a:cubicBezTo>
                    <a:cubicBezTo>
                      <a:pt x="3" y="49"/>
                      <a:pt x="6" y="49"/>
                      <a:pt x="10" y="46"/>
                    </a:cubicBezTo>
                    <a:cubicBezTo>
                      <a:pt x="12" y="44"/>
                      <a:pt x="12" y="44"/>
                      <a:pt x="12" y="44"/>
                    </a:cubicBezTo>
                    <a:cubicBezTo>
                      <a:pt x="13" y="44"/>
                      <a:pt x="14" y="43"/>
                      <a:pt x="15" y="43"/>
                    </a:cubicBezTo>
                    <a:cubicBezTo>
                      <a:pt x="18" y="40"/>
                      <a:pt x="18" y="40"/>
                      <a:pt x="18" y="40"/>
                    </a:cubicBezTo>
                    <a:cubicBezTo>
                      <a:pt x="18" y="40"/>
                      <a:pt x="19" y="39"/>
                      <a:pt x="21" y="37"/>
                    </a:cubicBezTo>
                    <a:cubicBezTo>
                      <a:pt x="24" y="35"/>
                      <a:pt x="22" y="36"/>
                      <a:pt x="24" y="36"/>
                    </a:cubicBezTo>
                    <a:cubicBezTo>
                      <a:pt x="24" y="35"/>
                      <a:pt x="24" y="35"/>
                      <a:pt x="24" y="35"/>
                    </a:cubicBezTo>
                    <a:cubicBezTo>
                      <a:pt x="24" y="35"/>
                      <a:pt x="25" y="32"/>
                      <a:pt x="13" y="40"/>
                    </a:cubicBezTo>
                    <a:cubicBezTo>
                      <a:pt x="15" y="37"/>
                      <a:pt x="21" y="33"/>
                      <a:pt x="25" y="30"/>
                    </a:cubicBezTo>
                    <a:cubicBezTo>
                      <a:pt x="25" y="30"/>
                      <a:pt x="32" y="25"/>
                      <a:pt x="33" y="26"/>
                    </a:cubicBezTo>
                    <a:cubicBezTo>
                      <a:pt x="34" y="24"/>
                      <a:pt x="33" y="18"/>
                      <a:pt x="32" y="18"/>
                    </a:cubicBezTo>
                    <a:close/>
                    <a:moveTo>
                      <a:pt x="41" y="25"/>
                    </a:moveTo>
                    <a:cubicBezTo>
                      <a:pt x="41" y="25"/>
                      <a:pt x="37" y="25"/>
                      <a:pt x="40" y="32"/>
                    </a:cubicBezTo>
                    <a:cubicBezTo>
                      <a:pt x="40" y="32"/>
                      <a:pt x="41" y="33"/>
                      <a:pt x="42" y="33"/>
                    </a:cubicBezTo>
                    <a:cubicBezTo>
                      <a:pt x="42" y="33"/>
                      <a:pt x="50" y="33"/>
                      <a:pt x="51" y="34"/>
                    </a:cubicBezTo>
                    <a:cubicBezTo>
                      <a:pt x="51" y="34"/>
                      <a:pt x="55" y="33"/>
                      <a:pt x="45" y="42"/>
                    </a:cubicBezTo>
                    <a:cubicBezTo>
                      <a:pt x="45" y="42"/>
                      <a:pt x="21" y="42"/>
                      <a:pt x="20" y="41"/>
                    </a:cubicBezTo>
                    <a:cubicBezTo>
                      <a:pt x="20" y="41"/>
                      <a:pt x="17" y="44"/>
                      <a:pt x="16" y="45"/>
                    </a:cubicBezTo>
                    <a:cubicBezTo>
                      <a:pt x="18" y="46"/>
                      <a:pt x="18" y="48"/>
                      <a:pt x="19" y="48"/>
                    </a:cubicBezTo>
                    <a:cubicBezTo>
                      <a:pt x="20" y="49"/>
                      <a:pt x="21" y="48"/>
                      <a:pt x="27" y="49"/>
                    </a:cubicBezTo>
                    <a:cubicBezTo>
                      <a:pt x="27" y="49"/>
                      <a:pt x="31" y="52"/>
                      <a:pt x="32" y="55"/>
                    </a:cubicBezTo>
                    <a:cubicBezTo>
                      <a:pt x="32" y="55"/>
                      <a:pt x="35" y="59"/>
                      <a:pt x="39" y="55"/>
                    </a:cubicBezTo>
                    <a:cubicBezTo>
                      <a:pt x="39" y="55"/>
                      <a:pt x="48" y="47"/>
                      <a:pt x="48" y="47"/>
                    </a:cubicBezTo>
                    <a:cubicBezTo>
                      <a:pt x="48" y="47"/>
                      <a:pt x="62" y="47"/>
                      <a:pt x="63" y="48"/>
                    </a:cubicBezTo>
                    <a:cubicBezTo>
                      <a:pt x="63" y="48"/>
                      <a:pt x="45" y="57"/>
                      <a:pt x="44" y="62"/>
                    </a:cubicBezTo>
                    <a:cubicBezTo>
                      <a:pt x="44" y="62"/>
                      <a:pt x="46" y="65"/>
                      <a:pt x="47" y="65"/>
                    </a:cubicBezTo>
                    <a:cubicBezTo>
                      <a:pt x="47" y="65"/>
                      <a:pt x="49" y="64"/>
                      <a:pt x="50" y="64"/>
                    </a:cubicBezTo>
                    <a:cubicBezTo>
                      <a:pt x="50" y="64"/>
                      <a:pt x="68" y="60"/>
                      <a:pt x="73" y="62"/>
                    </a:cubicBezTo>
                    <a:cubicBezTo>
                      <a:pt x="77" y="63"/>
                      <a:pt x="77" y="63"/>
                      <a:pt x="77" y="63"/>
                    </a:cubicBezTo>
                    <a:cubicBezTo>
                      <a:pt x="77" y="63"/>
                      <a:pt x="80" y="61"/>
                      <a:pt x="76" y="60"/>
                    </a:cubicBezTo>
                    <a:cubicBezTo>
                      <a:pt x="76" y="60"/>
                      <a:pt x="74" y="57"/>
                      <a:pt x="56" y="59"/>
                    </a:cubicBezTo>
                    <a:cubicBezTo>
                      <a:pt x="56" y="59"/>
                      <a:pt x="57" y="56"/>
                      <a:pt x="70" y="49"/>
                    </a:cubicBezTo>
                    <a:cubicBezTo>
                      <a:pt x="70" y="49"/>
                      <a:pt x="86" y="50"/>
                      <a:pt x="86" y="50"/>
                    </a:cubicBezTo>
                    <a:cubicBezTo>
                      <a:pt x="86" y="50"/>
                      <a:pt x="88" y="48"/>
                      <a:pt x="85" y="47"/>
                    </a:cubicBezTo>
                    <a:cubicBezTo>
                      <a:pt x="85" y="47"/>
                      <a:pt x="75" y="43"/>
                      <a:pt x="69" y="46"/>
                    </a:cubicBezTo>
                    <a:cubicBezTo>
                      <a:pt x="63" y="45"/>
                      <a:pt x="63" y="45"/>
                      <a:pt x="63" y="45"/>
                    </a:cubicBezTo>
                    <a:cubicBezTo>
                      <a:pt x="63" y="45"/>
                      <a:pt x="56" y="45"/>
                      <a:pt x="52" y="43"/>
                    </a:cubicBezTo>
                    <a:cubicBezTo>
                      <a:pt x="52" y="43"/>
                      <a:pt x="55" y="39"/>
                      <a:pt x="59" y="35"/>
                    </a:cubicBezTo>
                    <a:cubicBezTo>
                      <a:pt x="59" y="35"/>
                      <a:pt x="71" y="36"/>
                      <a:pt x="72" y="34"/>
                    </a:cubicBezTo>
                    <a:cubicBezTo>
                      <a:pt x="72" y="34"/>
                      <a:pt x="74" y="33"/>
                      <a:pt x="72" y="31"/>
                    </a:cubicBezTo>
                    <a:cubicBezTo>
                      <a:pt x="72" y="31"/>
                      <a:pt x="71" y="27"/>
                      <a:pt x="70" y="19"/>
                    </a:cubicBezTo>
                    <a:cubicBezTo>
                      <a:pt x="70" y="19"/>
                      <a:pt x="68" y="16"/>
                      <a:pt x="67" y="18"/>
                    </a:cubicBezTo>
                    <a:cubicBezTo>
                      <a:pt x="67" y="18"/>
                      <a:pt x="60" y="27"/>
                      <a:pt x="57" y="29"/>
                    </a:cubicBezTo>
                    <a:cubicBezTo>
                      <a:pt x="51" y="28"/>
                      <a:pt x="45" y="28"/>
                      <a:pt x="41" y="25"/>
                    </a:cubicBezTo>
                    <a:close/>
                    <a:moveTo>
                      <a:pt x="33" y="51"/>
                    </a:moveTo>
                    <a:cubicBezTo>
                      <a:pt x="33" y="51"/>
                      <a:pt x="38" y="49"/>
                      <a:pt x="39" y="48"/>
                    </a:cubicBezTo>
                    <a:cubicBezTo>
                      <a:pt x="39" y="47"/>
                      <a:pt x="39" y="47"/>
                      <a:pt x="39" y="47"/>
                    </a:cubicBezTo>
                    <a:cubicBezTo>
                      <a:pt x="39" y="47"/>
                      <a:pt x="40" y="46"/>
                      <a:pt x="32" y="48"/>
                    </a:cubicBezTo>
                    <a:cubicBezTo>
                      <a:pt x="30" y="48"/>
                      <a:pt x="31" y="49"/>
                      <a:pt x="33" y="51"/>
                    </a:cubicBezTo>
                    <a:close/>
                    <a:moveTo>
                      <a:pt x="69" y="25"/>
                    </a:moveTo>
                    <a:cubicBezTo>
                      <a:pt x="65" y="30"/>
                      <a:pt x="65" y="30"/>
                      <a:pt x="65" y="30"/>
                    </a:cubicBezTo>
                    <a:cubicBezTo>
                      <a:pt x="66" y="32"/>
                      <a:pt x="68" y="29"/>
                      <a:pt x="69" y="31"/>
                    </a:cubicBezTo>
                    <a:cubicBezTo>
                      <a:pt x="69" y="31"/>
                      <a:pt x="71" y="30"/>
                      <a:pt x="70" y="29"/>
                    </a:cubicBezTo>
                    <a:cubicBezTo>
                      <a:pt x="70" y="29"/>
                      <a:pt x="69" y="26"/>
                      <a:pt x="69" y="25"/>
                    </a:cubicBezTo>
                    <a:close/>
                    <a:moveTo>
                      <a:pt x="48" y="76"/>
                    </a:moveTo>
                    <a:cubicBezTo>
                      <a:pt x="48" y="76"/>
                      <a:pt x="50" y="77"/>
                      <a:pt x="52" y="77"/>
                    </a:cubicBezTo>
                    <a:cubicBezTo>
                      <a:pt x="52" y="77"/>
                      <a:pt x="55" y="76"/>
                      <a:pt x="57" y="73"/>
                    </a:cubicBezTo>
                    <a:cubicBezTo>
                      <a:pt x="57" y="73"/>
                      <a:pt x="65" y="66"/>
                      <a:pt x="65" y="67"/>
                    </a:cubicBezTo>
                    <a:cubicBezTo>
                      <a:pt x="65" y="67"/>
                      <a:pt x="67" y="61"/>
                      <a:pt x="61" y="63"/>
                    </a:cubicBezTo>
                    <a:cubicBezTo>
                      <a:pt x="57" y="68"/>
                      <a:pt x="52" y="71"/>
                      <a:pt x="48" y="76"/>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椭圆 53">
              <a:extLst>
                <a:ext uri="{FF2B5EF4-FFF2-40B4-BE49-F238E27FC236}">
                  <a16:creationId xmlns:a16="http://schemas.microsoft.com/office/drawing/2014/main" xmlns="" id="{975D4854-12A9-444F-BE0A-E50C710333B0}"/>
                </a:ext>
              </a:extLst>
            </p:cNvPr>
            <p:cNvSpPr/>
            <p:nvPr/>
          </p:nvSpPr>
          <p:spPr>
            <a:xfrm>
              <a:off x="1128982" y="2642197"/>
              <a:ext cx="1774763" cy="1774763"/>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5" name="直接连接符 94">
            <a:extLst>
              <a:ext uri="{FF2B5EF4-FFF2-40B4-BE49-F238E27FC236}">
                <a16:creationId xmlns:a16="http://schemas.microsoft.com/office/drawing/2014/main" xmlns="" id="{DB6BF7CA-CE17-4FF8-B07D-733728917813}"/>
              </a:ext>
            </a:extLst>
          </p:cNvPr>
          <p:cNvCxnSpPr>
            <a:cxnSpLocks/>
          </p:cNvCxnSpPr>
          <p:nvPr userDrawn="1"/>
        </p:nvCxnSpPr>
        <p:spPr>
          <a:xfrm>
            <a:off x="0" y="384465"/>
            <a:ext cx="940747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6" name="菱形 95">
            <a:extLst>
              <a:ext uri="{FF2B5EF4-FFF2-40B4-BE49-F238E27FC236}">
                <a16:creationId xmlns:a16="http://schemas.microsoft.com/office/drawing/2014/main" xmlns="" id="{C4283016-F545-4E99-B1D7-A7F8D0B7017B}"/>
              </a:ext>
            </a:extLst>
          </p:cNvPr>
          <p:cNvSpPr/>
          <p:nvPr userDrawn="1"/>
        </p:nvSpPr>
        <p:spPr>
          <a:xfrm>
            <a:off x="600451" y="674997"/>
            <a:ext cx="372167" cy="372166"/>
          </a:xfrm>
          <a:prstGeom prst="diamond">
            <a:avLst/>
          </a:prstGeom>
          <a:solidFill>
            <a:schemeClr val="bg1">
              <a:lumMod val="8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菱形 96">
            <a:extLst>
              <a:ext uri="{FF2B5EF4-FFF2-40B4-BE49-F238E27FC236}">
                <a16:creationId xmlns:a16="http://schemas.microsoft.com/office/drawing/2014/main" xmlns="" id="{B05EA0FB-9153-40ED-A7EA-7BDAF6E0A0B2}"/>
              </a:ext>
            </a:extLst>
          </p:cNvPr>
          <p:cNvSpPr/>
          <p:nvPr userDrawn="1"/>
        </p:nvSpPr>
        <p:spPr>
          <a:xfrm>
            <a:off x="356797" y="617427"/>
            <a:ext cx="487308" cy="487307"/>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内容占位符 2">
            <a:extLst>
              <a:ext uri="{FF2B5EF4-FFF2-40B4-BE49-F238E27FC236}">
                <a16:creationId xmlns:a16="http://schemas.microsoft.com/office/drawing/2014/main" xmlns="" id="{727F40CA-8EEC-475C-9428-0BB4B06BA483}"/>
              </a:ext>
            </a:extLst>
          </p:cNvPr>
          <p:cNvSpPr>
            <a:spLocks noGrp="1"/>
          </p:cNvSpPr>
          <p:nvPr>
            <p:ph sz="quarter" idx="10"/>
          </p:nvPr>
        </p:nvSpPr>
        <p:spPr>
          <a:xfrm>
            <a:off x="1077913" y="662533"/>
            <a:ext cx="5685026" cy="442201"/>
          </a:xfrm>
          <a:prstGeom prst="rect">
            <a:avLst/>
          </a:prstGeom>
        </p:spPr>
        <p:txBody>
          <a:bodyPr/>
          <a:lstStyle>
            <a:lvl1pPr marL="0" indent="0">
              <a:buNone/>
              <a:defRPr b="1">
                <a:solidFill>
                  <a:schemeClr val="accent1"/>
                </a:solidFill>
                <a:latin typeface="+mj-ea"/>
                <a:ea typeface="+mj-ea"/>
              </a:defRPr>
            </a:lvl1pPr>
            <a:lvl2pPr marL="457200" indent="0">
              <a:buNone/>
              <a:defRPr b="1">
                <a:solidFill>
                  <a:schemeClr val="accent1"/>
                </a:solidFill>
                <a:latin typeface="+mj-ea"/>
                <a:ea typeface="+mj-ea"/>
              </a:defRPr>
            </a:lvl2pPr>
          </a:lstStyle>
          <a:p>
            <a:pPr lvl="0"/>
            <a:r>
              <a:rPr lang="zh-CN" altLang="en-US" dirty="0"/>
              <a:t>编辑母版文本样式</a:t>
            </a:r>
          </a:p>
        </p:txBody>
      </p:sp>
    </p:spTree>
    <p:extLst>
      <p:ext uri="{BB962C8B-B14F-4D97-AF65-F5344CB8AC3E}">
        <p14:creationId xmlns:p14="http://schemas.microsoft.com/office/powerpoint/2010/main" val="4052256496"/>
      </p:ext>
    </p:extLst>
  </p:cSld>
  <p:clrMapOvr>
    <a:masterClrMapping/>
  </p:clrMapOvr>
  <p:extLst mod="1">
    <p:ext uri="{DCECCB84-F9BA-43D5-87BE-67443E8EF086}">
      <p15:sldGuideLst xmlns:p15="http://schemas.microsoft.com/office/powerpoint/2012/main">
        <p15:guide id="1" orient="horz" pos="640" userDrawn="1">
          <p15:clr>
            <a:srgbClr val="FBAE40"/>
          </p15:clr>
        </p15:guide>
        <p15:guide id="2" pos="211" userDrawn="1">
          <p15:clr>
            <a:srgbClr val="FBAE40"/>
          </p15:clr>
        </p15:guide>
        <p15:guide id="3" pos="7491" userDrawn="1">
          <p15:clr>
            <a:srgbClr val="FBAE40"/>
          </p15:clr>
        </p15:guide>
        <p15:guide id="4" pos="3840" userDrawn="1">
          <p15:clr>
            <a:srgbClr val="FBAE40"/>
          </p15:clr>
        </p15:guide>
        <p15:guide id="5"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943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E1ECE1EB-1943-45F3-B2D5-59C8778B7F52}"/>
              </a:ext>
            </a:extLst>
          </p:cNvPr>
          <p:cNvGrpSpPr/>
          <p:nvPr userDrawn="1"/>
        </p:nvGrpSpPr>
        <p:grpSpPr>
          <a:xfrm flipV="1">
            <a:off x="0" y="6487888"/>
            <a:ext cx="12192000" cy="370112"/>
            <a:chOff x="0" y="-40730"/>
            <a:chExt cx="12192000" cy="370112"/>
          </a:xfrm>
        </p:grpSpPr>
        <p:sp>
          <p:nvSpPr>
            <p:cNvPr id="9" name="矩形 8">
              <a:extLst>
                <a:ext uri="{FF2B5EF4-FFF2-40B4-BE49-F238E27FC236}">
                  <a16:creationId xmlns:a16="http://schemas.microsoft.com/office/drawing/2014/main" xmlns="" id="{08F81AE1-6EB2-48BF-A5D4-2F14652CACD0}"/>
                </a:ext>
              </a:extLst>
            </p:cNvPr>
            <p:cNvSpPr/>
            <p:nvPr userDrawn="1"/>
          </p:nvSpPr>
          <p:spPr>
            <a:xfrm>
              <a:off x="0" y="-40730"/>
              <a:ext cx="12192000" cy="370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49D32EF1-EE18-4EBE-981B-3482B0A896D7}"/>
                </a:ext>
              </a:extLst>
            </p:cNvPr>
            <p:cNvSpPr/>
            <p:nvPr userDrawn="1"/>
          </p:nvSpPr>
          <p:spPr>
            <a:xfrm>
              <a:off x="0" y="-40730"/>
              <a:ext cx="12192000" cy="2856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5302DDCE-FB31-42C8-AA03-62E935276F13}"/>
              </a:ext>
            </a:extLst>
          </p:cNvPr>
          <p:cNvGrpSpPr/>
          <p:nvPr userDrawn="1"/>
        </p:nvGrpSpPr>
        <p:grpSpPr>
          <a:xfrm>
            <a:off x="10179638" y="159187"/>
            <a:ext cx="1748890" cy="450556"/>
            <a:chOff x="4283021" y="2279405"/>
            <a:chExt cx="7227351" cy="1861939"/>
          </a:xfrm>
        </p:grpSpPr>
        <p:sp>
          <p:nvSpPr>
            <p:cNvPr id="12" name="Freeform 9">
              <a:extLst>
                <a:ext uri="{FF2B5EF4-FFF2-40B4-BE49-F238E27FC236}">
                  <a16:creationId xmlns:a16="http://schemas.microsoft.com/office/drawing/2014/main" xmlns="" id="{0436AEE9-E7D4-4AF4-861D-FF41A140D6C0}"/>
                </a:ext>
              </a:extLst>
            </p:cNvPr>
            <p:cNvSpPr>
              <a:spLocks noEditPoints="1"/>
            </p:cNvSpPr>
            <p:nvPr/>
          </p:nvSpPr>
          <p:spPr bwMode="auto">
            <a:xfrm>
              <a:off x="4500018" y="2484397"/>
              <a:ext cx="906027" cy="913415"/>
            </a:xfrm>
            <a:custGeom>
              <a:avLst/>
              <a:gdLst>
                <a:gd name="T0" fmla="*/ 824 w 1038"/>
                <a:gd name="T1" fmla="*/ 586 h 1046"/>
                <a:gd name="T2" fmla="*/ 997 w 1038"/>
                <a:gd name="T3" fmla="*/ 460 h 1046"/>
                <a:gd name="T4" fmla="*/ 1015 w 1038"/>
                <a:gd name="T5" fmla="*/ 510 h 1046"/>
                <a:gd name="T6" fmla="*/ 697 w 1038"/>
                <a:gd name="T7" fmla="*/ 843 h 1046"/>
                <a:gd name="T8" fmla="*/ 652 w 1038"/>
                <a:gd name="T9" fmla="*/ 906 h 1046"/>
                <a:gd name="T10" fmla="*/ 586 w 1038"/>
                <a:gd name="T11" fmla="*/ 885 h 1046"/>
                <a:gd name="T12" fmla="*/ 648 w 1038"/>
                <a:gd name="T13" fmla="*/ 509 h 1046"/>
                <a:gd name="T14" fmla="*/ 545 w 1038"/>
                <a:gd name="T15" fmla="*/ 562 h 1046"/>
                <a:gd name="T16" fmla="*/ 448 w 1038"/>
                <a:gd name="T17" fmla="*/ 659 h 1046"/>
                <a:gd name="T18" fmla="*/ 345 w 1038"/>
                <a:gd name="T19" fmla="*/ 962 h 1046"/>
                <a:gd name="T20" fmla="*/ 211 w 1038"/>
                <a:gd name="T21" fmla="*/ 941 h 1046"/>
                <a:gd name="T22" fmla="*/ 103 w 1038"/>
                <a:gd name="T23" fmla="*/ 1028 h 1046"/>
                <a:gd name="T24" fmla="*/ 4 w 1038"/>
                <a:gd name="T25" fmla="*/ 1030 h 1046"/>
                <a:gd name="T26" fmla="*/ 9 w 1038"/>
                <a:gd name="T27" fmla="*/ 931 h 1046"/>
                <a:gd name="T28" fmla="*/ 340 w 1038"/>
                <a:gd name="T29" fmla="*/ 616 h 1046"/>
                <a:gd name="T30" fmla="*/ 334 w 1038"/>
                <a:gd name="T31" fmla="*/ 432 h 1046"/>
                <a:gd name="T32" fmla="*/ 167 w 1038"/>
                <a:gd name="T33" fmla="*/ 559 h 1046"/>
                <a:gd name="T34" fmla="*/ 74 w 1038"/>
                <a:gd name="T35" fmla="*/ 509 h 1046"/>
                <a:gd name="T36" fmla="*/ 210 w 1038"/>
                <a:gd name="T37" fmla="*/ 392 h 1046"/>
                <a:gd name="T38" fmla="*/ 339 w 1038"/>
                <a:gd name="T39" fmla="*/ 275 h 1046"/>
                <a:gd name="T40" fmla="*/ 321 w 1038"/>
                <a:gd name="T41" fmla="*/ 31 h 1046"/>
                <a:gd name="T42" fmla="*/ 396 w 1038"/>
                <a:gd name="T43" fmla="*/ 16 h 1046"/>
                <a:gd name="T44" fmla="*/ 582 w 1038"/>
                <a:gd name="T45" fmla="*/ 139 h 1046"/>
                <a:gd name="T46" fmla="*/ 572 w 1038"/>
                <a:gd name="T47" fmla="*/ 238 h 1046"/>
                <a:gd name="T48" fmla="*/ 437 w 1038"/>
                <a:gd name="T49" fmla="*/ 385 h 1046"/>
                <a:gd name="T50" fmla="*/ 486 w 1038"/>
                <a:gd name="T51" fmla="*/ 535 h 1046"/>
                <a:gd name="T52" fmla="*/ 728 w 1038"/>
                <a:gd name="T53" fmla="*/ 333 h 1046"/>
                <a:gd name="T54" fmla="*/ 990 w 1038"/>
                <a:gd name="T55" fmla="*/ 203 h 1046"/>
                <a:gd name="T56" fmla="*/ 741 w 1038"/>
                <a:gd name="T57" fmla="*/ 488 h 1046"/>
                <a:gd name="T58" fmla="*/ 703 w 1038"/>
                <a:gd name="T59" fmla="*/ 716 h 1046"/>
                <a:gd name="T60" fmla="*/ 326 w 1038"/>
                <a:gd name="T61" fmla="*/ 769 h 1046"/>
                <a:gd name="T62" fmla="*/ 251 w 1038"/>
                <a:gd name="T63" fmla="*/ 892 h 1046"/>
                <a:gd name="T64" fmla="*/ 312 w 1038"/>
                <a:gd name="T65" fmla="*/ 889 h 1046"/>
                <a:gd name="T66" fmla="*/ 522 w 1038"/>
                <a:gd name="T67" fmla="*/ 176 h 1046"/>
                <a:gd name="T68" fmla="*/ 451 w 1038"/>
                <a:gd name="T69" fmla="*/ 98 h 1046"/>
                <a:gd name="T70" fmla="*/ 522 w 1038"/>
                <a:gd name="T71" fmla="*/ 176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8" h="1046">
                  <a:moveTo>
                    <a:pt x="703" y="716"/>
                  </a:moveTo>
                  <a:cubicBezTo>
                    <a:pt x="746" y="670"/>
                    <a:pt x="783" y="626"/>
                    <a:pt x="824" y="586"/>
                  </a:cubicBezTo>
                  <a:cubicBezTo>
                    <a:pt x="859" y="551"/>
                    <a:pt x="897" y="518"/>
                    <a:pt x="936" y="487"/>
                  </a:cubicBezTo>
                  <a:cubicBezTo>
                    <a:pt x="953" y="474"/>
                    <a:pt x="976" y="467"/>
                    <a:pt x="997" y="460"/>
                  </a:cubicBezTo>
                  <a:cubicBezTo>
                    <a:pt x="1011" y="455"/>
                    <a:pt x="1026" y="457"/>
                    <a:pt x="1032" y="474"/>
                  </a:cubicBezTo>
                  <a:cubicBezTo>
                    <a:pt x="1038" y="491"/>
                    <a:pt x="1033" y="504"/>
                    <a:pt x="1015" y="510"/>
                  </a:cubicBezTo>
                  <a:cubicBezTo>
                    <a:pt x="939" y="536"/>
                    <a:pt x="883" y="589"/>
                    <a:pt x="836" y="650"/>
                  </a:cubicBezTo>
                  <a:cubicBezTo>
                    <a:pt x="788" y="713"/>
                    <a:pt x="742" y="778"/>
                    <a:pt x="697" y="843"/>
                  </a:cubicBezTo>
                  <a:cubicBezTo>
                    <a:pt x="686" y="858"/>
                    <a:pt x="681" y="877"/>
                    <a:pt x="672" y="892"/>
                  </a:cubicBezTo>
                  <a:cubicBezTo>
                    <a:pt x="668" y="899"/>
                    <a:pt x="659" y="905"/>
                    <a:pt x="652" y="906"/>
                  </a:cubicBezTo>
                  <a:cubicBezTo>
                    <a:pt x="639" y="908"/>
                    <a:pt x="626" y="905"/>
                    <a:pt x="613" y="906"/>
                  </a:cubicBezTo>
                  <a:cubicBezTo>
                    <a:pt x="598" y="907"/>
                    <a:pt x="590" y="899"/>
                    <a:pt x="586" y="885"/>
                  </a:cubicBezTo>
                  <a:cubicBezTo>
                    <a:pt x="575" y="848"/>
                    <a:pt x="576" y="810"/>
                    <a:pt x="585" y="773"/>
                  </a:cubicBezTo>
                  <a:cubicBezTo>
                    <a:pt x="604" y="685"/>
                    <a:pt x="626" y="597"/>
                    <a:pt x="648" y="509"/>
                  </a:cubicBezTo>
                  <a:cubicBezTo>
                    <a:pt x="650" y="500"/>
                    <a:pt x="652" y="491"/>
                    <a:pt x="651" y="480"/>
                  </a:cubicBezTo>
                  <a:cubicBezTo>
                    <a:pt x="615" y="507"/>
                    <a:pt x="580" y="534"/>
                    <a:pt x="545" y="562"/>
                  </a:cubicBezTo>
                  <a:cubicBezTo>
                    <a:pt x="516" y="586"/>
                    <a:pt x="487" y="610"/>
                    <a:pt x="459" y="635"/>
                  </a:cubicBezTo>
                  <a:cubicBezTo>
                    <a:pt x="453" y="640"/>
                    <a:pt x="449" y="651"/>
                    <a:pt x="448" y="659"/>
                  </a:cubicBezTo>
                  <a:cubicBezTo>
                    <a:pt x="446" y="730"/>
                    <a:pt x="447" y="800"/>
                    <a:pt x="443" y="870"/>
                  </a:cubicBezTo>
                  <a:cubicBezTo>
                    <a:pt x="440" y="927"/>
                    <a:pt x="401" y="961"/>
                    <a:pt x="345" y="962"/>
                  </a:cubicBezTo>
                  <a:cubicBezTo>
                    <a:pt x="340" y="962"/>
                    <a:pt x="333" y="962"/>
                    <a:pt x="329" y="959"/>
                  </a:cubicBezTo>
                  <a:cubicBezTo>
                    <a:pt x="292" y="938"/>
                    <a:pt x="251" y="938"/>
                    <a:pt x="211" y="941"/>
                  </a:cubicBezTo>
                  <a:cubicBezTo>
                    <a:pt x="202" y="941"/>
                    <a:pt x="193" y="946"/>
                    <a:pt x="186" y="952"/>
                  </a:cubicBezTo>
                  <a:cubicBezTo>
                    <a:pt x="158" y="976"/>
                    <a:pt x="130" y="1001"/>
                    <a:pt x="103" y="1028"/>
                  </a:cubicBezTo>
                  <a:cubicBezTo>
                    <a:pt x="89" y="1041"/>
                    <a:pt x="77" y="1046"/>
                    <a:pt x="58" y="1039"/>
                  </a:cubicBezTo>
                  <a:cubicBezTo>
                    <a:pt x="42" y="1033"/>
                    <a:pt x="24" y="1033"/>
                    <a:pt x="4" y="1030"/>
                  </a:cubicBezTo>
                  <a:cubicBezTo>
                    <a:pt x="2" y="1003"/>
                    <a:pt x="1" y="974"/>
                    <a:pt x="0" y="944"/>
                  </a:cubicBezTo>
                  <a:cubicBezTo>
                    <a:pt x="0" y="940"/>
                    <a:pt x="5" y="935"/>
                    <a:pt x="9" y="931"/>
                  </a:cubicBezTo>
                  <a:cubicBezTo>
                    <a:pt x="121" y="841"/>
                    <a:pt x="226" y="744"/>
                    <a:pt x="326" y="641"/>
                  </a:cubicBezTo>
                  <a:cubicBezTo>
                    <a:pt x="332" y="634"/>
                    <a:pt x="340" y="624"/>
                    <a:pt x="340" y="616"/>
                  </a:cubicBezTo>
                  <a:cubicBezTo>
                    <a:pt x="341" y="561"/>
                    <a:pt x="340" y="507"/>
                    <a:pt x="340" y="452"/>
                  </a:cubicBezTo>
                  <a:cubicBezTo>
                    <a:pt x="340" y="448"/>
                    <a:pt x="337" y="443"/>
                    <a:pt x="334" y="432"/>
                  </a:cubicBezTo>
                  <a:cubicBezTo>
                    <a:pt x="298" y="459"/>
                    <a:pt x="264" y="484"/>
                    <a:pt x="231" y="510"/>
                  </a:cubicBezTo>
                  <a:cubicBezTo>
                    <a:pt x="209" y="526"/>
                    <a:pt x="188" y="543"/>
                    <a:pt x="167" y="559"/>
                  </a:cubicBezTo>
                  <a:cubicBezTo>
                    <a:pt x="157" y="568"/>
                    <a:pt x="147" y="568"/>
                    <a:pt x="137" y="559"/>
                  </a:cubicBezTo>
                  <a:cubicBezTo>
                    <a:pt x="116" y="543"/>
                    <a:pt x="93" y="528"/>
                    <a:pt x="74" y="509"/>
                  </a:cubicBezTo>
                  <a:cubicBezTo>
                    <a:pt x="52" y="485"/>
                    <a:pt x="59" y="467"/>
                    <a:pt x="89" y="459"/>
                  </a:cubicBezTo>
                  <a:cubicBezTo>
                    <a:pt x="135" y="446"/>
                    <a:pt x="172" y="419"/>
                    <a:pt x="210" y="392"/>
                  </a:cubicBezTo>
                  <a:cubicBezTo>
                    <a:pt x="248" y="364"/>
                    <a:pt x="287" y="337"/>
                    <a:pt x="324" y="307"/>
                  </a:cubicBezTo>
                  <a:cubicBezTo>
                    <a:pt x="332" y="300"/>
                    <a:pt x="339" y="285"/>
                    <a:pt x="339" y="275"/>
                  </a:cubicBezTo>
                  <a:cubicBezTo>
                    <a:pt x="336" y="212"/>
                    <a:pt x="332" y="149"/>
                    <a:pt x="328" y="86"/>
                  </a:cubicBezTo>
                  <a:cubicBezTo>
                    <a:pt x="327" y="67"/>
                    <a:pt x="324" y="49"/>
                    <a:pt x="321" y="31"/>
                  </a:cubicBezTo>
                  <a:cubicBezTo>
                    <a:pt x="319" y="15"/>
                    <a:pt x="327" y="6"/>
                    <a:pt x="341" y="3"/>
                  </a:cubicBezTo>
                  <a:cubicBezTo>
                    <a:pt x="361" y="0"/>
                    <a:pt x="379" y="1"/>
                    <a:pt x="396" y="16"/>
                  </a:cubicBezTo>
                  <a:cubicBezTo>
                    <a:pt x="440" y="52"/>
                    <a:pt x="486" y="85"/>
                    <a:pt x="532" y="118"/>
                  </a:cubicBezTo>
                  <a:cubicBezTo>
                    <a:pt x="547" y="128"/>
                    <a:pt x="565" y="133"/>
                    <a:pt x="582" y="139"/>
                  </a:cubicBezTo>
                  <a:cubicBezTo>
                    <a:pt x="603" y="146"/>
                    <a:pt x="614" y="168"/>
                    <a:pt x="604" y="191"/>
                  </a:cubicBezTo>
                  <a:cubicBezTo>
                    <a:pt x="596" y="208"/>
                    <a:pt x="585" y="225"/>
                    <a:pt x="572" y="238"/>
                  </a:cubicBezTo>
                  <a:cubicBezTo>
                    <a:pt x="534" y="276"/>
                    <a:pt x="495" y="313"/>
                    <a:pt x="454" y="349"/>
                  </a:cubicBezTo>
                  <a:cubicBezTo>
                    <a:pt x="443" y="360"/>
                    <a:pt x="436" y="369"/>
                    <a:pt x="437" y="385"/>
                  </a:cubicBezTo>
                  <a:cubicBezTo>
                    <a:pt x="440" y="441"/>
                    <a:pt x="441" y="497"/>
                    <a:pt x="443" y="559"/>
                  </a:cubicBezTo>
                  <a:cubicBezTo>
                    <a:pt x="461" y="549"/>
                    <a:pt x="474" y="543"/>
                    <a:pt x="486" y="535"/>
                  </a:cubicBezTo>
                  <a:cubicBezTo>
                    <a:pt x="542" y="492"/>
                    <a:pt x="597" y="449"/>
                    <a:pt x="653" y="407"/>
                  </a:cubicBezTo>
                  <a:cubicBezTo>
                    <a:pt x="681" y="385"/>
                    <a:pt x="706" y="362"/>
                    <a:pt x="728" y="333"/>
                  </a:cubicBezTo>
                  <a:cubicBezTo>
                    <a:pt x="779" y="265"/>
                    <a:pt x="850" y="219"/>
                    <a:pt x="926" y="182"/>
                  </a:cubicBezTo>
                  <a:cubicBezTo>
                    <a:pt x="960" y="166"/>
                    <a:pt x="981" y="175"/>
                    <a:pt x="990" y="203"/>
                  </a:cubicBezTo>
                  <a:cubicBezTo>
                    <a:pt x="937" y="249"/>
                    <a:pt x="883" y="294"/>
                    <a:pt x="830" y="339"/>
                  </a:cubicBezTo>
                  <a:cubicBezTo>
                    <a:pt x="762" y="399"/>
                    <a:pt x="760" y="398"/>
                    <a:pt x="741" y="488"/>
                  </a:cubicBezTo>
                  <a:cubicBezTo>
                    <a:pt x="726" y="554"/>
                    <a:pt x="716" y="622"/>
                    <a:pt x="704" y="689"/>
                  </a:cubicBezTo>
                  <a:cubicBezTo>
                    <a:pt x="702" y="696"/>
                    <a:pt x="703" y="704"/>
                    <a:pt x="703" y="716"/>
                  </a:cubicBezTo>
                  <a:close/>
                  <a:moveTo>
                    <a:pt x="338" y="764"/>
                  </a:moveTo>
                  <a:cubicBezTo>
                    <a:pt x="332" y="766"/>
                    <a:pt x="328" y="767"/>
                    <a:pt x="326" y="769"/>
                  </a:cubicBezTo>
                  <a:cubicBezTo>
                    <a:pt x="297" y="804"/>
                    <a:pt x="268" y="840"/>
                    <a:pt x="241" y="876"/>
                  </a:cubicBezTo>
                  <a:cubicBezTo>
                    <a:pt x="239" y="878"/>
                    <a:pt x="247" y="892"/>
                    <a:pt x="251" y="892"/>
                  </a:cubicBezTo>
                  <a:cubicBezTo>
                    <a:pt x="267" y="895"/>
                    <a:pt x="284" y="896"/>
                    <a:pt x="300" y="896"/>
                  </a:cubicBezTo>
                  <a:cubicBezTo>
                    <a:pt x="304" y="896"/>
                    <a:pt x="310" y="892"/>
                    <a:pt x="312" y="889"/>
                  </a:cubicBezTo>
                  <a:cubicBezTo>
                    <a:pt x="326" y="850"/>
                    <a:pt x="345" y="811"/>
                    <a:pt x="338" y="764"/>
                  </a:cubicBezTo>
                  <a:close/>
                  <a:moveTo>
                    <a:pt x="522" y="176"/>
                  </a:moveTo>
                  <a:cubicBezTo>
                    <a:pt x="527" y="154"/>
                    <a:pt x="531" y="138"/>
                    <a:pt x="502" y="130"/>
                  </a:cubicBezTo>
                  <a:cubicBezTo>
                    <a:pt x="484" y="125"/>
                    <a:pt x="468" y="109"/>
                    <a:pt x="451" y="98"/>
                  </a:cubicBezTo>
                  <a:cubicBezTo>
                    <a:pt x="451" y="135"/>
                    <a:pt x="451" y="171"/>
                    <a:pt x="451" y="205"/>
                  </a:cubicBezTo>
                  <a:cubicBezTo>
                    <a:pt x="487" y="218"/>
                    <a:pt x="491" y="169"/>
                    <a:pt x="522" y="17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3" name="Freeform 10">
              <a:extLst>
                <a:ext uri="{FF2B5EF4-FFF2-40B4-BE49-F238E27FC236}">
                  <a16:creationId xmlns:a16="http://schemas.microsoft.com/office/drawing/2014/main" xmlns="" id="{6DAB0F51-8F90-4A7E-9A35-7D7EB65FCBE5}"/>
                </a:ext>
              </a:extLst>
            </p:cNvPr>
            <p:cNvSpPr>
              <a:spLocks/>
            </p:cNvSpPr>
            <p:nvPr/>
          </p:nvSpPr>
          <p:spPr bwMode="auto">
            <a:xfrm>
              <a:off x="8171035" y="2506558"/>
              <a:ext cx="816644" cy="973251"/>
            </a:xfrm>
            <a:custGeom>
              <a:avLst/>
              <a:gdLst>
                <a:gd name="T0" fmla="*/ 648 w 936"/>
                <a:gd name="T1" fmla="*/ 285 h 1115"/>
                <a:gd name="T2" fmla="*/ 692 w 936"/>
                <a:gd name="T3" fmla="*/ 275 h 1115"/>
                <a:gd name="T4" fmla="*/ 765 w 936"/>
                <a:gd name="T5" fmla="*/ 256 h 1115"/>
                <a:gd name="T6" fmla="*/ 819 w 936"/>
                <a:gd name="T7" fmla="*/ 296 h 1115"/>
                <a:gd name="T8" fmla="*/ 811 w 936"/>
                <a:gd name="T9" fmla="*/ 322 h 1115"/>
                <a:gd name="T10" fmla="*/ 788 w 936"/>
                <a:gd name="T11" fmla="*/ 355 h 1115"/>
                <a:gd name="T12" fmla="*/ 785 w 936"/>
                <a:gd name="T13" fmla="*/ 375 h 1115"/>
                <a:gd name="T14" fmla="*/ 805 w 936"/>
                <a:gd name="T15" fmla="*/ 375 h 1115"/>
                <a:gd name="T16" fmla="*/ 856 w 936"/>
                <a:gd name="T17" fmla="*/ 365 h 1115"/>
                <a:gd name="T18" fmla="*/ 917 w 936"/>
                <a:gd name="T19" fmla="*/ 390 h 1115"/>
                <a:gd name="T20" fmla="*/ 931 w 936"/>
                <a:gd name="T21" fmla="*/ 438 h 1115"/>
                <a:gd name="T22" fmla="*/ 917 w 936"/>
                <a:gd name="T23" fmla="*/ 569 h 1115"/>
                <a:gd name="T24" fmla="*/ 912 w 936"/>
                <a:gd name="T25" fmla="*/ 1029 h 1115"/>
                <a:gd name="T26" fmla="*/ 821 w 936"/>
                <a:gd name="T27" fmla="*/ 1098 h 1115"/>
                <a:gd name="T28" fmla="*/ 668 w 936"/>
                <a:gd name="T29" fmla="*/ 1016 h 1115"/>
                <a:gd name="T30" fmla="*/ 618 w 936"/>
                <a:gd name="T31" fmla="*/ 974 h 1115"/>
                <a:gd name="T32" fmla="*/ 610 w 936"/>
                <a:gd name="T33" fmla="*/ 958 h 1115"/>
                <a:gd name="T34" fmla="*/ 790 w 936"/>
                <a:gd name="T35" fmla="*/ 1008 h 1115"/>
                <a:gd name="T36" fmla="*/ 815 w 936"/>
                <a:gd name="T37" fmla="*/ 835 h 1115"/>
                <a:gd name="T38" fmla="*/ 831 w 936"/>
                <a:gd name="T39" fmla="*/ 468 h 1115"/>
                <a:gd name="T40" fmla="*/ 794 w 936"/>
                <a:gd name="T41" fmla="*/ 433 h 1115"/>
                <a:gd name="T42" fmla="*/ 741 w 936"/>
                <a:gd name="T43" fmla="*/ 448 h 1115"/>
                <a:gd name="T44" fmla="*/ 631 w 936"/>
                <a:gd name="T45" fmla="*/ 513 h 1115"/>
                <a:gd name="T46" fmla="*/ 386 w 936"/>
                <a:gd name="T47" fmla="*/ 671 h 1115"/>
                <a:gd name="T48" fmla="*/ 305 w 936"/>
                <a:gd name="T49" fmla="*/ 689 h 1115"/>
                <a:gd name="T50" fmla="*/ 273 w 936"/>
                <a:gd name="T51" fmla="*/ 670 h 1115"/>
                <a:gd name="T52" fmla="*/ 295 w 936"/>
                <a:gd name="T53" fmla="*/ 632 h 1115"/>
                <a:gd name="T54" fmla="*/ 393 w 936"/>
                <a:gd name="T55" fmla="*/ 587 h 1115"/>
                <a:gd name="T56" fmla="*/ 634 w 936"/>
                <a:gd name="T57" fmla="*/ 443 h 1115"/>
                <a:gd name="T58" fmla="*/ 717 w 936"/>
                <a:gd name="T59" fmla="*/ 340 h 1115"/>
                <a:gd name="T60" fmla="*/ 637 w 936"/>
                <a:gd name="T61" fmla="*/ 362 h 1115"/>
                <a:gd name="T62" fmla="*/ 459 w 936"/>
                <a:gd name="T63" fmla="*/ 457 h 1115"/>
                <a:gd name="T64" fmla="*/ 414 w 936"/>
                <a:gd name="T65" fmla="*/ 467 h 1115"/>
                <a:gd name="T66" fmla="*/ 402 w 936"/>
                <a:gd name="T67" fmla="*/ 439 h 1115"/>
                <a:gd name="T68" fmla="*/ 471 w 936"/>
                <a:gd name="T69" fmla="*/ 367 h 1115"/>
                <a:gd name="T70" fmla="*/ 785 w 936"/>
                <a:gd name="T71" fmla="*/ 119 h 1115"/>
                <a:gd name="T72" fmla="*/ 809 w 936"/>
                <a:gd name="T73" fmla="*/ 100 h 1115"/>
                <a:gd name="T74" fmla="*/ 807 w 936"/>
                <a:gd name="T75" fmla="*/ 95 h 1115"/>
                <a:gd name="T76" fmla="*/ 753 w 936"/>
                <a:gd name="T77" fmla="*/ 117 h 1115"/>
                <a:gd name="T78" fmla="*/ 427 w 936"/>
                <a:gd name="T79" fmla="*/ 302 h 1115"/>
                <a:gd name="T80" fmla="*/ 102 w 936"/>
                <a:gd name="T81" fmla="*/ 460 h 1115"/>
                <a:gd name="T82" fmla="*/ 74 w 936"/>
                <a:gd name="T83" fmla="*/ 469 h 1115"/>
                <a:gd name="T84" fmla="*/ 22 w 936"/>
                <a:gd name="T85" fmla="*/ 451 h 1115"/>
                <a:gd name="T86" fmla="*/ 0 w 936"/>
                <a:gd name="T87" fmla="*/ 392 h 1115"/>
                <a:gd name="T88" fmla="*/ 463 w 936"/>
                <a:gd name="T89" fmla="*/ 205 h 1115"/>
                <a:gd name="T90" fmla="*/ 784 w 936"/>
                <a:gd name="T91" fmla="*/ 54 h 1115"/>
                <a:gd name="T92" fmla="*/ 840 w 936"/>
                <a:gd name="T93" fmla="*/ 23 h 1115"/>
                <a:gd name="T94" fmla="*/ 887 w 936"/>
                <a:gd name="T95" fmla="*/ 4 h 1115"/>
                <a:gd name="T96" fmla="*/ 925 w 936"/>
                <a:gd name="T97" fmla="*/ 18 h 1115"/>
                <a:gd name="T98" fmla="*/ 910 w 936"/>
                <a:gd name="T99" fmla="*/ 65 h 1115"/>
                <a:gd name="T100" fmla="*/ 907 w 936"/>
                <a:gd name="T101" fmla="*/ 67 h 1115"/>
                <a:gd name="T102" fmla="*/ 663 w 936"/>
                <a:gd name="T103" fmla="*/ 255 h 1115"/>
                <a:gd name="T104" fmla="*/ 644 w 936"/>
                <a:gd name="T105" fmla="*/ 277 h 1115"/>
                <a:gd name="T106" fmla="*/ 648 w 936"/>
                <a:gd name="T107" fmla="*/ 285 h 1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36" h="1115">
                  <a:moveTo>
                    <a:pt x="648" y="285"/>
                  </a:moveTo>
                  <a:cubicBezTo>
                    <a:pt x="663" y="282"/>
                    <a:pt x="677" y="278"/>
                    <a:pt x="692" y="275"/>
                  </a:cubicBezTo>
                  <a:cubicBezTo>
                    <a:pt x="716" y="268"/>
                    <a:pt x="740" y="259"/>
                    <a:pt x="765" y="256"/>
                  </a:cubicBezTo>
                  <a:cubicBezTo>
                    <a:pt x="797" y="251"/>
                    <a:pt x="817" y="267"/>
                    <a:pt x="819" y="296"/>
                  </a:cubicBezTo>
                  <a:cubicBezTo>
                    <a:pt x="820" y="304"/>
                    <a:pt x="816" y="314"/>
                    <a:pt x="811" y="322"/>
                  </a:cubicBezTo>
                  <a:cubicBezTo>
                    <a:pt x="804" y="334"/>
                    <a:pt x="794" y="344"/>
                    <a:pt x="788" y="355"/>
                  </a:cubicBezTo>
                  <a:cubicBezTo>
                    <a:pt x="785" y="360"/>
                    <a:pt x="786" y="368"/>
                    <a:pt x="785" y="375"/>
                  </a:cubicBezTo>
                  <a:cubicBezTo>
                    <a:pt x="792" y="375"/>
                    <a:pt x="798" y="376"/>
                    <a:pt x="805" y="375"/>
                  </a:cubicBezTo>
                  <a:cubicBezTo>
                    <a:pt x="822" y="372"/>
                    <a:pt x="839" y="366"/>
                    <a:pt x="856" y="365"/>
                  </a:cubicBezTo>
                  <a:cubicBezTo>
                    <a:pt x="880" y="363"/>
                    <a:pt x="901" y="373"/>
                    <a:pt x="917" y="390"/>
                  </a:cubicBezTo>
                  <a:cubicBezTo>
                    <a:pt x="930" y="403"/>
                    <a:pt x="936" y="415"/>
                    <a:pt x="931" y="438"/>
                  </a:cubicBezTo>
                  <a:cubicBezTo>
                    <a:pt x="921" y="480"/>
                    <a:pt x="918" y="525"/>
                    <a:pt x="917" y="569"/>
                  </a:cubicBezTo>
                  <a:cubicBezTo>
                    <a:pt x="914" y="722"/>
                    <a:pt x="914" y="875"/>
                    <a:pt x="912" y="1029"/>
                  </a:cubicBezTo>
                  <a:cubicBezTo>
                    <a:pt x="912" y="1089"/>
                    <a:pt x="880" y="1115"/>
                    <a:pt x="821" y="1098"/>
                  </a:cubicBezTo>
                  <a:cubicBezTo>
                    <a:pt x="764" y="1083"/>
                    <a:pt x="716" y="1050"/>
                    <a:pt x="668" y="1016"/>
                  </a:cubicBezTo>
                  <a:cubicBezTo>
                    <a:pt x="651" y="1003"/>
                    <a:pt x="634" y="988"/>
                    <a:pt x="618" y="974"/>
                  </a:cubicBezTo>
                  <a:cubicBezTo>
                    <a:pt x="615" y="972"/>
                    <a:pt x="615" y="968"/>
                    <a:pt x="610" y="958"/>
                  </a:cubicBezTo>
                  <a:cubicBezTo>
                    <a:pt x="674" y="976"/>
                    <a:pt x="733" y="992"/>
                    <a:pt x="790" y="1008"/>
                  </a:cubicBezTo>
                  <a:cubicBezTo>
                    <a:pt x="799" y="947"/>
                    <a:pt x="802" y="890"/>
                    <a:pt x="815" y="835"/>
                  </a:cubicBezTo>
                  <a:cubicBezTo>
                    <a:pt x="842" y="713"/>
                    <a:pt x="834" y="591"/>
                    <a:pt x="831" y="468"/>
                  </a:cubicBezTo>
                  <a:cubicBezTo>
                    <a:pt x="830" y="442"/>
                    <a:pt x="819" y="431"/>
                    <a:pt x="794" y="433"/>
                  </a:cubicBezTo>
                  <a:cubicBezTo>
                    <a:pt x="776" y="435"/>
                    <a:pt x="757" y="440"/>
                    <a:pt x="741" y="448"/>
                  </a:cubicBezTo>
                  <a:cubicBezTo>
                    <a:pt x="704" y="468"/>
                    <a:pt x="667" y="490"/>
                    <a:pt x="631" y="513"/>
                  </a:cubicBezTo>
                  <a:cubicBezTo>
                    <a:pt x="549" y="565"/>
                    <a:pt x="467" y="617"/>
                    <a:pt x="386" y="671"/>
                  </a:cubicBezTo>
                  <a:cubicBezTo>
                    <a:pt x="360" y="687"/>
                    <a:pt x="333" y="690"/>
                    <a:pt x="305" y="689"/>
                  </a:cubicBezTo>
                  <a:cubicBezTo>
                    <a:pt x="292" y="688"/>
                    <a:pt x="275" y="687"/>
                    <a:pt x="273" y="670"/>
                  </a:cubicBezTo>
                  <a:cubicBezTo>
                    <a:pt x="271" y="654"/>
                    <a:pt x="278" y="640"/>
                    <a:pt x="295" y="632"/>
                  </a:cubicBezTo>
                  <a:cubicBezTo>
                    <a:pt x="328" y="617"/>
                    <a:pt x="361" y="603"/>
                    <a:pt x="393" y="587"/>
                  </a:cubicBezTo>
                  <a:cubicBezTo>
                    <a:pt x="478" y="548"/>
                    <a:pt x="560" y="502"/>
                    <a:pt x="634" y="443"/>
                  </a:cubicBezTo>
                  <a:cubicBezTo>
                    <a:pt x="675" y="410"/>
                    <a:pt x="703" y="376"/>
                    <a:pt x="717" y="340"/>
                  </a:cubicBezTo>
                  <a:cubicBezTo>
                    <a:pt x="688" y="348"/>
                    <a:pt x="660" y="350"/>
                    <a:pt x="637" y="362"/>
                  </a:cubicBezTo>
                  <a:cubicBezTo>
                    <a:pt x="577" y="392"/>
                    <a:pt x="519" y="426"/>
                    <a:pt x="459" y="457"/>
                  </a:cubicBezTo>
                  <a:cubicBezTo>
                    <a:pt x="446" y="464"/>
                    <a:pt x="429" y="468"/>
                    <a:pt x="414" y="467"/>
                  </a:cubicBezTo>
                  <a:cubicBezTo>
                    <a:pt x="395" y="466"/>
                    <a:pt x="390" y="453"/>
                    <a:pt x="402" y="439"/>
                  </a:cubicBezTo>
                  <a:cubicBezTo>
                    <a:pt x="423" y="413"/>
                    <a:pt x="445" y="388"/>
                    <a:pt x="471" y="367"/>
                  </a:cubicBezTo>
                  <a:cubicBezTo>
                    <a:pt x="575" y="284"/>
                    <a:pt x="680" y="202"/>
                    <a:pt x="785" y="119"/>
                  </a:cubicBezTo>
                  <a:cubicBezTo>
                    <a:pt x="793" y="113"/>
                    <a:pt x="801" y="106"/>
                    <a:pt x="809" y="100"/>
                  </a:cubicBezTo>
                  <a:cubicBezTo>
                    <a:pt x="809" y="98"/>
                    <a:pt x="808" y="96"/>
                    <a:pt x="807" y="95"/>
                  </a:cubicBezTo>
                  <a:cubicBezTo>
                    <a:pt x="789" y="102"/>
                    <a:pt x="770" y="108"/>
                    <a:pt x="753" y="117"/>
                  </a:cubicBezTo>
                  <a:cubicBezTo>
                    <a:pt x="644" y="179"/>
                    <a:pt x="536" y="241"/>
                    <a:pt x="427" y="302"/>
                  </a:cubicBezTo>
                  <a:cubicBezTo>
                    <a:pt x="322" y="362"/>
                    <a:pt x="216" y="418"/>
                    <a:pt x="102" y="460"/>
                  </a:cubicBezTo>
                  <a:cubicBezTo>
                    <a:pt x="93" y="463"/>
                    <a:pt x="83" y="466"/>
                    <a:pt x="74" y="469"/>
                  </a:cubicBezTo>
                  <a:cubicBezTo>
                    <a:pt x="52" y="478"/>
                    <a:pt x="33" y="469"/>
                    <a:pt x="22" y="451"/>
                  </a:cubicBezTo>
                  <a:cubicBezTo>
                    <a:pt x="12" y="433"/>
                    <a:pt x="7" y="412"/>
                    <a:pt x="0" y="392"/>
                  </a:cubicBezTo>
                  <a:cubicBezTo>
                    <a:pt x="164" y="342"/>
                    <a:pt x="313" y="272"/>
                    <a:pt x="463" y="205"/>
                  </a:cubicBezTo>
                  <a:cubicBezTo>
                    <a:pt x="571" y="157"/>
                    <a:pt x="677" y="105"/>
                    <a:pt x="784" y="54"/>
                  </a:cubicBezTo>
                  <a:cubicBezTo>
                    <a:pt x="803" y="45"/>
                    <a:pt x="821" y="33"/>
                    <a:pt x="840" y="23"/>
                  </a:cubicBezTo>
                  <a:cubicBezTo>
                    <a:pt x="855" y="16"/>
                    <a:pt x="871" y="8"/>
                    <a:pt x="887" y="4"/>
                  </a:cubicBezTo>
                  <a:cubicBezTo>
                    <a:pt x="901" y="0"/>
                    <a:pt x="917" y="0"/>
                    <a:pt x="925" y="18"/>
                  </a:cubicBezTo>
                  <a:cubicBezTo>
                    <a:pt x="932" y="35"/>
                    <a:pt x="925" y="56"/>
                    <a:pt x="910" y="65"/>
                  </a:cubicBezTo>
                  <a:cubicBezTo>
                    <a:pt x="909" y="66"/>
                    <a:pt x="908" y="67"/>
                    <a:pt x="907" y="67"/>
                  </a:cubicBezTo>
                  <a:cubicBezTo>
                    <a:pt x="825" y="130"/>
                    <a:pt x="744" y="192"/>
                    <a:pt x="663" y="255"/>
                  </a:cubicBezTo>
                  <a:cubicBezTo>
                    <a:pt x="656" y="261"/>
                    <a:pt x="650" y="269"/>
                    <a:pt x="644" y="277"/>
                  </a:cubicBezTo>
                  <a:cubicBezTo>
                    <a:pt x="646" y="280"/>
                    <a:pt x="647" y="283"/>
                    <a:pt x="648" y="285"/>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4" name="Freeform 11">
              <a:extLst>
                <a:ext uri="{FF2B5EF4-FFF2-40B4-BE49-F238E27FC236}">
                  <a16:creationId xmlns:a16="http://schemas.microsoft.com/office/drawing/2014/main" xmlns="" id="{D73ACB31-D22E-467A-BF87-E3D7E495E339}"/>
                </a:ext>
              </a:extLst>
            </p:cNvPr>
            <p:cNvSpPr>
              <a:spLocks/>
            </p:cNvSpPr>
            <p:nvPr/>
          </p:nvSpPr>
          <p:spPr bwMode="auto">
            <a:xfrm>
              <a:off x="9413914" y="2493262"/>
              <a:ext cx="784510" cy="820707"/>
            </a:xfrm>
            <a:custGeom>
              <a:avLst/>
              <a:gdLst>
                <a:gd name="T0" fmla="*/ 199 w 899"/>
                <a:gd name="T1" fmla="*/ 923 h 940"/>
                <a:gd name="T2" fmla="*/ 416 w 899"/>
                <a:gd name="T3" fmla="*/ 779 h 940"/>
                <a:gd name="T4" fmla="*/ 502 w 899"/>
                <a:gd name="T5" fmla="*/ 660 h 940"/>
                <a:gd name="T6" fmla="*/ 498 w 899"/>
                <a:gd name="T7" fmla="*/ 655 h 940"/>
                <a:gd name="T8" fmla="*/ 460 w 899"/>
                <a:gd name="T9" fmla="*/ 666 h 940"/>
                <a:gd name="T10" fmla="*/ 208 w 899"/>
                <a:gd name="T11" fmla="*/ 778 h 940"/>
                <a:gd name="T12" fmla="*/ 145 w 899"/>
                <a:gd name="T13" fmla="*/ 780 h 940"/>
                <a:gd name="T14" fmla="*/ 15 w 899"/>
                <a:gd name="T15" fmla="*/ 704 h 940"/>
                <a:gd name="T16" fmla="*/ 9 w 899"/>
                <a:gd name="T17" fmla="*/ 642 h 940"/>
                <a:gd name="T18" fmla="*/ 51 w 899"/>
                <a:gd name="T19" fmla="*/ 630 h 940"/>
                <a:gd name="T20" fmla="*/ 329 w 899"/>
                <a:gd name="T21" fmla="*/ 611 h 940"/>
                <a:gd name="T22" fmla="*/ 543 w 899"/>
                <a:gd name="T23" fmla="*/ 520 h 940"/>
                <a:gd name="T24" fmla="*/ 564 w 899"/>
                <a:gd name="T25" fmla="*/ 494 h 940"/>
                <a:gd name="T26" fmla="*/ 589 w 899"/>
                <a:gd name="T27" fmla="*/ 163 h 940"/>
                <a:gd name="T28" fmla="*/ 601 w 899"/>
                <a:gd name="T29" fmla="*/ 58 h 940"/>
                <a:gd name="T30" fmla="*/ 623 w 899"/>
                <a:gd name="T31" fmla="*/ 25 h 940"/>
                <a:gd name="T32" fmla="*/ 684 w 899"/>
                <a:gd name="T33" fmla="*/ 25 h 940"/>
                <a:gd name="T34" fmla="*/ 776 w 899"/>
                <a:gd name="T35" fmla="*/ 199 h 940"/>
                <a:gd name="T36" fmla="*/ 747 w 899"/>
                <a:gd name="T37" fmla="*/ 268 h 940"/>
                <a:gd name="T38" fmla="*/ 740 w 899"/>
                <a:gd name="T39" fmla="*/ 276 h 940"/>
                <a:gd name="T40" fmla="*/ 676 w 899"/>
                <a:gd name="T41" fmla="*/ 448 h 940"/>
                <a:gd name="T42" fmla="*/ 676 w 899"/>
                <a:gd name="T43" fmla="*/ 463 h 940"/>
                <a:gd name="T44" fmla="*/ 697 w 899"/>
                <a:gd name="T45" fmla="*/ 475 h 940"/>
                <a:gd name="T46" fmla="*/ 761 w 899"/>
                <a:gd name="T47" fmla="*/ 442 h 940"/>
                <a:gd name="T48" fmla="*/ 844 w 899"/>
                <a:gd name="T49" fmla="*/ 399 h 940"/>
                <a:gd name="T50" fmla="*/ 885 w 899"/>
                <a:gd name="T51" fmla="*/ 399 h 940"/>
                <a:gd name="T52" fmla="*/ 888 w 899"/>
                <a:gd name="T53" fmla="*/ 446 h 940"/>
                <a:gd name="T54" fmla="*/ 824 w 899"/>
                <a:gd name="T55" fmla="*/ 500 h 940"/>
                <a:gd name="T56" fmla="*/ 661 w 899"/>
                <a:gd name="T57" fmla="*/ 572 h 940"/>
                <a:gd name="T58" fmla="*/ 643 w 899"/>
                <a:gd name="T59" fmla="*/ 591 h 940"/>
                <a:gd name="T60" fmla="*/ 537 w 899"/>
                <a:gd name="T61" fmla="*/ 763 h 940"/>
                <a:gd name="T62" fmla="*/ 445 w 899"/>
                <a:gd name="T63" fmla="*/ 874 h 940"/>
                <a:gd name="T64" fmla="*/ 292 w 899"/>
                <a:gd name="T65" fmla="*/ 939 h 940"/>
                <a:gd name="T66" fmla="*/ 222 w 899"/>
                <a:gd name="T67" fmla="*/ 939 h 940"/>
                <a:gd name="T68" fmla="*/ 199 w 899"/>
                <a:gd name="T69" fmla="*/ 930 h 940"/>
                <a:gd name="T70" fmla="*/ 199 w 899"/>
                <a:gd name="T71" fmla="*/ 923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9" h="940">
                  <a:moveTo>
                    <a:pt x="199" y="923"/>
                  </a:moveTo>
                  <a:cubicBezTo>
                    <a:pt x="280" y="888"/>
                    <a:pt x="361" y="852"/>
                    <a:pt x="416" y="779"/>
                  </a:cubicBezTo>
                  <a:cubicBezTo>
                    <a:pt x="445" y="739"/>
                    <a:pt x="473" y="700"/>
                    <a:pt x="502" y="660"/>
                  </a:cubicBezTo>
                  <a:cubicBezTo>
                    <a:pt x="500" y="659"/>
                    <a:pt x="499" y="657"/>
                    <a:pt x="498" y="655"/>
                  </a:cubicBezTo>
                  <a:cubicBezTo>
                    <a:pt x="485" y="659"/>
                    <a:pt x="472" y="661"/>
                    <a:pt x="460" y="666"/>
                  </a:cubicBezTo>
                  <a:cubicBezTo>
                    <a:pt x="376" y="702"/>
                    <a:pt x="291" y="739"/>
                    <a:pt x="208" y="778"/>
                  </a:cubicBezTo>
                  <a:cubicBezTo>
                    <a:pt x="186" y="788"/>
                    <a:pt x="165" y="791"/>
                    <a:pt x="145" y="780"/>
                  </a:cubicBezTo>
                  <a:cubicBezTo>
                    <a:pt x="101" y="756"/>
                    <a:pt x="58" y="730"/>
                    <a:pt x="15" y="704"/>
                  </a:cubicBezTo>
                  <a:cubicBezTo>
                    <a:pt x="3" y="696"/>
                    <a:pt x="0" y="657"/>
                    <a:pt x="9" y="642"/>
                  </a:cubicBezTo>
                  <a:cubicBezTo>
                    <a:pt x="19" y="623"/>
                    <a:pt x="35" y="627"/>
                    <a:pt x="51" y="630"/>
                  </a:cubicBezTo>
                  <a:cubicBezTo>
                    <a:pt x="146" y="651"/>
                    <a:pt x="237" y="637"/>
                    <a:pt x="329" y="611"/>
                  </a:cubicBezTo>
                  <a:cubicBezTo>
                    <a:pt x="404" y="590"/>
                    <a:pt x="476" y="560"/>
                    <a:pt x="543" y="520"/>
                  </a:cubicBezTo>
                  <a:cubicBezTo>
                    <a:pt x="553" y="515"/>
                    <a:pt x="562" y="504"/>
                    <a:pt x="564" y="494"/>
                  </a:cubicBezTo>
                  <a:cubicBezTo>
                    <a:pt x="593" y="385"/>
                    <a:pt x="599" y="275"/>
                    <a:pt x="589" y="163"/>
                  </a:cubicBezTo>
                  <a:cubicBezTo>
                    <a:pt x="586" y="128"/>
                    <a:pt x="586" y="92"/>
                    <a:pt x="601" y="58"/>
                  </a:cubicBezTo>
                  <a:cubicBezTo>
                    <a:pt x="607" y="46"/>
                    <a:pt x="614" y="34"/>
                    <a:pt x="623" y="25"/>
                  </a:cubicBezTo>
                  <a:cubicBezTo>
                    <a:pt x="647" y="0"/>
                    <a:pt x="660" y="0"/>
                    <a:pt x="684" y="25"/>
                  </a:cubicBezTo>
                  <a:cubicBezTo>
                    <a:pt x="730" y="75"/>
                    <a:pt x="762" y="133"/>
                    <a:pt x="776" y="199"/>
                  </a:cubicBezTo>
                  <a:cubicBezTo>
                    <a:pt x="783" y="227"/>
                    <a:pt x="775" y="253"/>
                    <a:pt x="747" y="268"/>
                  </a:cubicBezTo>
                  <a:cubicBezTo>
                    <a:pt x="744" y="270"/>
                    <a:pt x="741" y="273"/>
                    <a:pt x="740" y="276"/>
                  </a:cubicBezTo>
                  <a:cubicBezTo>
                    <a:pt x="714" y="331"/>
                    <a:pt x="685" y="386"/>
                    <a:pt x="676" y="448"/>
                  </a:cubicBezTo>
                  <a:cubicBezTo>
                    <a:pt x="675" y="453"/>
                    <a:pt x="675" y="458"/>
                    <a:pt x="676" y="463"/>
                  </a:cubicBezTo>
                  <a:cubicBezTo>
                    <a:pt x="677" y="477"/>
                    <a:pt x="683" y="482"/>
                    <a:pt x="697" y="475"/>
                  </a:cubicBezTo>
                  <a:cubicBezTo>
                    <a:pt x="718" y="464"/>
                    <a:pt x="740" y="453"/>
                    <a:pt x="761" y="442"/>
                  </a:cubicBezTo>
                  <a:cubicBezTo>
                    <a:pt x="789" y="428"/>
                    <a:pt x="816" y="413"/>
                    <a:pt x="844" y="399"/>
                  </a:cubicBezTo>
                  <a:cubicBezTo>
                    <a:pt x="857" y="393"/>
                    <a:pt x="873" y="386"/>
                    <a:pt x="885" y="399"/>
                  </a:cubicBezTo>
                  <a:cubicBezTo>
                    <a:pt x="899" y="413"/>
                    <a:pt x="897" y="430"/>
                    <a:pt x="888" y="446"/>
                  </a:cubicBezTo>
                  <a:cubicBezTo>
                    <a:pt x="873" y="472"/>
                    <a:pt x="851" y="488"/>
                    <a:pt x="824" y="500"/>
                  </a:cubicBezTo>
                  <a:cubicBezTo>
                    <a:pt x="769" y="523"/>
                    <a:pt x="715" y="547"/>
                    <a:pt x="661" y="572"/>
                  </a:cubicBezTo>
                  <a:cubicBezTo>
                    <a:pt x="653" y="575"/>
                    <a:pt x="647" y="584"/>
                    <a:pt x="643" y="591"/>
                  </a:cubicBezTo>
                  <a:cubicBezTo>
                    <a:pt x="607" y="648"/>
                    <a:pt x="575" y="708"/>
                    <a:pt x="537" y="763"/>
                  </a:cubicBezTo>
                  <a:cubicBezTo>
                    <a:pt x="510" y="803"/>
                    <a:pt x="478" y="839"/>
                    <a:pt x="445" y="874"/>
                  </a:cubicBezTo>
                  <a:cubicBezTo>
                    <a:pt x="404" y="918"/>
                    <a:pt x="350" y="934"/>
                    <a:pt x="292" y="939"/>
                  </a:cubicBezTo>
                  <a:cubicBezTo>
                    <a:pt x="268" y="940"/>
                    <a:pt x="245" y="940"/>
                    <a:pt x="222" y="939"/>
                  </a:cubicBezTo>
                  <a:cubicBezTo>
                    <a:pt x="214" y="939"/>
                    <a:pt x="207" y="933"/>
                    <a:pt x="199" y="930"/>
                  </a:cubicBezTo>
                  <a:cubicBezTo>
                    <a:pt x="199" y="928"/>
                    <a:pt x="199" y="925"/>
                    <a:pt x="199" y="923"/>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5" name="Freeform 12">
              <a:extLst>
                <a:ext uri="{FF2B5EF4-FFF2-40B4-BE49-F238E27FC236}">
                  <a16:creationId xmlns:a16="http://schemas.microsoft.com/office/drawing/2014/main" xmlns="" id="{08B594F7-B07C-4887-B8B5-7CC5939F219A}"/>
                </a:ext>
              </a:extLst>
            </p:cNvPr>
            <p:cNvSpPr>
              <a:spLocks/>
            </p:cNvSpPr>
            <p:nvPr/>
          </p:nvSpPr>
          <p:spPr bwMode="auto">
            <a:xfrm>
              <a:off x="7084393" y="2656517"/>
              <a:ext cx="664100" cy="614607"/>
            </a:xfrm>
            <a:custGeom>
              <a:avLst/>
              <a:gdLst>
                <a:gd name="T0" fmla="*/ 503 w 761"/>
                <a:gd name="T1" fmla="*/ 158 h 704"/>
                <a:gd name="T2" fmla="*/ 221 w 761"/>
                <a:gd name="T3" fmla="*/ 194 h 704"/>
                <a:gd name="T4" fmla="*/ 169 w 761"/>
                <a:gd name="T5" fmla="*/ 177 h 704"/>
                <a:gd name="T6" fmla="*/ 153 w 761"/>
                <a:gd name="T7" fmla="*/ 148 h 704"/>
                <a:gd name="T8" fmla="*/ 175 w 761"/>
                <a:gd name="T9" fmla="*/ 134 h 704"/>
                <a:gd name="T10" fmla="*/ 384 w 761"/>
                <a:gd name="T11" fmla="*/ 96 h 704"/>
                <a:gd name="T12" fmla="*/ 586 w 761"/>
                <a:gd name="T13" fmla="*/ 12 h 704"/>
                <a:gd name="T14" fmla="*/ 629 w 761"/>
                <a:gd name="T15" fmla="*/ 10 h 704"/>
                <a:gd name="T16" fmla="*/ 715 w 761"/>
                <a:gd name="T17" fmla="*/ 82 h 704"/>
                <a:gd name="T18" fmla="*/ 714 w 761"/>
                <a:gd name="T19" fmla="*/ 124 h 704"/>
                <a:gd name="T20" fmla="*/ 647 w 761"/>
                <a:gd name="T21" fmla="*/ 200 h 704"/>
                <a:gd name="T22" fmla="*/ 533 w 761"/>
                <a:gd name="T23" fmla="*/ 327 h 704"/>
                <a:gd name="T24" fmla="*/ 472 w 761"/>
                <a:gd name="T25" fmla="*/ 439 h 704"/>
                <a:gd name="T26" fmla="*/ 462 w 761"/>
                <a:gd name="T27" fmla="*/ 463 h 704"/>
                <a:gd name="T28" fmla="*/ 461 w 761"/>
                <a:gd name="T29" fmla="*/ 511 h 704"/>
                <a:gd name="T30" fmla="*/ 503 w 761"/>
                <a:gd name="T31" fmla="*/ 504 h 704"/>
                <a:gd name="T32" fmla="*/ 690 w 761"/>
                <a:gd name="T33" fmla="*/ 455 h 704"/>
                <a:gd name="T34" fmla="*/ 711 w 761"/>
                <a:gd name="T35" fmla="*/ 454 h 704"/>
                <a:gd name="T36" fmla="*/ 742 w 761"/>
                <a:gd name="T37" fmla="*/ 481 h 704"/>
                <a:gd name="T38" fmla="*/ 746 w 761"/>
                <a:gd name="T39" fmla="*/ 502 h 704"/>
                <a:gd name="T40" fmla="*/ 709 w 761"/>
                <a:gd name="T41" fmla="*/ 590 h 704"/>
                <a:gd name="T42" fmla="*/ 690 w 761"/>
                <a:gd name="T43" fmla="*/ 593 h 704"/>
                <a:gd name="T44" fmla="*/ 674 w 761"/>
                <a:gd name="T45" fmla="*/ 588 h 704"/>
                <a:gd name="T46" fmla="*/ 587 w 761"/>
                <a:gd name="T47" fmla="*/ 592 h 704"/>
                <a:gd name="T48" fmla="*/ 220 w 761"/>
                <a:gd name="T49" fmla="*/ 695 h 704"/>
                <a:gd name="T50" fmla="*/ 30 w 761"/>
                <a:gd name="T51" fmla="*/ 655 h 704"/>
                <a:gd name="T52" fmla="*/ 4 w 761"/>
                <a:gd name="T53" fmla="*/ 618 h 704"/>
                <a:gd name="T54" fmla="*/ 39 w 761"/>
                <a:gd name="T55" fmla="*/ 592 h 704"/>
                <a:gd name="T56" fmla="*/ 267 w 761"/>
                <a:gd name="T57" fmla="*/ 543 h 704"/>
                <a:gd name="T58" fmla="*/ 292 w 761"/>
                <a:gd name="T59" fmla="*/ 529 h 704"/>
                <a:gd name="T60" fmla="*/ 494 w 761"/>
                <a:gd name="T61" fmla="*/ 191 h 704"/>
                <a:gd name="T62" fmla="*/ 503 w 761"/>
                <a:gd name="T63" fmla="*/ 158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1" h="704">
                  <a:moveTo>
                    <a:pt x="503" y="158"/>
                  </a:moveTo>
                  <a:cubicBezTo>
                    <a:pt x="409" y="190"/>
                    <a:pt x="316" y="203"/>
                    <a:pt x="221" y="194"/>
                  </a:cubicBezTo>
                  <a:cubicBezTo>
                    <a:pt x="203" y="192"/>
                    <a:pt x="184" y="186"/>
                    <a:pt x="169" y="177"/>
                  </a:cubicBezTo>
                  <a:cubicBezTo>
                    <a:pt x="160" y="173"/>
                    <a:pt x="155" y="159"/>
                    <a:pt x="153" y="148"/>
                  </a:cubicBezTo>
                  <a:cubicBezTo>
                    <a:pt x="153" y="144"/>
                    <a:pt x="167" y="135"/>
                    <a:pt x="175" y="134"/>
                  </a:cubicBezTo>
                  <a:cubicBezTo>
                    <a:pt x="244" y="120"/>
                    <a:pt x="314" y="108"/>
                    <a:pt x="384" y="96"/>
                  </a:cubicBezTo>
                  <a:cubicBezTo>
                    <a:pt x="457" y="83"/>
                    <a:pt x="526" y="59"/>
                    <a:pt x="586" y="12"/>
                  </a:cubicBezTo>
                  <a:cubicBezTo>
                    <a:pt x="600" y="1"/>
                    <a:pt x="617" y="0"/>
                    <a:pt x="629" y="10"/>
                  </a:cubicBezTo>
                  <a:cubicBezTo>
                    <a:pt x="659" y="32"/>
                    <a:pt x="689" y="55"/>
                    <a:pt x="715" y="82"/>
                  </a:cubicBezTo>
                  <a:cubicBezTo>
                    <a:pt x="722" y="89"/>
                    <a:pt x="721" y="114"/>
                    <a:pt x="714" y="124"/>
                  </a:cubicBezTo>
                  <a:cubicBezTo>
                    <a:pt x="695" y="152"/>
                    <a:pt x="674" y="181"/>
                    <a:pt x="647" y="200"/>
                  </a:cubicBezTo>
                  <a:cubicBezTo>
                    <a:pt x="599" y="234"/>
                    <a:pt x="563" y="278"/>
                    <a:pt x="533" y="327"/>
                  </a:cubicBezTo>
                  <a:cubicBezTo>
                    <a:pt x="511" y="364"/>
                    <a:pt x="492" y="402"/>
                    <a:pt x="472" y="439"/>
                  </a:cubicBezTo>
                  <a:cubicBezTo>
                    <a:pt x="468" y="446"/>
                    <a:pt x="463" y="454"/>
                    <a:pt x="462" y="463"/>
                  </a:cubicBezTo>
                  <a:cubicBezTo>
                    <a:pt x="461" y="479"/>
                    <a:pt x="462" y="495"/>
                    <a:pt x="461" y="511"/>
                  </a:cubicBezTo>
                  <a:cubicBezTo>
                    <a:pt x="475" y="509"/>
                    <a:pt x="490" y="508"/>
                    <a:pt x="503" y="504"/>
                  </a:cubicBezTo>
                  <a:cubicBezTo>
                    <a:pt x="566" y="488"/>
                    <a:pt x="628" y="471"/>
                    <a:pt x="690" y="455"/>
                  </a:cubicBezTo>
                  <a:cubicBezTo>
                    <a:pt x="697" y="454"/>
                    <a:pt x="704" y="454"/>
                    <a:pt x="711" y="454"/>
                  </a:cubicBezTo>
                  <a:cubicBezTo>
                    <a:pt x="729" y="454"/>
                    <a:pt x="744" y="458"/>
                    <a:pt x="742" y="481"/>
                  </a:cubicBezTo>
                  <a:cubicBezTo>
                    <a:pt x="742" y="488"/>
                    <a:pt x="743" y="495"/>
                    <a:pt x="746" y="502"/>
                  </a:cubicBezTo>
                  <a:cubicBezTo>
                    <a:pt x="761" y="543"/>
                    <a:pt x="742" y="570"/>
                    <a:pt x="709" y="590"/>
                  </a:cubicBezTo>
                  <a:cubicBezTo>
                    <a:pt x="704" y="593"/>
                    <a:pt x="696" y="594"/>
                    <a:pt x="690" y="593"/>
                  </a:cubicBezTo>
                  <a:cubicBezTo>
                    <a:pt x="685" y="593"/>
                    <a:pt x="679" y="590"/>
                    <a:pt x="674" y="588"/>
                  </a:cubicBezTo>
                  <a:cubicBezTo>
                    <a:pt x="644" y="579"/>
                    <a:pt x="618" y="578"/>
                    <a:pt x="587" y="592"/>
                  </a:cubicBezTo>
                  <a:cubicBezTo>
                    <a:pt x="469" y="643"/>
                    <a:pt x="347" y="679"/>
                    <a:pt x="220" y="695"/>
                  </a:cubicBezTo>
                  <a:cubicBezTo>
                    <a:pt x="152" y="704"/>
                    <a:pt x="89" y="685"/>
                    <a:pt x="30" y="655"/>
                  </a:cubicBezTo>
                  <a:cubicBezTo>
                    <a:pt x="15" y="648"/>
                    <a:pt x="0" y="638"/>
                    <a:pt x="4" y="618"/>
                  </a:cubicBezTo>
                  <a:cubicBezTo>
                    <a:pt x="8" y="600"/>
                    <a:pt x="23" y="596"/>
                    <a:pt x="39" y="592"/>
                  </a:cubicBezTo>
                  <a:cubicBezTo>
                    <a:pt x="115" y="577"/>
                    <a:pt x="191" y="560"/>
                    <a:pt x="267" y="543"/>
                  </a:cubicBezTo>
                  <a:cubicBezTo>
                    <a:pt x="276" y="541"/>
                    <a:pt x="286" y="536"/>
                    <a:pt x="292" y="529"/>
                  </a:cubicBezTo>
                  <a:cubicBezTo>
                    <a:pt x="379" y="428"/>
                    <a:pt x="450" y="317"/>
                    <a:pt x="494" y="191"/>
                  </a:cubicBezTo>
                  <a:cubicBezTo>
                    <a:pt x="497" y="181"/>
                    <a:pt x="500" y="171"/>
                    <a:pt x="503" y="15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6" name="Freeform 13">
              <a:extLst>
                <a:ext uri="{FF2B5EF4-FFF2-40B4-BE49-F238E27FC236}">
                  <a16:creationId xmlns:a16="http://schemas.microsoft.com/office/drawing/2014/main" xmlns="" id="{8F5984A0-1297-4CE2-86AF-73EDB59210B1}"/>
                </a:ext>
              </a:extLst>
            </p:cNvPr>
            <p:cNvSpPr>
              <a:spLocks/>
            </p:cNvSpPr>
            <p:nvPr/>
          </p:nvSpPr>
          <p:spPr bwMode="auto">
            <a:xfrm>
              <a:off x="6030624" y="2677570"/>
              <a:ext cx="676658" cy="601310"/>
            </a:xfrm>
            <a:custGeom>
              <a:avLst/>
              <a:gdLst>
                <a:gd name="T0" fmla="*/ 775 w 775"/>
                <a:gd name="T1" fmla="*/ 59 h 689"/>
                <a:gd name="T2" fmla="*/ 491 w 775"/>
                <a:gd name="T3" fmla="*/ 423 h 689"/>
                <a:gd name="T4" fmla="*/ 600 w 775"/>
                <a:gd name="T5" fmla="*/ 367 h 689"/>
                <a:gd name="T6" fmla="*/ 638 w 775"/>
                <a:gd name="T7" fmla="*/ 373 h 689"/>
                <a:gd name="T8" fmla="*/ 647 w 775"/>
                <a:gd name="T9" fmla="*/ 410 h 689"/>
                <a:gd name="T10" fmla="*/ 613 w 775"/>
                <a:gd name="T11" fmla="*/ 444 h 689"/>
                <a:gd name="T12" fmla="*/ 247 w 775"/>
                <a:gd name="T13" fmla="*/ 649 h 689"/>
                <a:gd name="T14" fmla="*/ 164 w 775"/>
                <a:gd name="T15" fmla="*/ 675 h 689"/>
                <a:gd name="T16" fmla="*/ 27 w 775"/>
                <a:gd name="T17" fmla="*/ 637 h 689"/>
                <a:gd name="T18" fmla="*/ 8 w 775"/>
                <a:gd name="T19" fmla="*/ 599 h 689"/>
                <a:gd name="T20" fmla="*/ 51 w 775"/>
                <a:gd name="T21" fmla="*/ 569 h 689"/>
                <a:gd name="T22" fmla="*/ 209 w 775"/>
                <a:gd name="T23" fmla="*/ 544 h 689"/>
                <a:gd name="T24" fmla="*/ 229 w 775"/>
                <a:gd name="T25" fmla="*/ 533 h 689"/>
                <a:gd name="T26" fmla="*/ 375 w 775"/>
                <a:gd name="T27" fmla="*/ 379 h 689"/>
                <a:gd name="T28" fmla="*/ 543 w 775"/>
                <a:gd name="T29" fmla="*/ 212 h 689"/>
                <a:gd name="T30" fmla="*/ 588 w 775"/>
                <a:gd name="T31" fmla="*/ 155 h 689"/>
                <a:gd name="T32" fmla="*/ 584 w 775"/>
                <a:gd name="T33" fmla="*/ 147 h 689"/>
                <a:gd name="T34" fmla="*/ 506 w 775"/>
                <a:gd name="T35" fmla="*/ 160 h 689"/>
                <a:gd name="T36" fmla="*/ 366 w 775"/>
                <a:gd name="T37" fmla="*/ 245 h 689"/>
                <a:gd name="T38" fmla="*/ 330 w 775"/>
                <a:gd name="T39" fmla="*/ 254 h 689"/>
                <a:gd name="T40" fmla="*/ 239 w 775"/>
                <a:gd name="T41" fmla="*/ 132 h 689"/>
                <a:gd name="T42" fmla="*/ 239 w 775"/>
                <a:gd name="T43" fmla="*/ 97 h 689"/>
                <a:gd name="T44" fmla="*/ 253 w 775"/>
                <a:gd name="T45" fmla="*/ 97 h 689"/>
                <a:gd name="T46" fmla="*/ 357 w 775"/>
                <a:gd name="T47" fmla="*/ 88 h 689"/>
                <a:gd name="T48" fmla="*/ 643 w 775"/>
                <a:gd name="T49" fmla="*/ 8 h 689"/>
                <a:gd name="T50" fmla="*/ 692 w 775"/>
                <a:gd name="T51" fmla="*/ 4 h 689"/>
                <a:gd name="T52" fmla="*/ 775 w 775"/>
                <a:gd name="T53" fmla="*/ 5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5" h="689">
                  <a:moveTo>
                    <a:pt x="775" y="59"/>
                  </a:moveTo>
                  <a:cubicBezTo>
                    <a:pt x="655" y="159"/>
                    <a:pt x="545" y="265"/>
                    <a:pt x="491" y="423"/>
                  </a:cubicBezTo>
                  <a:cubicBezTo>
                    <a:pt x="522" y="387"/>
                    <a:pt x="561" y="376"/>
                    <a:pt x="600" y="367"/>
                  </a:cubicBezTo>
                  <a:cubicBezTo>
                    <a:pt x="612" y="365"/>
                    <a:pt x="627" y="368"/>
                    <a:pt x="638" y="373"/>
                  </a:cubicBezTo>
                  <a:cubicBezTo>
                    <a:pt x="655" y="380"/>
                    <a:pt x="659" y="395"/>
                    <a:pt x="647" y="410"/>
                  </a:cubicBezTo>
                  <a:cubicBezTo>
                    <a:pt x="638" y="422"/>
                    <a:pt x="626" y="435"/>
                    <a:pt x="613" y="444"/>
                  </a:cubicBezTo>
                  <a:cubicBezTo>
                    <a:pt x="498" y="525"/>
                    <a:pt x="379" y="599"/>
                    <a:pt x="247" y="649"/>
                  </a:cubicBezTo>
                  <a:cubicBezTo>
                    <a:pt x="220" y="660"/>
                    <a:pt x="192" y="667"/>
                    <a:pt x="164" y="675"/>
                  </a:cubicBezTo>
                  <a:cubicBezTo>
                    <a:pt x="111" y="689"/>
                    <a:pt x="69" y="661"/>
                    <a:pt x="27" y="637"/>
                  </a:cubicBezTo>
                  <a:cubicBezTo>
                    <a:pt x="15" y="629"/>
                    <a:pt x="0" y="618"/>
                    <a:pt x="8" y="599"/>
                  </a:cubicBezTo>
                  <a:cubicBezTo>
                    <a:pt x="15" y="580"/>
                    <a:pt x="31" y="569"/>
                    <a:pt x="51" y="569"/>
                  </a:cubicBezTo>
                  <a:cubicBezTo>
                    <a:pt x="105" y="571"/>
                    <a:pt x="158" y="560"/>
                    <a:pt x="209" y="544"/>
                  </a:cubicBezTo>
                  <a:cubicBezTo>
                    <a:pt x="216" y="542"/>
                    <a:pt x="224" y="538"/>
                    <a:pt x="229" y="533"/>
                  </a:cubicBezTo>
                  <a:cubicBezTo>
                    <a:pt x="278" y="481"/>
                    <a:pt x="325" y="429"/>
                    <a:pt x="375" y="379"/>
                  </a:cubicBezTo>
                  <a:cubicBezTo>
                    <a:pt x="430" y="322"/>
                    <a:pt x="488" y="268"/>
                    <a:pt x="543" y="212"/>
                  </a:cubicBezTo>
                  <a:cubicBezTo>
                    <a:pt x="560" y="195"/>
                    <a:pt x="573" y="174"/>
                    <a:pt x="588" y="155"/>
                  </a:cubicBezTo>
                  <a:cubicBezTo>
                    <a:pt x="587" y="152"/>
                    <a:pt x="585" y="150"/>
                    <a:pt x="584" y="147"/>
                  </a:cubicBezTo>
                  <a:cubicBezTo>
                    <a:pt x="558" y="151"/>
                    <a:pt x="531" y="153"/>
                    <a:pt x="506" y="160"/>
                  </a:cubicBezTo>
                  <a:cubicBezTo>
                    <a:pt x="452" y="175"/>
                    <a:pt x="405" y="206"/>
                    <a:pt x="366" y="245"/>
                  </a:cubicBezTo>
                  <a:cubicBezTo>
                    <a:pt x="354" y="257"/>
                    <a:pt x="345" y="258"/>
                    <a:pt x="330" y="254"/>
                  </a:cubicBezTo>
                  <a:cubicBezTo>
                    <a:pt x="276" y="239"/>
                    <a:pt x="242" y="194"/>
                    <a:pt x="239" y="132"/>
                  </a:cubicBezTo>
                  <a:cubicBezTo>
                    <a:pt x="238" y="121"/>
                    <a:pt x="239" y="109"/>
                    <a:pt x="239" y="97"/>
                  </a:cubicBezTo>
                  <a:cubicBezTo>
                    <a:pt x="245" y="97"/>
                    <a:pt x="249" y="96"/>
                    <a:pt x="253" y="97"/>
                  </a:cubicBezTo>
                  <a:cubicBezTo>
                    <a:pt x="289" y="113"/>
                    <a:pt x="323" y="101"/>
                    <a:pt x="357" y="88"/>
                  </a:cubicBezTo>
                  <a:cubicBezTo>
                    <a:pt x="450" y="52"/>
                    <a:pt x="545" y="25"/>
                    <a:pt x="643" y="8"/>
                  </a:cubicBezTo>
                  <a:cubicBezTo>
                    <a:pt x="659" y="6"/>
                    <a:pt x="676" y="5"/>
                    <a:pt x="692" y="4"/>
                  </a:cubicBezTo>
                  <a:cubicBezTo>
                    <a:pt x="733" y="0"/>
                    <a:pt x="758" y="23"/>
                    <a:pt x="775" y="5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7" name="Freeform 14">
              <a:extLst>
                <a:ext uri="{FF2B5EF4-FFF2-40B4-BE49-F238E27FC236}">
                  <a16:creationId xmlns:a16="http://schemas.microsoft.com/office/drawing/2014/main" xmlns="" id="{A4A1F947-6E2F-4332-9704-67F6D1832E77}"/>
                </a:ext>
              </a:extLst>
            </p:cNvPr>
            <p:cNvSpPr>
              <a:spLocks/>
            </p:cNvSpPr>
            <p:nvPr/>
          </p:nvSpPr>
          <p:spPr bwMode="auto">
            <a:xfrm>
              <a:off x="10854767" y="2279405"/>
              <a:ext cx="655605" cy="639723"/>
            </a:xfrm>
            <a:custGeom>
              <a:avLst/>
              <a:gdLst>
                <a:gd name="T0" fmla="*/ 497 w 751"/>
                <a:gd name="T1" fmla="*/ 286 h 733"/>
                <a:gd name="T2" fmla="*/ 632 w 751"/>
                <a:gd name="T3" fmla="*/ 224 h 733"/>
                <a:gd name="T4" fmla="*/ 705 w 751"/>
                <a:gd name="T5" fmla="*/ 208 h 733"/>
                <a:gd name="T6" fmla="*/ 739 w 751"/>
                <a:gd name="T7" fmla="*/ 253 h 733"/>
                <a:gd name="T8" fmla="*/ 683 w 751"/>
                <a:gd name="T9" fmla="*/ 364 h 733"/>
                <a:gd name="T10" fmla="*/ 563 w 751"/>
                <a:gd name="T11" fmla="*/ 520 h 733"/>
                <a:gd name="T12" fmla="*/ 470 w 751"/>
                <a:gd name="T13" fmla="*/ 561 h 733"/>
                <a:gd name="T14" fmla="*/ 449 w 751"/>
                <a:gd name="T15" fmla="*/ 554 h 733"/>
                <a:gd name="T16" fmla="*/ 506 w 751"/>
                <a:gd name="T17" fmla="*/ 479 h 733"/>
                <a:gd name="T18" fmla="*/ 529 w 751"/>
                <a:gd name="T19" fmla="*/ 412 h 733"/>
                <a:gd name="T20" fmla="*/ 529 w 751"/>
                <a:gd name="T21" fmla="*/ 385 h 733"/>
                <a:gd name="T22" fmla="*/ 572 w 751"/>
                <a:gd name="T23" fmla="*/ 400 h 733"/>
                <a:gd name="T24" fmla="*/ 642 w 751"/>
                <a:gd name="T25" fmla="*/ 276 h 733"/>
                <a:gd name="T26" fmla="*/ 611 w 751"/>
                <a:gd name="T27" fmla="*/ 285 h 733"/>
                <a:gd name="T28" fmla="*/ 542 w 751"/>
                <a:gd name="T29" fmla="*/ 313 h 733"/>
                <a:gd name="T30" fmla="*/ 365 w 751"/>
                <a:gd name="T31" fmla="*/ 483 h 733"/>
                <a:gd name="T32" fmla="*/ 403 w 751"/>
                <a:gd name="T33" fmla="*/ 514 h 733"/>
                <a:gd name="T34" fmla="*/ 430 w 751"/>
                <a:gd name="T35" fmla="*/ 584 h 733"/>
                <a:gd name="T36" fmla="*/ 411 w 751"/>
                <a:gd name="T37" fmla="*/ 601 h 733"/>
                <a:gd name="T38" fmla="*/ 371 w 751"/>
                <a:gd name="T39" fmla="*/ 584 h 733"/>
                <a:gd name="T40" fmla="*/ 349 w 751"/>
                <a:gd name="T41" fmla="*/ 556 h 733"/>
                <a:gd name="T42" fmla="*/ 304 w 751"/>
                <a:gd name="T43" fmla="*/ 555 h 733"/>
                <a:gd name="T44" fmla="*/ 220 w 751"/>
                <a:gd name="T45" fmla="*/ 635 h 733"/>
                <a:gd name="T46" fmla="*/ 189 w 751"/>
                <a:gd name="T47" fmla="*/ 644 h 733"/>
                <a:gd name="T48" fmla="*/ 188 w 751"/>
                <a:gd name="T49" fmla="*/ 639 h 733"/>
                <a:gd name="T50" fmla="*/ 282 w 751"/>
                <a:gd name="T51" fmla="*/ 507 h 733"/>
                <a:gd name="T52" fmla="*/ 288 w 751"/>
                <a:gd name="T53" fmla="*/ 487 h 733"/>
                <a:gd name="T54" fmla="*/ 269 w 751"/>
                <a:gd name="T55" fmla="*/ 489 h 733"/>
                <a:gd name="T56" fmla="*/ 108 w 751"/>
                <a:gd name="T57" fmla="*/ 619 h 733"/>
                <a:gd name="T58" fmla="*/ 97 w 751"/>
                <a:gd name="T59" fmla="*/ 667 h 733"/>
                <a:gd name="T60" fmla="*/ 85 w 751"/>
                <a:gd name="T61" fmla="*/ 714 h 733"/>
                <a:gd name="T62" fmla="*/ 52 w 751"/>
                <a:gd name="T63" fmla="*/ 723 h 733"/>
                <a:gd name="T64" fmla="*/ 27 w 751"/>
                <a:gd name="T65" fmla="*/ 691 h 733"/>
                <a:gd name="T66" fmla="*/ 3 w 751"/>
                <a:gd name="T67" fmla="*/ 499 h 733"/>
                <a:gd name="T68" fmla="*/ 31 w 751"/>
                <a:gd name="T69" fmla="*/ 457 h 733"/>
                <a:gd name="T70" fmla="*/ 87 w 751"/>
                <a:gd name="T71" fmla="*/ 478 h 733"/>
                <a:gd name="T72" fmla="*/ 92 w 751"/>
                <a:gd name="T73" fmla="*/ 557 h 733"/>
                <a:gd name="T74" fmla="*/ 191 w 751"/>
                <a:gd name="T75" fmla="*/ 495 h 733"/>
                <a:gd name="T76" fmla="*/ 156 w 751"/>
                <a:gd name="T77" fmla="*/ 464 h 733"/>
                <a:gd name="T78" fmla="*/ 154 w 751"/>
                <a:gd name="T79" fmla="*/ 437 h 733"/>
                <a:gd name="T80" fmla="*/ 156 w 751"/>
                <a:gd name="T81" fmla="*/ 420 h 733"/>
                <a:gd name="T82" fmla="*/ 136 w 751"/>
                <a:gd name="T83" fmla="*/ 338 h 733"/>
                <a:gd name="T84" fmla="*/ 137 w 751"/>
                <a:gd name="T85" fmla="*/ 309 h 733"/>
                <a:gd name="T86" fmla="*/ 165 w 751"/>
                <a:gd name="T87" fmla="*/ 313 h 733"/>
                <a:gd name="T88" fmla="*/ 200 w 751"/>
                <a:gd name="T89" fmla="*/ 344 h 733"/>
                <a:gd name="T90" fmla="*/ 244 w 751"/>
                <a:gd name="T91" fmla="*/ 440 h 733"/>
                <a:gd name="T92" fmla="*/ 394 w 751"/>
                <a:gd name="T93" fmla="*/ 310 h 733"/>
                <a:gd name="T94" fmla="*/ 341 w 751"/>
                <a:gd name="T95" fmla="*/ 330 h 733"/>
                <a:gd name="T96" fmla="*/ 304 w 751"/>
                <a:gd name="T97" fmla="*/ 368 h 733"/>
                <a:gd name="T98" fmla="*/ 277 w 751"/>
                <a:gd name="T99" fmla="*/ 380 h 733"/>
                <a:gd name="T100" fmla="*/ 272 w 751"/>
                <a:gd name="T101" fmla="*/ 375 h 733"/>
                <a:gd name="T102" fmla="*/ 307 w 751"/>
                <a:gd name="T103" fmla="*/ 309 h 733"/>
                <a:gd name="T104" fmla="*/ 220 w 751"/>
                <a:gd name="T105" fmla="*/ 281 h 733"/>
                <a:gd name="T106" fmla="*/ 221 w 751"/>
                <a:gd name="T107" fmla="*/ 274 h 733"/>
                <a:gd name="T108" fmla="*/ 347 w 751"/>
                <a:gd name="T109" fmla="*/ 246 h 733"/>
                <a:gd name="T110" fmla="*/ 389 w 751"/>
                <a:gd name="T111" fmla="*/ 221 h 733"/>
                <a:gd name="T112" fmla="*/ 497 w 751"/>
                <a:gd name="T113" fmla="*/ 28 h 733"/>
                <a:gd name="T114" fmla="*/ 554 w 751"/>
                <a:gd name="T115" fmla="*/ 11 h 733"/>
                <a:gd name="T116" fmla="*/ 559 w 751"/>
                <a:gd name="T117" fmla="*/ 70 h 733"/>
                <a:gd name="T118" fmla="*/ 450 w 751"/>
                <a:gd name="T119" fmla="*/ 215 h 733"/>
                <a:gd name="T120" fmla="*/ 461 w 751"/>
                <a:gd name="T121" fmla="*/ 258 h 733"/>
                <a:gd name="T122" fmla="*/ 497 w 751"/>
                <a:gd name="T123" fmla="*/ 28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1" h="733">
                  <a:moveTo>
                    <a:pt x="497" y="286"/>
                  </a:moveTo>
                  <a:cubicBezTo>
                    <a:pt x="541" y="266"/>
                    <a:pt x="586" y="243"/>
                    <a:pt x="632" y="224"/>
                  </a:cubicBezTo>
                  <a:cubicBezTo>
                    <a:pt x="655" y="215"/>
                    <a:pt x="680" y="210"/>
                    <a:pt x="705" y="208"/>
                  </a:cubicBezTo>
                  <a:cubicBezTo>
                    <a:pt x="737" y="206"/>
                    <a:pt x="751" y="224"/>
                    <a:pt x="739" y="253"/>
                  </a:cubicBezTo>
                  <a:cubicBezTo>
                    <a:pt x="724" y="292"/>
                    <a:pt x="706" y="330"/>
                    <a:pt x="683" y="364"/>
                  </a:cubicBezTo>
                  <a:cubicBezTo>
                    <a:pt x="646" y="418"/>
                    <a:pt x="605" y="469"/>
                    <a:pt x="563" y="520"/>
                  </a:cubicBezTo>
                  <a:cubicBezTo>
                    <a:pt x="540" y="547"/>
                    <a:pt x="505" y="556"/>
                    <a:pt x="470" y="561"/>
                  </a:cubicBezTo>
                  <a:cubicBezTo>
                    <a:pt x="464" y="561"/>
                    <a:pt x="458" y="557"/>
                    <a:pt x="449" y="554"/>
                  </a:cubicBezTo>
                  <a:cubicBezTo>
                    <a:pt x="469" y="527"/>
                    <a:pt x="486" y="503"/>
                    <a:pt x="506" y="479"/>
                  </a:cubicBezTo>
                  <a:cubicBezTo>
                    <a:pt x="523" y="459"/>
                    <a:pt x="532" y="438"/>
                    <a:pt x="529" y="412"/>
                  </a:cubicBezTo>
                  <a:cubicBezTo>
                    <a:pt x="528" y="404"/>
                    <a:pt x="529" y="396"/>
                    <a:pt x="529" y="385"/>
                  </a:cubicBezTo>
                  <a:cubicBezTo>
                    <a:pt x="544" y="390"/>
                    <a:pt x="557" y="395"/>
                    <a:pt x="572" y="400"/>
                  </a:cubicBezTo>
                  <a:cubicBezTo>
                    <a:pt x="595" y="361"/>
                    <a:pt x="617" y="321"/>
                    <a:pt x="642" y="276"/>
                  </a:cubicBezTo>
                  <a:cubicBezTo>
                    <a:pt x="627" y="280"/>
                    <a:pt x="619" y="282"/>
                    <a:pt x="611" y="285"/>
                  </a:cubicBezTo>
                  <a:cubicBezTo>
                    <a:pt x="588" y="294"/>
                    <a:pt x="566" y="307"/>
                    <a:pt x="542" y="313"/>
                  </a:cubicBezTo>
                  <a:cubicBezTo>
                    <a:pt x="452" y="337"/>
                    <a:pt x="408" y="409"/>
                    <a:pt x="365" y="483"/>
                  </a:cubicBezTo>
                  <a:cubicBezTo>
                    <a:pt x="377" y="493"/>
                    <a:pt x="391" y="502"/>
                    <a:pt x="403" y="514"/>
                  </a:cubicBezTo>
                  <a:cubicBezTo>
                    <a:pt x="423" y="533"/>
                    <a:pt x="434" y="555"/>
                    <a:pt x="430" y="584"/>
                  </a:cubicBezTo>
                  <a:cubicBezTo>
                    <a:pt x="428" y="597"/>
                    <a:pt x="422" y="603"/>
                    <a:pt x="411" y="601"/>
                  </a:cubicBezTo>
                  <a:cubicBezTo>
                    <a:pt x="397" y="597"/>
                    <a:pt x="382" y="592"/>
                    <a:pt x="371" y="584"/>
                  </a:cubicBezTo>
                  <a:cubicBezTo>
                    <a:pt x="361" y="578"/>
                    <a:pt x="355" y="566"/>
                    <a:pt x="349" y="556"/>
                  </a:cubicBezTo>
                  <a:cubicBezTo>
                    <a:pt x="329" y="525"/>
                    <a:pt x="326" y="523"/>
                    <a:pt x="304" y="555"/>
                  </a:cubicBezTo>
                  <a:cubicBezTo>
                    <a:pt x="281" y="588"/>
                    <a:pt x="253" y="614"/>
                    <a:pt x="220" y="635"/>
                  </a:cubicBezTo>
                  <a:cubicBezTo>
                    <a:pt x="211" y="641"/>
                    <a:pt x="199" y="641"/>
                    <a:pt x="189" y="644"/>
                  </a:cubicBezTo>
                  <a:cubicBezTo>
                    <a:pt x="189" y="642"/>
                    <a:pt x="188" y="641"/>
                    <a:pt x="188" y="639"/>
                  </a:cubicBezTo>
                  <a:cubicBezTo>
                    <a:pt x="219" y="595"/>
                    <a:pt x="251" y="551"/>
                    <a:pt x="282" y="507"/>
                  </a:cubicBezTo>
                  <a:cubicBezTo>
                    <a:pt x="286" y="501"/>
                    <a:pt x="286" y="494"/>
                    <a:pt x="288" y="487"/>
                  </a:cubicBezTo>
                  <a:cubicBezTo>
                    <a:pt x="282" y="487"/>
                    <a:pt x="274" y="486"/>
                    <a:pt x="269" y="489"/>
                  </a:cubicBezTo>
                  <a:cubicBezTo>
                    <a:pt x="205" y="520"/>
                    <a:pt x="152" y="564"/>
                    <a:pt x="108" y="619"/>
                  </a:cubicBezTo>
                  <a:cubicBezTo>
                    <a:pt x="98" y="630"/>
                    <a:pt x="100" y="651"/>
                    <a:pt x="97" y="667"/>
                  </a:cubicBezTo>
                  <a:cubicBezTo>
                    <a:pt x="93" y="683"/>
                    <a:pt x="91" y="699"/>
                    <a:pt x="85" y="714"/>
                  </a:cubicBezTo>
                  <a:cubicBezTo>
                    <a:pt x="79" y="730"/>
                    <a:pt x="65" y="733"/>
                    <a:pt x="52" y="723"/>
                  </a:cubicBezTo>
                  <a:cubicBezTo>
                    <a:pt x="42" y="714"/>
                    <a:pt x="31" y="703"/>
                    <a:pt x="27" y="691"/>
                  </a:cubicBezTo>
                  <a:cubicBezTo>
                    <a:pt x="5" y="629"/>
                    <a:pt x="0" y="564"/>
                    <a:pt x="3" y="499"/>
                  </a:cubicBezTo>
                  <a:cubicBezTo>
                    <a:pt x="4" y="479"/>
                    <a:pt x="10" y="457"/>
                    <a:pt x="31" y="457"/>
                  </a:cubicBezTo>
                  <a:cubicBezTo>
                    <a:pt x="50" y="456"/>
                    <a:pt x="78" y="464"/>
                    <a:pt x="87" y="478"/>
                  </a:cubicBezTo>
                  <a:cubicBezTo>
                    <a:pt x="100" y="498"/>
                    <a:pt x="102" y="527"/>
                    <a:pt x="92" y="557"/>
                  </a:cubicBezTo>
                  <a:cubicBezTo>
                    <a:pt x="125" y="537"/>
                    <a:pt x="158" y="516"/>
                    <a:pt x="191" y="495"/>
                  </a:cubicBezTo>
                  <a:cubicBezTo>
                    <a:pt x="178" y="484"/>
                    <a:pt x="166" y="475"/>
                    <a:pt x="156" y="464"/>
                  </a:cubicBezTo>
                  <a:cubicBezTo>
                    <a:pt x="149" y="457"/>
                    <a:pt x="142" y="448"/>
                    <a:pt x="154" y="437"/>
                  </a:cubicBezTo>
                  <a:cubicBezTo>
                    <a:pt x="157" y="434"/>
                    <a:pt x="157" y="425"/>
                    <a:pt x="156" y="420"/>
                  </a:cubicBezTo>
                  <a:cubicBezTo>
                    <a:pt x="149" y="392"/>
                    <a:pt x="141" y="365"/>
                    <a:pt x="136" y="338"/>
                  </a:cubicBezTo>
                  <a:cubicBezTo>
                    <a:pt x="134" y="329"/>
                    <a:pt x="137" y="319"/>
                    <a:pt x="137" y="309"/>
                  </a:cubicBezTo>
                  <a:cubicBezTo>
                    <a:pt x="147" y="310"/>
                    <a:pt x="158" y="308"/>
                    <a:pt x="165" y="313"/>
                  </a:cubicBezTo>
                  <a:cubicBezTo>
                    <a:pt x="178" y="321"/>
                    <a:pt x="192" y="331"/>
                    <a:pt x="200" y="344"/>
                  </a:cubicBezTo>
                  <a:cubicBezTo>
                    <a:pt x="216" y="374"/>
                    <a:pt x="229" y="406"/>
                    <a:pt x="244" y="440"/>
                  </a:cubicBezTo>
                  <a:cubicBezTo>
                    <a:pt x="292" y="445"/>
                    <a:pt x="394" y="361"/>
                    <a:pt x="394" y="310"/>
                  </a:cubicBezTo>
                  <a:cubicBezTo>
                    <a:pt x="373" y="309"/>
                    <a:pt x="355" y="315"/>
                    <a:pt x="341" y="330"/>
                  </a:cubicBezTo>
                  <a:cubicBezTo>
                    <a:pt x="329" y="343"/>
                    <a:pt x="317" y="357"/>
                    <a:pt x="304" y="368"/>
                  </a:cubicBezTo>
                  <a:cubicBezTo>
                    <a:pt x="296" y="374"/>
                    <a:pt x="286" y="377"/>
                    <a:pt x="277" y="380"/>
                  </a:cubicBezTo>
                  <a:cubicBezTo>
                    <a:pt x="275" y="379"/>
                    <a:pt x="273" y="377"/>
                    <a:pt x="272" y="375"/>
                  </a:cubicBezTo>
                  <a:cubicBezTo>
                    <a:pt x="283" y="353"/>
                    <a:pt x="295" y="331"/>
                    <a:pt x="307" y="309"/>
                  </a:cubicBezTo>
                  <a:cubicBezTo>
                    <a:pt x="279" y="300"/>
                    <a:pt x="249" y="291"/>
                    <a:pt x="220" y="281"/>
                  </a:cubicBezTo>
                  <a:cubicBezTo>
                    <a:pt x="220" y="279"/>
                    <a:pt x="220" y="277"/>
                    <a:pt x="221" y="274"/>
                  </a:cubicBezTo>
                  <a:cubicBezTo>
                    <a:pt x="261" y="255"/>
                    <a:pt x="303" y="246"/>
                    <a:pt x="347" y="246"/>
                  </a:cubicBezTo>
                  <a:cubicBezTo>
                    <a:pt x="369" y="247"/>
                    <a:pt x="379" y="240"/>
                    <a:pt x="389" y="221"/>
                  </a:cubicBezTo>
                  <a:cubicBezTo>
                    <a:pt x="424" y="156"/>
                    <a:pt x="460" y="92"/>
                    <a:pt x="497" y="28"/>
                  </a:cubicBezTo>
                  <a:cubicBezTo>
                    <a:pt x="508" y="8"/>
                    <a:pt x="537" y="0"/>
                    <a:pt x="554" y="11"/>
                  </a:cubicBezTo>
                  <a:cubicBezTo>
                    <a:pt x="570" y="21"/>
                    <a:pt x="573" y="50"/>
                    <a:pt x="559" y="70"/>
                  </a:cubicBezTo>
                  <a:cubicBezTo>
                    <a:pt x="523" y="119"/>
                    <a:pt x="487" y="167"/>
                    <a:pt x="450" y="215"/>
                  </a:cubicBezTo>
                  <a:cubicBezTo>
                    <a:pt x="435" y="236"/>
                    <a:pt x="437" y="245"/>
                    <a:pt x="461" y="258"/>
                  </a:cubicBezTo>
                  <a:cubicBezTo>
                    <a:pt x="474" y="265"/>
                    <a:pt x="485" y="276"/>
                    <a:pt x="497" y="28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8" name="Freeform 15">
              <a:extLst>
                <a:ext uri="{FF2B5EF4-FFF2-40B4-BE49-F238E27FC236}">
                  <a16:creationId xmlns:a16="http://schemas.microsoft.com/office/drawing/2014/main" xmlns="" id="{8D1FC02A-068B-49EB-9255-A33D59AD2369}"/>
                </a:ext>
              </a:extLst>
            </p:cNvPr>
            <p:cNvSpPr>
              <a:spLocks/>
            </p:cNvSpPr>
            <p:nvPr/>
          </p:nvSpPr>
          <p:spPr bwMode="auto">
            <a:xfrm>
              <a:off x="10856614" y="2949785"/>
              <a:ext cx="607219" cy="595401"/>
            </a:xfrm>
            <a:custGeom>
              <a:avLst/>
              <a:gdLst>
                <a:gd name="T0" fmla="*/ 0 w 696"/>
                <a:gd name="T1" fmla="*/ 479 h 682"/>
                <a:gd name="T2" fmla="*/ 270 w 696"/>
                <a:gd name="T3" fmla="*/ 523 h 682"/>
                <a:gd name="T4" fmla="*/ 300 w 696"/>
                <a:gd name="T5" fmla="*/ 274 h 682"/>
                <a:gd name="T6" fmla="*/ 94 w 696"/>
                <a:gd name="T7" fmla="*/ 235 h 682"/>
                <a:gd name="T8" fmla="*/ 203 w 696"/>
                <a:gd name="T9" fmla="*/ 172 h 682"/>
                <a:gd name="T10" fmla="*/ 301 w 696"/>
                <a:gd name="T11" fmla="*/ 126 h 682"/>
                <a:gd name="T12" fmla="*/ 318 w 696"/>
                <a:gd name="T13" fmla="*/ 105 h 682"/>
                <a:gd name="T14" fmla="*/ 329 w 696"/>
                <a:gd name="T15" fmla="*/ 61 h 682"/>
                <a:gd name="T16" fmla="*/ 361 w 696"/>
                <a:gd name="T17" fmla="*/ 54 h 682"/>
                <a:gd name="T18" fmla="*/ 390 w 696"/>
                <a:gd name="T19" fmla="*/ 92 h 682"/>
                <a:gd name="T20" fmla="*/ 587 w 696"/>
                <a:gd name="T21" fmla="*/ 14 h 682"/>
                <a:gd name="T22" fmla="*/ 623 w 696"/>
                <a:gd name="T23" fmla="*/ 3 h 682"/>
                <a:gd name="T24" fmla="*/ 694 w 696"/>
                <a:gd name="T25" fmla="*/ 64 h 682"/>
                <a:gd name="T26" fmla="*/ 394 w 696"/>
                <a:gd name="T27" fmla="*/ 243 h 682"/>
                <a:gd name="T28" fmla="*/ 381 w 696"/>
                <a:gd name="T29" fmla="*/ 266 h 682"/>
                <a:gd name="T30" fmla="*/ 372 w 696"/>
                <a:gd name="T31" fmla="*/ 579 h 682"/>
                <a:gd name="T32" fmla="*/ 319 w 696"/>
                <a:gd name="T33" fmla="*/ 678 h 682"/>
                <a:gd name="T34" fmla="*/ 293 w 696"/>
                <a:gd name="T35" fmla="*/ 677 h 682"/>
                <a:gd name="T36" fmla="*/ 41 w 696"/>
                <a:gd name="T37" fmla="*/ 522 h 682"/>
                <a:gd name="T38" fmla="*/ 0 w 696"/>
                <a:gd name="T39" fmla="*/ 47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6" h="682">
                  <a:moveTo>
                    <a:pt x="0" y="479"/>
                  </a:moveTo>
                  <a:cubicBezTo>
                    <a:pt x="87" y="517"/>
                    <a:pt x="177" y="519"/>
                    <a:pt x="270" y="523"/>
                  </a:cubicBezTo>
                  <a:cubicBezTo>
                    <a:pt x="280" y="440"/>
                    <a:pt x="290" y="358"/>
                    <a:pt x="300" y="274"/>
                  </a:cubicBezTo>
                  <a:cubicBezTo>
                    <a:pt x="228" y="282"/>
                    <a:pt x="159" y="289"/>
                    <a:pt x="94" y="235"/>
                  </a:cubicBezTo>
                  <a:cubicBezTo>
                    <a:pt x="132" y="212"/>
                    <a:pt x="167" y="191"/>
                    <a:pt x="203" y="172"/>
                  </a:cubicBezTo>
                  <a:cubicBezTo>
                    <a:pt x="235" y="155"/>
                    <a:pt x="269" y="142"/>
                    <a:pt x="301" y="126"/>
                  </a:cubicBezTo>
                  <a:cubicBezTo>
                    <a:pt x="309" y="123"/>
                    <a:pt x="315" y="113"/>
                    <a:pt x="318" y="105"/>
                  </a:cubicBezTo>
                  <a:cubicBezTo>
                    <a:pt x="323" y="91"/>
                    <a:pt x="324" y="75"/>
                    <a:pt x="329" y="61"/>
                  </a:cubicBezTo>
                  <a:cubicBezTo>
                    <a:pt x="336" y="42"/>
                    <a:pt x="348" y="40"/>
                    <a:pt x="361" y="54"/>
                  </a:cubicBezTo>
                  <a:cubicBezTo>
                    <a:pt x="372" y="65"/>
                    <a:pt x="380" y="79"/>
                    <a:pt x="390" y="92"/>
                  </a:cubicBezTo>
                  <a:cubicBezTo>
                    <a:pt x="455" y="66"/>
                    <a:pt x="521" y="40"/>
                    <a:pt x="587" y="14"/>
                  </a:cubicBezTo>
                  <a:cubicBezTo>
                    <a:pt x="599" y="9"/>
                    <a:pt x="611" y="3"/>
                    <a:pt x="623" y="3"/>
                  </a:cubicBezTo>
                  <a:cubicBezTo>
                    <a:pt x="660" y="0"/>
                    <a:pt x="696" y="23"/>
                    <a:pt x="694" y="64"/>
                  </a:cubicBezTo>
                  <a:cubicBezTo>
                    <a:pt x="599" y="136"/>
                    <a:pt x="501" y="197"/>
                    <a:pt x="394" y="243"/>
                  </a:cubicBezTo>
                  <a:cubicBezTo>
                    <a:pt x="382" y="247"/>
                    <a:pt x="381" y="255"/>
                    <a:pt x="381" y="266"/>
                  </a:cubicBezTo>
                  <a:cubicBezTo>
                    <a:pt x="378" y="370"/>
                    <a:pt x="375" y="475"/>
                    <a:pt x="372" y="579"/>
                  </a:cubicBezTo>
                  <a:cubicBezTo>
                    <a:pt x="370" y="620"/>
                    <a:pt x="354" y="655"/>
                    <a:pt x="319" y="678"/>
                  </a:cubicBezTo>
                  <a:cubicBezTo>
                    <a:pt x="313" y="682"/>
                    <a:pt x="299" y="682"/>
                    <a:pt x="293" y="677"/>
                  </a:cubicBezTo>
                  <a:cubicBezTo>
                    <a:pt x="218" y="611"/>
                    <a:pt x="131" y="563"/>
                    <a:pt x="41" y="522"/>
                  </a:cubicBezTo>
                  <a:cubicBezTo>
                    <a:pt x="23" y="513"/>
                    <a:pt x="7" y="502"/>
                    <a:pt x="0" y="47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19" name="Freeform 16">
              <a:extLst>
                <a:ext uri="{FF2B5EF4-FFF2-40B4-BE49-F238E27FC236}">
                  <a16:creationId xmlns:a16="http://schemas.microsoft.com/office/drawing/2014/main" xmlns="" id="{2D2FA0A9-70A2-4707-8555-0C766DD2D368}"/>
                </a:ext>
              </a:extLst>
            </p:cNvPr>
            <p:cNvSpPr>
              <a:spLocks/>
            </p:cNvSpPr>
            <p:nvPr/>
          </p:nvSpPr>
          <p:spPr bwMode="auto">
            <a:xfrm>
              <a:off x="5793498" y="2695668"/>
              <a:ext cx="306195" cy="850256"/>
            </a:xfrm>
            <a:custGeom>
              <a:avLst/>
              <a:gdLst>
                <a:gd name="T0" fmla="*/ 322 w 351"/>
                <a:gd name="T1" fmla="*/ 286 h 974"/>
                <a:gd name="T2" fmla="*/ 351 w 351"/>
                <a:gd name="T3" fmla="*/ 290 h 974"/>
                <a:gd name="T4" fmla="*/ 330 w 351"/>
                <a:gd name="T5" fmla="*/ 338 h 974"/>
                <a:gd name="T6" fmla="*/ 222 w 351"/>
                <a:gd name="T7" fmla="*/ 609 h 974"/>
                <a:gd name="T8" fmla="*/ 156 w 351"/>
                <a:gd name="T9" fmla="*/ 844 h 974"/>
                <a:gd name="T10" fmla="*/ 94 w 351"/>
                <a:gd name="T11" fmla="*/ 947 h 974"/>
                <a:gd name="T12" fmla="*/ 35 w 351"/>
                <a:gd name="T13" fmla="*/ 948 h 974"/>
                <a:gd name="T14" fmla="*/ 10 w 351"/>
                <a:gd name="T15" fmla="*/ 853 h 974"/>
                <a:gd name="T16" fmla="*/ 25 w 351"/>
                <a:gd name="T17" fmla="*/ 816 h 974"/>
                <a:gd name="T18" fmla="*/ 58 w 351"/>
                <a:gd name="T19" fmla="*/ 704 h 974"/>
                <a:gd name="T20" fmla="*/ 89 w 351"/>
                <a:gd name="T21" fmla="*/ 513 h 974"/>
                <a:gd name="T22" fmla="*/ 111 w 351"/>
                <a:gd name="T23" fmla="*/ 331 h 974"/>
                <a:gd name="T24" fmla="*/ 145 w 351"/>
                <a:gd name="T25" fmla="*/ 227 h 974"/>
                <a:gd name="T26" fmla="*/ 170 w 351"/>
                <a:gd name="T27" fmla="*/ 118 h 974"/>
                <a:gd name="T28" fmla="*/ 130 w 351"/>
                <a:gd name="T29" fmla="*/ 45 h 974"/>
                <a:gd name="T30" fmla="*/ 119 w 351"/>
                <a:gd name="T31" fmla="*/ 13 h 974"/>
                <a:gd name="T32" fmla="*/ 139 w 351"/>
                <a:gd name="T33" fmla="*/ 0 h 974"/>
                <a:gd name="T34" fmla="*/ 177 w 351"/>
                <a:gd name="T35" fmla="*/ 11 h 974"/>
                <a:gd name="T36" fmla="*/ 253 w 351"/>
                <a:gd name="T37" fmla="*/ 90 h 974"/>
                <a:gd name="T38" fmla="*/ 256 w 351"/>
                <a:gd name="T39" fmla="*/ 137 h 974"/>
                <a:gd name="T40" fmla="*/ 230 w 351"/>
                <a:gd name="T41" fmla="*/ 170 h 974"/>
                <a:gd name="T42" fmla="*/ 145 w 351"/>
                <a:gd name="T43" fmla="*/ 295 h 974"/>
                <a:gd name="T44" fmla="*/ 133 w 351"/>
                <a:gd name="T45" fmla="*/ 375 h 974"/>
                <a:gd name="T46" fmla="*/ 145 w 351"/>
                <a:gd name="T47" fmla="*/ 460 h 974"/>
                <a:gd name="T48" fmla="*/ 145 w 351"/>
                <a:gd name="T49" fmla="*/ 600 h 974"/>
                <a:gd name="T50" fmla="*/ 135 w 351"/>
                <a:gd name="T51" fmla="*/ 630 h 974"/>
                <a:gd name="T52" fmla="*/ 79 w 351"/>
                <a:gd name="T53" fmla="*/ 772 h 974"/>
                <a:gd name="T54" fmla="*/ 78 w 351"/>
                <a:gd name="T55" fmla="*/ 812 h 974"/>
                <a:gd name="T56" fmla="*/ 84 w 351"/>
                <a:gd name="T57" fmla="*/ 812 h 974"/>
                <a:gd name="T58" fmla="*/ 322 w 351"/>
                <a:gd name="T59" fmla="*/ 28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1" h="974">
                  <a:moveTo>
                    <a:pt x="322" y="286"/>
                  </a:moveTo>
                  <a:cubicBezTo>
                    <a:pt x="333" y="287"/>
                    <a:pt x="341" y="289"/>
                    <a:pt x="351" y="290"/>
                  </a:cubicBezTo>
                  <a:cubicBezTo>
                    <a:pt x="344" y="307"/>
                    <a:pt x="339" y="324"/>
                    <a:pt x="330" y="338"/>
                  </a:cubicBezTo>
                  <a:cubicBezTo>
                    <a:pt x="274" y="420"/>
                    <a:pt x="244" y="513"/>
                    <a:pt x="222" y="609"/>
                  </a:cubicBezTo>
                  <a:cubicBezTo>
                    <a:pt x="204" y="688"/>
                    <a:pt x="192" y="769"/>
                    <a:pt x="156" y="844"/>
                  </a:cubicBezTo>
                  <a:cubicBezTo>
                    <a:pt x="139" y="880"/>
                    <a:pt x="118" y="915"/>
                    <a:pt x="94" y="947"/>
                  </a:cubicBezTo>
                  <a:cubicBezTo>
                    <a:pt x="74" y="974"/>
                    <a:pt x="60" y="972"/>
                    <a:pt x="35" y="948"/>
                  </a:cubicBezTo>
                  <a:cubicBezTo>
                    <a:pt x="6" y="922"/>
                    <a:pt x="0" y="889"/>
                    <a:pt x="10" y="853"/>
                  </a:cubicBezTo>
                  <a:cubicBezTo>
                    <a:pt x="13" y="840"/>
                    <a:pt x="17" y="826"/>
                    <a:pt x="25" y="816"/>
                  </a:cubicBezTo>
                  <a:cubicBezTo>
                    <a:pt x="51" y="783"/>
                    <a:pt x="52" y="743"/>
                    <a:pt x="58" y="704"/>
                  </a:cubicBezTo>
                  <a:cubicBezTo>
                    <a:pt x="68" y="640"/>
                    <a:pt x="80" y="577"/>
                    <a:pt x="89" y="513"/>
                  </a:cubicBezTo>
                  <a:cubicBezTo>
                    <a:pt x="97" y="453"/>
                    <a:pt x="101" y="391"/>
                    <a:pt x="111" y="331"/>
                  </a:cubicBezTo>
                  <a:cubicBezTo>
                    <a:pt x="117" y="296"/>
                    <a:pt x="131" y="261"/>
                    <a:pt x="145" y="227"/>
                  </a:cubicBezTo>
                  <a:cubicBezTo>
                    <a:pt x="160" y="192"/>
                    <a:pt x="172" y="157"/>
                    <a:pt x="170" y="118"/>
                  </a:cubicBezTo>
                  <a:cubicBezTo>
                    <a:pt x="169" y="88"/>
                    <a:pt x="147" y="68"/>
                    <a:pt x="130" y="45"/>
                  </a:cubicBezTo>
                  <a:cubicBezTo>
                    <a:pt x="122" y="36"/>
                    <a:pt x="109" y="28"/>
                    <a:pt x="119" y="13"/>
                  </a:cubicBezTo>
                  <a:cubicBezTo>
                    <a:pt x="124" y="7"/>
                    <a:pt x="133" y="0"/>
                    <a:pt x="139" y="0"/>
                  </a:cubicBezTo>
                  <a:cubicBezTo>
                    <a:pt x="152" y="1"/>
                    <a:pt x="168" y="3"/>
                    <a:pt x="177" y="11"/>
                  </a:cubicBezTo>
                  <a:cubicBezTo>
                    <a:pt x="204" y="36"/>
                    <a:pt x="231" y="61"/>
                    <a:pt x="253" y="90"/>
                  </a:cubicBezTo>
                  <a:cubicBezTo>
                    <a:pt x="261" y="100"/>
                    <a:pt x="254" y="121"/>
                    <a:pt x="256" y="137"/>
                  </a:cubicBezTo>
                  <a:cubicBezTo>
                    <a:pt x="257" y="156"/>
                    <a:pt x="246" y="164"/>
                    <a:pt x="230" y="170"/>
                  </a:cubicBezTo>
                  <a:cubicBezTo>
                    <a:pt x="176" y="194"/>
                    <a:pt x="156" y="242"/>
                    <a:pt x="145" y="295"/>
                  </a:cubicBezTo>
                  <a:cubicBezTo>
                    <a:pt x="140" y="321"/>
                    <a:pt x="133" y="348"/>
                    <a:pt x="133" y="375"/>
                  </a:cubicBezTo>
                  <a:cubicBezTo>
                    <a:pt x="134" y="403"/>
                    <a:pt x="144" y="431"/>
                    <a:pt x="145" y="460"/>
                  </a:cubicBezTo>
                  <a:cubicBezTo>
                    <a:pt x="147" y="507"/>
                    <a:pt x="146" y="553"/>
                    <a:pt x="145" y="600"/>
                  </a:cubicBezTo>
                  <a:cubicBezTo>
                    <a:pt x="145" y="610"/>
                    <a:pt x="139" y="620"/>
                    <a:pt x="135" y="630"/>
                  </a:cubicBezTo>
                  <a:cubicBezTo>
                    <a:pt x="116" y="677"/>
                    <a:pt x="96" y="724"/>
                    <a:pt x="79" y="772"/>
                  </a:cubicBezTo>
                  <a:cubicBezTo>
                    <a:pt x="75" y="784"/>
                    <a:pt x="78" y="799"/>
                    <a:pt x="78" y="812"/>
                  </a:cubicBezTo>
                  <a:cubicBezTo>
                    <a:pt x="80" y="812"/>
                    <a:pt x="82" y="812"/>
                    <a:pt x="84" y="812"/>
                  </a:cubicBezTo>
                  <a:cubicBezTo>
                    <a:pt x="163" y="637"/>
                    <a:pt x="242" y="462"/>
                    <a:pt x="322" y="28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0" name="Freeform 21">
              <a:extLst>
                <a:ext uri="{FF2B5EF4-FFF2-40B4-BE49-F238E27FC236}">
                  <a16:creationId xmlns:a16="http://schemas.microsoft.com/office/drawing/2014/main" xmlns="" id="{885DD2C6-8D8B-4A08-A60C-34FBAAED2876}"/>
                </a:ext>
              </a:extLst>
            </p:cNvPr>
            <p:cNvSpPr>
              <a:spLocks/>
            </p:cNvSpPr>
            <p:nvPr/>
          </p:nvSpPr>
          <p:spPr bwMode="auto">
            <a:xfrm>
              <a:off x="4307953" y="2888841"/>
              <a:ext cx="185786" cy="690325"/>
            </a:xfrm>
            <a:custGeom>
              <a:avLst/>
              <a:gdLst>
                <a:gd name="T0" fmla="*/ 87 w 213"/>
                <a:gd name="T1" fmla="*/ 0 h 791"/>
                <a:gd name="T2" fmla="*/ 114 w 213"/>
                <a:gd name="T3" fmla="*/ 13 h 791"/>
                <a:gd name="T4" fmla="*/ 191 w 213"/>
                <a:gd name="T5" fmla="*/ 83 h 791"/>
                <a:gd name="T6" fmla="*/ 195 w 213"/>
                <a:gd name="T7" fmla="*/ 116 h 791"/>
                <a:gd name="T8" fmla="*/ 148 w 213"/>
                <a:gd name="T9" fmla="*/ 273 h 791"/>
                <a:gd name="T10" fmla="*/ 117 w 213"/>
                <a:gd name="T11" fmla="*/ 500 h 791"/>
                <a:gd name="T12" fmla="*/ 121 w 213"/>
                <a:gd name="T13" fmla="*/ 540 h 791"/>
                <a:gd name="T14" fmla="*/ 197 w 213"/>
                <a:gd name="T15" fmla="*/ 332 h 791"/>
                <a:gd name="T16" fmla="*/ 196 w 213"/>
                <a:gd name="T17" fmla="*/ 368 h 791"/>
                <a:gd name="T18" fmla="*/ 188 w 213"/>
                <a:gd name="T19" fmla="*/ 391 h 791"/>
                <a:gd name="T20" fmla="*/ 177 w 213"/>
                <a:gd name="T21" fmla="*/ 556 h 791"/>
                <a:gd name="T22" fmla="*/ 172 w 213"/>
                <a:gd name="T23" fmla="*/ 576 h 791"/>
                <a:gd name="T24" fmla="*/ 157 w 213"/>
                <a:gd name="T25" fmla="*/ 643 h 791"/>
                <a:gd name="T26" fmla="*/ 105 w 213"/>
                <a:gd name="T27" fmla="*/ 791 h 791"/>
                <a:gd name="T28" fmla="*/ 33 w 213"/>
                <a:gd name="T29" fmla="*/ 735 h 791"/>
                <a:gd name="T30" fmla="*/ 17 w 213"/>
                <a:gd name="T31" fmla="*/ 626 h 791"/>
                <a:gd name="T32" fmla="*/ 107 w 213"/>
                <a:gd name="T33" fmla="*/ 286 h 791"/>
                <a:gd name="T34" fmla="*/ 105 w 213"/>
                <a:gd name="T35" fmla="*/ 246 h 791"/>
                <a:gd name="T36" fmla="*/ 85 w 213"/>
                <a:gd name="T37" fmla="*/ 20 h 791"/>
                <a:gd name="T38" fmla="*/ 87 w 213"/>
                <a:gd name="T39" fmla="*/ 0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791">
                  <a:moveTo>
                    <a:pt x="87" y="0"/>
                  </a:moveTo>
                  <a:cubicBezTo>
                    <a:pt x="98" y="5"/>
                    <a:pt x="107" y="8"/>
                    <a:pt x="114" y="13"/>
                  </a:cubicBezTo>
                  <a:cubicBezTo>
                    <a:pt x="140" y="36"/>
                    <a:pt x="166" y="59"/>
                    <a:pt x="191" y="83"/>
                  </a:cubicBezTo>
                  <a:cubicBezTo>
                    <a:pt x="201" y="92"/>
                    <a:pt x="200" y="102"/>
                    <a:pt x="195" y="116"/>
                  </a:cubicBezTo>
                  <a:cubicBezTo>
                    <a:pt x="177" y="168"/>
                    <a:pt x="162" y="220"/>
                    <a:pt x="148" y="273"/>
                  </a:cubicBezTo>
                  <a:cubicBezTo>
                    <a:pt x="128" y="347"/>
                    <a:pt x="120" y="423"/>
                    <a:pt x="117" y="500"/>
                  </a:cubicBezTo>
                  <a:cubicBezTo>
                    <a:pt x="117" y="513"/>
                    <a:pt x="119" y="526"/>
                    <a:pt x="121" y="540"/>
                  </a:cubicBezTo>
                  <a:cubicBezTo>
                    <a:pt x="145" y="470"/>
                    <a:pt x="153" y="394"/>
                    <a:pt x="197" y="332"/>
                  </a:cubicBezTo>
                  <a:cubicBezTo>
                    <a:pt x="203" y="344"/>
                    <a:pt x="213" y="356"/>
                    <a:pt x="196" y="368"/>
                  </a:cubicBezTo>
                  <a:cubicBezTo>
                    <a:pt x="190" y="371"/>
                    <a:pt x="190" y="383"/>
                    <a:pt x="188" y="391"/>
                  </a:cubicBezTo>
                  <a:cubicBezTo>
                    <a:pt x="179" y="446"/>
                    <a:pt x="172" y="501"/>
                    <a:pt x="177" y="556"/>
                  </a:cubicBezTo>
                  <a:cubicBezTo>
                    <a:pt x="178" y="563"/>
                    <a:pt x="176" y="571"/>
                    <a:pt x="172" y="576"/>
                  </a:cubicBezTo>
                  <a:cubicBezTo>
                    <a:pt x="158" y="597"/>
                    <a:pt x="157" y="619"/>
                    <a:pt x="157" y="643"/>
                  </a:cubicBezTo>
                  <a:cubicBezTo>
                    <a:pt x="157" y="695"/>
                    <a:pt x="132" y="740"/>
                    <a:pt x="105" y="791"/>
                  </a:cubicBezTo>
                  <a:cubicBezTo>
                    <a:pt x="79" y="771"/>
                    <a:pt x="53" y="756"/>
                    <a:pt x="33" y="735"/>
                  </a:cubicBezTo>
                  <a:cubicBezTo>
                    <a:pt x="3" y="704"/>
                    <a:pt x="0" y="666"/>
                    <a:pt x="17" y="626"/>
                  </a:cubicBezTo>
                  <a:cubicBezTo>
                    <a:pt x="64" y="517"/>
                    <a:pt x="92" y="403"/>
                    <a:pt x="107" y="286"/>
                  </a:cubicBezTo>
                  <a:cubicBezTo>
                    <a:pt x="109" y="273"/>
                    <a:pt x="107" y="259"/>
                    <a:pt x="105" y="246"/>
                  </a:cubicBezTo>
                  <a:cubicBezTo>
                    <a:pt x="92" y="171"/>
                    <a:pt x="81" y="96"/>
                    <a:pt x="85" y="20"/>
                  </a:cubicBezTo>
                  <a:cubicBezTo>
                    <a:pt x="85" y="15"/>
                    <a:pt x="86" y="10"/>
                    <a:pt x="87" y="0"/>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1" name="Freeform 24">
              <a:extLst>
                <a:ext uri="{FF2B5EF4-FFF2-40B4-BE49-F238E27FC236}">
                  <a16:creationId xmlns:a16="http://schemas.microsoft.com/office/drawing/2014/main" xmlns="" id="{FC1F9A87-0EB2-414D-B07E-DA274EA788CF}"/>
                </a:ext>
              </a:extLst>
            </p:cNvPr>
            <p:cNvSpPr>
              <a:spLocks/>
            </p:cNvSpPr>
            <p:nvPr/>
          </p:nvSpPr>
          <p:spPr bwMode="auto">
            <a:xfrm>
              <a:off x="10631307" y="2799826"/>
              <a:ext cx="723566" cy="372679"/>
            </a:xfrm>
            <a:custGeom>
              <a:avLst/>
              <a:gdLst>
                <a:gd name="T0" fmla="*/ 631 w 829"/>
                <a:gd name="T1" fmla="*/ 188 h 427"/>
                <a:gd name="T2" fmla="*/ 720 w 829"/>
                <a:gd name="T3" fmla="*/ 84 h 427"/>
                <a:gd name="T4" fmla="*/ 717 w 829"/>
                <a:gd name="T5" fmla="*/ 79 h 427"/>
                <a:gd name="T6" fmla="*/ 688 w 829"/>
                <a:gd name="T7" fmla="*/ 92 h 427"/>
                <a:gd name="T8" fmla="*/ 402 w 829"/>
                <a:gd name="T9" fmla="*/ 264 h 427"/>
                <a:gd name="T10" fmla="*/ 172 w 829"/>
                <a:gd name="T11" fmla="*/ 392 h 427"/>
                <a:gd name="T12" fmla="*/ 85 w 829"/>
                <a:gd name="T13" fmla="*/ 419 h 427"/>
                <a:gd name="T14" fmla="*/ 28 w 829"/>
                <a:gd name="T15" fmla="*/ 398 h 427"/>
                <a:gd name="T16" fmla="*/ 0 w 829"/>
                <a:gd name="T17" fmla="*/ 351 h 427"/>
                <a:gd name="T18" fmla="*/ 96 w 829"/>
                <a:gd name="T19" fmla="*/ 318 h 427"/>
                <a:gd name="T20" fmla="*/ 649 w 829"/>
                <a:gd name="T21" fmla="*/ 62 h 427"/>
                <a:gd name="T22" fmla="*/ 735 w 829"/>
                <a:gd name="T23" fmla="*/ 15 h 427"/>
                <a:gd name="T24" fmla="*/ 765 w 829"/>
                <a:gd name="T25" fmla="*/ 5 h 427"/>
                <a:gd name="T26" fmla="*/ 818 w 829"/>
                <a:gd name="T27" fmla="*/ 21 h 427"/>
                <a:gd name="T28" fmla="*/ 805 w 829"/>
                <a:gd name="T29" fmla="*/ 80 h 427"/>
                <a:gd name="T30" fmla="*/ 631 w 829"/>
                <a:gd name="T31" fmla="*/ 18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9" h="427">
                  <a:moveTo>
                    <a:pt x="631" y="188"/>
                  </a:moveTo>
                  <a:cubicBezTo>
                    <a:pt x="652" y="141"/>
                    <a:pt x="702" y="127"/>
                    <a:pt x="720" y="84"/>
                  </a:cubicBezTo>
                  <a:cubicBezTo>
                    <a:pt x="719" y="83"/>
                    <a:pt x="718" y="81"/>
                    <a:pt x="717" y="79"/>
                  </a:cubicBezTo>
                  <a:cubicBezTo>
                    <a:pt x="707" y="83"/>
                    <a:pt x="697" y="87"/>
                    <a:pt x="688" y="92"/>
                  </a:cubicBezTo>
                  <a:cubicBezTo>
                    <a:pt x="592" y="149"/>
                    <a:pt x="497" y="206"/>
                    <a:pt x="402" y="264"/>
                  </a:cubicBezTo>
                  <a:cubicBezTo>
                    <a:pt x="327" y="310"/>
                    <a:pt x="256" y="363"/>
                    <a:pt x="172" y="392"/>
                  </a:cubicBezTo>
                  <a:cubicBezTo>
                    <a:pt x="143" y="403"/>
                    <a:pt x="114" y="410"/>
                    <a:pt x="85" y="419"/>
                  </a:cubicBezTo>
                  <a:cubicBezTo>
                    <a:pt x="60" y="427"/>
                    <a:pt x="42" y="419"/>
                    <a:pt x="28" y="398"/>
                  </a:cubicBezTo>
                  <a:cubicBezTo>
                    <a:pt x="19" y="384"/>
                    <a:pt x="11" y="369"/>
                    <a:pt x="0" y="351"/>
                  </a:cubicBezTo>
                  <a:cubicBezTo>
                    <a:pt x="34" y="339"/>
                    <a:pt x="65" y="328"/>
                    <a:pt x="96" y="318"/>
                  </a:cubicBezTo>
                  <a:cubicBezTo>
                    <a:pt x="289" y="250"/>
                    <a:pt x="472" y="161"/>
                    <a:pt x="649" y="62"/>
                  </a:cubicBezTo>
                  <a:cubicBezTo>
                    <a:pt x="678" y="46"/>
                    <a:pt x="707" y="30"/>
                    <a:pt x="735" y="15"/>
                  </a:cubicBezTo>
                  <a:cubicBezTo>
                    <a:pt x="745" y="10"/>
                    <a:pt x="755" y="6"/>
                    <a:pt x="765" y="5"/>
                  </a:cubicBezTo>
                  <a:cubicBezTo>
                    <a:pt x="785" y="2"/>
                    <a:pt x="806" y="0"/>
                    <a:pt x="818" y="21"/>
                  </a:cubicBezTo>
                  <a:cubicBezTo>
                    <a:pt x="829" y="38"/>
                    <a:pt x="823" y="63"/>
                    <a:pt x="805" y="80"/>
                  </a:cubicBezTo>
                  <a:cubicBezTo>
                    <a:pt x="757" y="129"/>
                    <a:pt x="698" y="160"/>
                    <a:pt x="631" y="18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2" name="Freeform 37">
              <a:extLst>
                <a:ext uri="{FF2B5EF4-FFF2-40B4-BE49-F238E27FC236}">
                  <a16:creationId xmlns:a16="http://schemas.microsoft.com/office/drawing/2014/main" xmlns="" id="{068A1768-6A55-41DC-88B6-36DAD6B7F2C9}"/>
                </a:ext>
              </a:extLst>
            </p:cNvPr>
            <p:cNvSpPr>
              <a:spLocks/>
            </p:cNvSpPr>
            <p:nvPr/>
          </p:nvSpPr>
          <p:spPr bwMode="auto">
            <a:xfrm>
              <a:off x="10018548" y="3100112"/>
              <a:ext cx="237495" cy="274062"/>
            </a:xfrm>
            <a:custGeom>
              <a:avLst/>
              <a:gdLst>
                <a:gd name="T0" fmla="*/ 94 w 272"/>
                <a:gd name="T1" fmla="*/ 308 h 314"/>
                <a:gd name="T2" fmla="*/ 93 w 272"/>
                <a:gd name="T3" fmla="*/ 212 h 314"/>
                <a:gd name="T4" fmla="*/ 5 w 272"/>
                <a:gd name="T5" fmla="*/ 16 h 314"/>
                <a:gd name="T6" fmla="*/ 0 w 272"/>
                <a:gd name="T7" fmla="*/ 0 h 314"/>
                <a:gd name="T8" fmla="*/ 222 w 272"/>
                <a:gd name="T9" fmla="*/ 147 h 314"/>
                <a:gd name="T10" fmla="*/ 186 w 272"/>
                <a:gd name="T11" fmla="*/ 292 h 314"/>
                <a:gd name="T12" fmla="*/ 98 w 272"/>
                <a:gd name="T13" fmla="*/ 314 h 314"/>
                <a:gd name="T14" fmla="*/ 94 w 272"/>
                <a:gd name="T15" fmla="*/ 308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314">
                  <a:moveTo>
                    <a:pt x="94" y="308"/>
                  </a:moveTo>
                  <a:cubicBezTo>
                    <a:pt x="116" y="275"/>
                    <a:pt x="109" y="245"/>
                    <a:pt x="93" y="212"/>
                  </a:cubicBezTo>
                  <a:cubicBezTo>
                    <a:pt x="62" y="147"/>
                    <a:pt x="34" y="81"/>
                    <a:pt x="5" y="16"/>
                  </a:cubicBezTo>
                  <a:cubicBezTo>
                    <a:pt x="4" y="12"/>
                    <a:pt x="3" y="8"/>
                    <a:pt x="0" y="0"/>
                  </a:cubicBezTo>
                  <a:cubicBezTo>
                    <a:pt x="83" y="41"/>
                    <a:pt x="164" y="77"/>
                    <a:pt x="222" y="147"/>
                  </a:cubicBezTo>
                  <a:cubicBezTo>
                    <a:pt x="272" y="205"/>
                    <a:pt x="257" y="264"/>
                    <a:pt x="186" y="292"/>
                  </a:cubicBezTo>
                  <a:cubicBezTo>
                    <a:pt x="158" y="302"/>
                    <a:pt x="128" y="307"/>
                    <a:pt x="98" y="314"/>
                  </a:cubicBezTo>
                  <a:cubicBezTo>
                    <a:pt x="97" y="312"/>
                    <a:pt x="96" y="310"/>
                    <a:pt x="94" y="30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3" name="Freeform 40">
              <a:extLst>
                <a:ext uri="{FF2B5EF4-FFF2-40B4-BE49-F238E27FC236}">
                  <a16:creationId xmlns:a16="http://schemas.microsoft.com/office/drawing/2014/main" xmlns="" id="{206F76C6-8DB1-4405-BC27-727E11E8D0AD}"/>
                </a:ext>
              </a:extLst>
            </p:cNvPr>
            <p:cNvSpPr>
              <a:spLocks/>
            </p:cNvSpPr>
            <p:nvPr/>
          </p:nvSpPr>
          <p:spPr bwMode="auto">
            <a:xfrm>
              <a:off x="8555903" y="3028457"/>
              <a:ext cx="217919" cy="328357"/>
            </a:xfrm>
            <a:custGeom>
              <a:avLst/>
              <a:gdLst>
                <a:gd name="T0" fmla="*/ 52 w 250"/>
                <a:gd name="T1" fmla="*/ 369 h 376"/>
                <a:gd name="T2" fmla="*/ 155 w 250"/>
                <a:gd name="T3" fmla="*/ 236 h 376"/>
                <a:gd name="T4" fmla="*/ 107 w 250"/>
                <a:gd name="T5" fmla="*/ 236 h 376"/>
                <a:gd name="T6" fmla="*/ 83 w 250"/>
                <a:gd name="T7" fmla="*/ 195 h 376"/>
                <a:gd name="T8" fmla="*/ 128 w 250"/>
                <a:gd name="T9" fmla="*/ 102 h 376"/>
                <a:gd name="T10" fmla="*/ 131 w 250"/>
                <a:gd name="T11" fmla="*/ 80 h 376"/>
                <a:gd name="T12" fmla="*/ 106 w 250"/>
                <a:gd name="T13" fmla="*/ 82 h 376"/>
                <a:gd name="T14" fmla="*/ 68 w 250"/>
                <a:gd name="T15" fmla="*/ 110 h 376"/>
                <a:gd name="T16" fmla="*/ 25 w 250"/>
                <a:gd name="T17" fmla="*/ 116 h 376"/>
                <a:gd name="T18" fmla="*/ 19 w 250"/>
                <a:gd name="T19" fmla="*/ 76 h 376"/>
                <a:gd name="T20" fmla="*/ 184 w 250"/>
                <a:gd name="T21" fmla="*/ 2 h 376"/>
                <a:gd name="T22" fmla="*/ 220 w 250"/>
                <a:gd name="T23" fmla="*/ 12 h 376"/>
                <a:gd name="T24" fmla="*/ 209 w 250"/>
                <a:gd name="T25" fmla="*/ 46 h 376"/>
                <a:gd name="T26" fmla="*/ 141 w 250"/>
                <a:gd name="T27" fmla="*/ 153 h 376"/>
                <a:gd name="T28" fmla="*/ 132 w 250"/>
                <a:gd name="T29" fmla="*/ 176 h 376"/>
                <a:gd name="T30" fmla="*/ 163 w 250"/>
                <a:gd name="T31" fmla="*/ 176 h 376"/>
                <a:gd name="T32" fmla="*/ 219 w 250"/>
                <a:gd name="T33" fmla="*/ 197 h 376"/>
                <a:gd name="T34" fmla="*/ 219 w 250"/>
                <a:gd name="T35" fmla="*/ 268 h 376"/>
                <a:gd name="T36" fmla="*/ 55 w 250"/>
                <a:gd name="T37" fmla="*/ 376 h 376"/>
                <a:gd name="T38" fmla="*/ 52 w 250"/>
                <a:gd name="T39" fmla="*/ 36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0" h="376">
                  <a:moveTo>
                    <a:pt x="52" y="369"/>
                  </a:moveTo>
                  <a:cubicBezTo>
                    <a:pt x="75" y="317"/>
                    <a:pt x="139" y="295"/>
                    <a:pt x="155" y="236"/>
                  </a:cubicBezTo>
                  <a:cubicBezTo>
                    <a:pt x="136" y="236"/>
                    <a:pt x="122" y="237"/>
                    <a:pt x="107" y="236"/>
                  </a:cubicBezTo>
                  <a:cubicBezTo>
                    <a:pt x="81" y="234"/>
                    <a:pt x="72" y="219"/>
                    <a:pt x="83" y="195"/>
                  </a:cubicBezTo>
                  <a:cubicBezTo>
                    <a:pt x="97" y="164"/>
                    <a:pt x="113" y="133"/>
                    <a:pt x="128" y="102"/>
                  </a:cubicBezTo>
                  <a:cubicBezTo>
                    <a:pt x="131" y="95"/>
                    <a:pt x="130" y="87"/>
                    <a:pt x="131" y="80"/>
                  </a:cubicBezTo>
                  <a:cubicBezTo>
                    <a:pt x="123" y="80"/>
                    <a:pt x="113" y="79"/>
                    <a:pt x="106" y="82"/>
                  </a:cubicBezTo>
                  <a:cubicBezTo>
                    <a:pt x="92" y="90"/>
                    <a:pt x="80" y="100"/>
                    <a:pt x="68" y="110"/>
                  </a:cubicBezTo>
                  <a:cubicBezTo>
                    <a:pt x="55" y="123"/>
                    <a:pt x="40" y="122"/>
                    <a:pt x="25" y="116"/>
                  </a:cubicBezTo>
                  <a:cubicBezTo>
                    <a:pt x="3" y="107"/>
                    <a:pt x="0" y="90"/>
                    <a:pt x="19" y="76"/>
                  </a:cubicBezTo>
                  <a:cubicBezTo>
                    <a:pt x="68" y="39"/>
                    <a:pt x="122" y="12"/>
                    <a:pt x="184" y="2"/>
                  </a:cubicBezTo>
                  <a:cubicBezTo>
                    <a:pt x="195" y="0"/>
                    <a:pt x="208" y="8"/>
                    <a:pt x="220" y="12"/>
                  </a:cubicBezTo>
                  <a:cubicBezTo>
                    <a:pt x="216" y="23"/>
                    <a:pt x="215" y="36"/>
                    <a:pt x="209" y="46"/>
                  </a:cubicBezTo>
                  <a:cubicBezTo>
                    <a:pt x="187" y="82"/>
                    <a:pt x="163" y="117"/>
                    <a:pt x="141" y="153"/>
                  </a:cubicBezTo>
                  <a:cubicBezTo>
                    <a:pt x="137" y="159"/>
                    <a:pt x="136" y="166"/>
                    <a:pt x="132" y="176"/>
                  </a:cubicBezTo>
                  <a:cubicBezTo>
                    <a:pt x="144" y="176"/>
                    <a:pt x="154" y="174"/>
                    <a:pt x="163" y="176"/>
                  </a:cubicBezTo>
                  <a:cubicBezTo>
                    <a:pt x="182" y="182"/>
                    <a:pt x="204" y="186"/>
                    <a:pt x="219" y="197"/>
                  </a:cubicBezTo>
                  <a:cubicBezTo>
                    <a:pt x="250" y="220"/>
                    <a:pt x="250" y="246"/>
                    <a:pt x="219" y="268"/>
                  </a:cubicBezTo>
                  <a:cubicBezTo>
                    <a:pt x="166" y="305"/>
                    <a:pt x="110" y="340"/>
                    <a:pt x="55" y="376"/>
                  </a:cubicBezTo>
                  <a:cubicBezTo>
                    <a:pt x="54" y="374"/>
                    <a:pt x="53" y="372"/>
                    <a:pt x="52" y="36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4" name="Freeform 44">
              <a:extLst>
                <a:ext uri="{FF2B5EF4-FFF2-40B4-BE49-F238E27FC236}">
                  <a16:creationId xmlns:a16="http://schemas.microsoft.com/office/drawing/2014/main" xmlns="" id="{3C88617F-ABA8-4B22-9403-73678E1F59CA}"/>
                </a:ext>
              </a:extLst>
            </p:cNvPr>
            <p:cNvSpPr>
              <a:spLocks/>
            </p:cNvSpPr>
            <p:nvPr/>
          </p:nvSpPr>
          <p:spPr bwMode="auto">
            <a:xfrm>
              <a:off x="8346478" y="3148128"/>
              <a:ext cx="124473" cy="295854"/>
            </a:xfrm>
            <a:custGeom>
              <a:avLst/>
              <a:gdLst>
                <a:gd name="T0" fmla="*/ 143 w 143"/>
                <a:gd name="T1" fmla="*/ 117 h 339"/>
                <a:gd name="T2" fmla="*/ 86 w 143"/>
                <a:gd name="T3" fmla="*/ 298 h 339"/>
                <a:gd name="T4" fmla="*/ 63 w 143"/>
                <a:gd name="T5" fmla="*/ 322 h 339"/>
                <a:gd name="T6" fmla="*/ 9 w 143"/>
                <a:gd name="T7" fmla="*/ 305 h 339"/>
                <a:gd name="T8" fmla="*/ 0 w 143"/>
                <a:gd name="T9" fmla="*/ 251 h 339"/>
                <a:gd name="T10" fmla="*/ 11 w 143"/>
                <a:gd name="T11" fmla="*/ 217 h 339"/>
                <a:gd name="T12" fmla="*/ 21 w 143"/>
                <a:gd name="T13" fmla="*/ 192 h 339"/>
                <a:gd name="T14" fmla="*/ 53 w 143"/>
                <a:gd name="T15" fmla="*/ 45 h 339"/>
                <a:gd name="T16" fmla="*/ 97 w 143"/>
                <a:gd name="T17" fmla="*/ 1 h 339"/>
                <a:gd name="T18" fmla="*/ 135 w 143"/>
                <a:gd name="T19" fmla="*/ 43 h 339"/>
                <a:gd name="T20" fmla="*/ 143 w 143"/>
                <a:gd name="T21" fmla="*/ 11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339">
                  <a:moveTo>
                    <a:pt x="143" y="117"/>
                  </a:moveTo>
                  <a:cubicBezTo>
                    <a:pt x="142" y="183"/>
                    <a:pt x="128" y="245"/>
                    <a:pt x="86" y="298"/>
                  </a:cubicBezTo>
                  <a:cubicBezTo>
                    <a:pt x="79" y="307"/>
                    <a:pt x="72" y="316"/>
                    <a:pt x="63" y="322"/>
                  </a:cubicBezTo>
                  <a:cubicBezTo>
                    <a:pt x="41" y="339"/>
                    <a:pt x="16" y="332"/>
                    <a:pt x="9" y="305"/>
                  </a:cubicBezTo>
                  <a:cubicBezTo>
                    <a:pt x="4" y="288"/>
                    <a:pt x="0" y="269"/>
                    <a:pt x="0" y="251"/>
                  </a:cubicBezTo>
                  <a:cubicBezTo>
                    <a:pt x="0" y="240"/>
                    <a:pt x="7" y="228"/>
                    <a:pt x="11" y="217"/>
                  </a:cubicBezTo>
                  <a:cubicBezTo>
                    <a:pt x="15" y="208"/>
                    <a:pt x="19" y="200"/>
                    <a:pt x="21" y="192"/>
                  </a:cubicBezTo>
                  <a:cubicBezTo>
                    <a:pt x="32" y="143"/>
                    <a:pt x="43" y="94"/>
                    <a:pt x="53" y="45"/>
                  </a:cubicBezTo>
                  <a:cubicBezTo>
                    <a:pt x="57" y="25"/>
                    <a:pt x="80" y="2"/>
                    <a:pt x="97" y="1"/>
                  </a:cubicBezTo>
                  <a:cubicBezTo>
                    <a:pt x="116" y="0"/>
                    <a:pt x="131" y="17"/>
                    <a:pt x="135" y="43"/>
                  </a:cubicBezTo>
                  <a:cubicBezTo>
                    <a:pt x="138" y="67"/>
                    <a:pt x="140" y="92"/>
                    <a:pt x="143" y="117"/>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5" name="Freeform 62">
              <a:extLst>
                <a:ext uri="{FF2B5EF4-FFF2-40B4-BE49-F238E27FC236}">
                  <a16:creationId xmlns:a16="http://schemas.microsoft.com/office/drawing/2014/main" xmlns="" id="{CFCE8FAB-D92D-4759-A74A-5CD2D021400A}"/>
                </a:ext>
              </a:extLst>
            </p:cNvPr>
            <p:cNvSpPr>
              <a:spLocks/>
            </p:cNvSpPr>
            <p:nvPr/>
          </p:nvSpPr>
          <p:spPr bwMode="auto">
            <a:xfrm>
              <a:off x="5211395" y="3056528"/>
              <a:ext cx="87906" cy="335744"/>
            </a:xfrm>
            <a:custGeom>
              <a:avLst/>
              <a:gdLst>
                <a:gd name="T0" fmla="*/ 2 w 101"/>
                <a:gd name="T1" fmla="*/ 385 h 385"/>
                <a:gd name="T2" fmla="*/ 2 w 101"/>
                <a:gd name="T3" fmla="*/ 274 h 385"/>
                <a:gd name="T4" fmla="*/ 19 w 101"/>
                <a:gd name="T5" fmla="*/ 54 h 385"/>
                <a:gd name="T6" fmla="*/ 50 w 101"/>
                <a:gd name="T7" fmla="*/ 4 h 385"/>
                <a:gd name="T8" fmla="*/ 78 w 101"/>
                <a:gd name="T9" fmla="*/ 8 h 385"/>
                <a:gd name="T10" fmla="*/ 99 w 101"/>
                <a:gd name="T11" fmla="*/ 60 h 385"/>
                <a:gd name="T12" fmla="*/ 84 w 101"/>
                <a:gd name="T13" fmla="*/ 261 h 385"/>
                <a:gd name="T14" fmla="*/ 2 w 101"/>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85">
                  <a:moveTo>
                    <a:pt x="2" y="385"/>
                  </a:moveTo>
                  <a:cubicBezTo>
                    <a:pt x="2" y="347"/>
                    <a:pt x="0" y="311"/>
                    <a:pt x="2" y="274"/>
                  </a:cubicBezTo>
                  <a:cubicBezTo>
                    <a:pt x="6" y="201"/>
                    <a:pt x="11" y="127"/>
                    <a:pt x="19" y="54"/>
                  </a:cubicBezTo>
                  <a:cubicBezTo>
                    <a:pt x="21" y="36"/>
                    <a:pt x="37" y="19"/>
                    <a:pt x="50" y="4"/>
                  </a:cubicBezTo>
                  <a:cubicBezTo>
                    <a:pt x="54" y="0"/>
                    <a:pt x="71" y="3"/>
                    <a:pt x="78" y="8"/>
                  </a:cubicBezTo>
                  <a:cubicBezTo>
                    <a:pt x="93" y="21"/>
                    <a:pt x="101" y="38"/>
                    <a:pt x="99" y="60"/>
                  </a:cubicBezTo>
                  <a:cubicBezTo>
                    <a:pt x="93" y="127"/>
                    <a:pt x="87" y="194"/>
                    <a:pt x="84" y="261"/>
                  </a:cubicBezTo>
                  <a:cubicBezTo>
                    <a:pt x="81" y="327"/>
                    <a:pt x="59" y="363"/>
                    <a:pt x="2" y="385"/>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6" name="Freeform 67">
              <a:extLst>
                <a:ext uri="{FF2B5EF4-FFF2-40B4-BE49-F238E27FC236}">
                  <a16:creationId xmlns:a16="http://schemas.microsoft.com/office/drawing/2014/main" xmlns="" id="{68947CB1-1E18-4555-AB4E-79F4B15391AC}"/>
                </a:ext>
              </a:extLst>
            </p:cNvPr>
            <p:cNvSpPr>
              <a:spLocks/>
            </p:cNvSpPr>
            <p:nvPr/>
          </p:nvSpPr>
          <p:spPr bwMode="auto">
            <a:xfrm>
              <a:off x="8561074" y="2400923"/>
              <a:ext cx="166579" cy="214595"/>
            </a:xfrm>
            <a:custGeom>
              <a:avLst/>
              <a:gdLst>
                <a:gd name="T0" fmla="*/ 60 w 191"/>
                <a:gd name="T1" fmla="*/ 246 h 246"/>
                <a:gd name="T2" fmla="*/ 40 w 191"/>
                <a:gd name="T3" fmla="*/ 242 h 246"/>
                <a:gd name="T4" fmla="*/ 62 w 191"/>
                <a:gd name="T5" fmla="*/ 160 h 246"/>
                <a:gd name="T6" fmla="*/ 22 w 191"/>
                <a:gd name="T7" fmla="*/ 80 h 246"/>
                <a:gd name="T8" fmla="*/ 9 w 191"/>
                <a:gd name="T9" fmla="*/ 31 h 246"/>
                <a:gd name="T10" fmla="*/ 42 w 191"/>
                <a:gd name="T11" fmla="*/ 1 h 246"/>
                <a:gd name="T12" fmla="*/ 100 w 191"/>
                <a:gd name="T13" fmla="*/ 13 h 246"/>
                <a:gd name="T14" fmla="*/ 154 w 191"/>
                <a:gd name="T15" fmla="*/ 37 h 246"/>
                <a:gd name="T16" fmla="*/ 171 w 191"/>
                <a:gd name="T17" fmla="*/ 118 h 246"/>
                <a:gd name="T18" fmla="*/ 109 w 191"/>
                <a:gd name="T19" fmla="*/ 201 h 246"/>
                <a:gd name="T20" fmla="*/ 101 w 191"/>
                <a:gd name="T21" fmla="*/ 209 h 246"/>
                <a:gd name="T22" fmla="*/ 57 w 191"/>
                <a:gd name="T23" fmla="*/ 242 h 246"/>
                <a:gd name="T24" fmla="*/ 60 w 191"/>
                <a:gd name="T25"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46">
                  <a:moveTo>
                    <a:pt x="60" y="246"/>
                  </a:moveTo>
                  <a:cubicBezTo>
                    <a:pt x="53" y="245"/>
                    <a:pt x="46" y="243"/>
                    <a:pt x="40" y="242"/>
                  </a:cubicBezTo>
                  <a:cubicBezTo>
                    <a:pt x="48" y="214"/>
                    <a:pt x="56" y="187"/>
                    <a:pt x="62" y="160"/>
                  </a:cubicBezTo>
                  <a:cubicBezTo>
                    <a:pt x="69" y="122"/>
                    <a:pt x="56" y="98"/>
                    <a:pt x="22" y="80"/>
                  </a:cubicBezTo>
                  <a:cubicBezTo>
                    <a:pt x="0" y="69"/>
                    <a:pt x="8" y="48"/>
                    <a:pt x="9" y="31"/>
                  </a:cubicBezTo>
                  <a:cubicBezTo>
                    <a:pt x="10" y="12"/>
                    <a:pt x="24" y="0"/>
                    <a:pt x="42" y="1"/>
                  </a:cubicBezTo>
                  <a:cubicBezTo>
                    <a:pt x="61" y="2"/>
                    <a:pt x="81" y="7"/>
                    <a:pt x="100" y="13"/>
                  </a:cubicBezTo>
                  <a:cubicBezTo>
                    <a:pt x="118" y="19"/>
                    <a:pt x="136" y="28"/>
                    <a:pt x="154" y="37"/>
                  </a:cubicBezTo>
                  <a:cubicBezTo>
                    <a:pt x="184" y="52"/>
                    <a:pt x="191" y="92"/>
                    <a:pt x="171" y="118"/>
                  </a:cubicBezTo>
                  <a:cubicBezTo>
                    <a:pt x="150" y="146"/>
                    <a:pt x="129" y="174"/>
                    <a:pt x="109" y="201"/>
                  </a:cubicBezTo>
                  <a:cubicBezTo>
                    <a:pt x="107" y="204"/>
                    <a:pt x="104" y="207"/>
                    <a:pt x="101" y="209"/>
                  </a:cubicBezTo>
                  <a:cubicBezTo>
                    <a:pt x="86" y="220"/>
                    <a:pt x="72" y="231"/>
                    <a:pt x="57" y="242"/>
                  </a:cubicBezTo>
                  <a:cubicBezTo>
                    <a:pt x="58" y="243"/>
                    <a:pt x="59" y="245"/>
                    <a:pt x="60" y="24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7" name="Freeform 68">
              <a:extLst>
                <a:ext uri="{FF2B5EF4-FFF2-40B4-BE49-F238E27FC236}">
                  <a16:creationId xmlns:a16="http://schemas.microsoft.com/office/drawing/2014/main" xmlns="" id="{BA9022E4-0D9B-486C-B0D6-E9F08320B507}"/>
                </a:ext>
              </a:extLst>
            </p:cNvPr>
            <p:cNvSpPr>
              <a:spLocks/>
            </p:cNvSpPr>
            <p:nvPr/>
          </p:nvSpPr>
          <p:spPr bwMode="auto">
            <a:xfrm>
              <a:off x="4360401" y="2512468"/>
              <a:ext cx="162147" cy="220136"/>
            </a:xfrm>
            <a:custGeom>
              <a:avLst/>
              <a:gdLst>
                <a:gd name="T0" fmla="*/ 60 w 186"/>
                <a:gd name="T1" fmla="*/ 252 h 252"/>
                <a:gd name="T2" fmla="*/ 64 w 186"/>
                <a:gd name="T3" fmla="*/ 155 h 252"/>
                <a:gd name="T4" fmla="*/ 63 w 186"/>
                <a:gd name="T5" fmla="*/ 139 h 252"/>
                <a:gd name="T6" fmla="*/ 0 w 186"/>
                <a:gd name="T7" fmla="*/ 10 h 252"/>
                <a:gd name="T8" fmla="*/ 184 w 186"/>
                <a:gd name="T9" fmla="*/ 110 h 252"/>
                <a:gd name="T10" fmla="*/ 185 w 186"/>
                <a:gd name="T11" fmla="*/ 124 h 252"/>
                <a:gd name="T12" fmla="*/ 138 w 186"/>
                <a:gd name="T13" fmla="*/ 185 h 252"/>
                <a:gd name="T14" fmla="*/ 80 w 186"/>
                <a:gd name="T15" fmla="*/ 229 h 252"/>
                <a:gd name="T16" fmla="*/ 60 w 186"/>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252">
                  <a:moveTo>
                    <a:pt x="60" y="252"/>
                  </a:moveTo>
                  <a:cubicBezTo>
                    <a:pt x="62" y="216"/>
                    <a:pt x="63" y="186"/>
                    <a:pt x="64" y="155"/>
                  </a:cubicBezTo>
                  <a:cubicBezTo>
                    <a:pt x="65" y="150"/>
                    <a:pt x="66" y="142"/>
                    <a:pt x="63" y="139"/>
                  </a:cubicBezTo>
                  <a:cubicBezTo>
                    <a:pt x="25" y="103"/>
                    <a:pt x="35" y="48"/>
                    <a:pt x="0" y="10"/>
                  </a:cubicBezTo>
                  <a:cubicBezTo>
                    <a:pt x="76" y="0"/>
                    <a:pt x="159" y="63"/>
                    <a:pt x="184" y="110"/>
                  </a:cubicBezTo>
                  <a:cubicBezTo>
                    <a:pt x="186" y="114"/>
                    <a:pt x="186" y="119"/>
                    <a:pt x="185" y="124"/>
                  </a:cubicBezTo>
                  <a:cubicBezTo>
                    <a:pt x="181" y="153"/>
                    <a:pt x="165" y="175"/>
                    <a:pt x="138" y="185"/>
                  </a:cubicBezTo>
                  <a:cubicBezTo>
                    <a:pt x="114" y="195"/>
                    <a:pt x="96" y="209"/>
                    <a:pt x="80" y="229"/>
                  </a:cubicBezTo>
                  <a:cubicBezTo>
                    <a:pt x="75" y="236"/>
                    <a:pt x="69" y="242"/>
                    <a:pt x="60" y="252"/>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8" name="Freeform 6">
              <a:extLst>
                <a:ext uri="{FF2B5EF4-FFF2-40B4-BE49-F238E27FC236}">
                  <a16:creationId xmlns:a16="http://schemas.microsoft.com/office/drawing/2014/main" xmlns="" id="{04B38758-95FD-4F58-B238-096856802640}"/>
                </a:ext>
              </a:extLst>
            </p:cNvPr>
            <p:cNvSpPr>
              <a:spLocks/>
            </p:cNvSpPr>
            <p:nvPr/>
          </p:nvSpPr>
          <p:spPr bwMode="auto">
            <a:xfrm>
              <a:off x="5651953" y="3826670"/>
              <a:ext cx="243500" cy="303165"/>
            </a:xfrm>
            <a:custGeom>
              <a:avLst/>
              <a:gdLst>
                <a:gd name="T0" fmla="*/ 288 w 340"/>
                <a:gd name="T1" fmla="*/ 3 h 423"/>
                <a:gd name="T2" fmla="*/ 340 w 340"/>
                <a:gd name="T3" fmla="*/ 3 h 423"/>
                <a:gd name="T4" fmla="*/ 340 w 340"/>
                <a:gd name="T5" fmla="*/ 421 h 423"/>
                <a:gd name="T6" fmla="*/ 299 w 340"/>
                <a:gd name="T7" fmla="*/ 421 h 423"/>
                <a:gd name="T8" fmla="*/ 265 w 340"/>
                <a:gd name="T9" fmla="*/ 403 h 423"/>
                <a:gd name="T10" fmla="*/ 72 w 340"/>
                <a:gd name="T11" fmla="*/ 104 h 423"/>
                <a:gd name="T12" fmla="*/ 51 w 340"/>
                <a:gd name="T13" fmla="*/ 69 h 423"/>
                <a:gd name="T14" fmla="*/ 51 w 340"/>
                <a:gd name="T15" fmla="*/ 420 h 423"/>
                <a:gd name="T16" fmla="*/ 0 w 340"/>
                <a:gd name="T17" fmla="*/ 420 h 423"/>
                <a:gd name="T18" fmla="*/ 0 w 340"/>
                <a:gd name="T19" fmla="*/ 3 h 423"/>
                <a:gd name="T20" fmla="*/ 38 w 340"/>
                <a:gd name="T21" fmla="*/ 3 h 423"/>
                <a:gd name="T22" fmla="*/ 82 w 340"/>
                <a:gd name="T23" fmla="*/ 26 h 423"/>
                <a:gd name="T24" fmla="*/ 287 w 340"/>
                <a:gd name="T25" fmla="*/ 348 h 423"/>
                <a:gd name="T26" fmla="*/ 288 w 340"/>
                <a:gd name="T27" fmla="*/ 349 h 423"/>
                <a:gd name="T28" fmla="*/ 288 w 340"/>
                <a:gd name="T29" fmla="*/ 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3">
                  <a:moveTo>
                    <a:pt x="288" y="3"/>
                  </a:moveTo>
                  <a:cubicBezTo>
                    <a:pt x="306" y="3"/>
                    <a:pt x="323" y="3"/>
                    <a:pt x="340" y="3"/>
                  </a:cubicBezTo>
                  <a:cubicBezTo>
                    <a:pt x="340" y="143"/>
                    <a:pt x="340" y="281"/>
                    <a:pt x="340" y="421"/>
                  </a:cubicBezTo>
                  <a:cubicBezTo>
                    <a:pt x="326" y="421"/>
                    <a:pt x="313" y="420"/>
                    <a:pt x="299" y="421"/>
                  </a:cubicBezTo>
                  <a:cubicBezTo>
                    <a:pt x="283" y="423"/>
                    <a:pt x="274" y="417"/>
                    <a:pt x="265" y="403"/>
                  </a:cubicBezTo>
                  <a:cubicBezTo>
                    <a:pt x="201" y="303"/>
                    <a:pt x="136" y="204"/>
                    <a:pt x="72" y="104"/>
                  </a:cubicBezTo>
                  <a:cubicBezTo>
                    <a:pt x="65" y="93"/>
                    <a:pt x="58" y="81"/>
                    <a:pt x="51" y="69"/>
                  </a:cubicBezTo>
                  <a:cubicBezTo>
                    <a:pt x="51" y="186"/>
                    <a:pt x="51" y="303"/>
                    <a:pt x="51" y="420"/>
                  </a:cubicBezTo>
                  <a:cubicBezTo>
                    <a:pt x="34" y="420"/>
                    <a:pt x="17" y="420"/>
                    <a:pt x="0" y="420"/>
                  </a:cubicBezTo>
                  <a:cubicBezTo>
                    <a:pt x="0" y="281"/>
                    <a:pt x="0" y="143"/>
                    <a:pt x="0" y="3"/>
                  </a:cubicBezTo>
                  <a:cubicBezTo>
                    <a:pt x="12" y="3"/>
                    <a:pt x="25" y="4"/>
                    <a:pt x="38" y="3"/>
                  </a:cubicBezTo>
                  <a:cubicBezTo>
                    <a:pt x="59" y="0"/>
                    <a:pt x="71" y="8"/>
                    <a:pt x="82" y="26"/>
                  </a:cubicBezTo>
                  <a:cubicBezTo>
                    <a:pt x="149" y="134"/>
                    <a:pt x="218" y="241"/>
                    <a:pt x="287" y="348"/>
                  </a:cubicBezTo>
                  <a:cubicBezTo>
                    <a:pt x="287" y="348"/>
                    <a:pt x="288" y="349"/>
                    <a:pt x="288" y="349"/>
                  </a:cubicBezTo>
                  <a:cubicBezTo>
                    <a:pt x="288" y="234"/>
                    <a:pt x="288" y="119"/>
                    <a:pt x="288" y="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29" name="Freeform 7">
              <a:extLst>
                <a:ext uri="{FF2B5EF4-FFF2-40B4-BE49-F238E27FC236}">
                  <a16:creationId xmlns:a16="http://schemas.microsoft.com/office/drawing/2014/main" xmlns="" id="{31455BF0-4F1B-4D56-B470-F3F15693096A}"/>
                </a:ext>
              </a:extLst>
            </p:cNvPr>
            <p:cNvSpPr>
              <a:spLocks/>
            </p:cNvSpPr>
            <p:nvPr/>
          </p:nvSpPr>
          <p:spPr bwMode="auto">
            <a:xfrm>
              <a:off x="6999382" y="3828790"/>
              <a:ext cx="243500" cy="299833"/>
            </a:xfrm>
            <a:custGeom>
              <a:avLst/>
              <a:gdLst>
                <a:gd name="T0" fmla="*/ 0 w 340"/>
                <a:gd name="T1" fmla="*/ 0 h 418"/>
                <a:gd name="T2" fmla="*/ 62 w 340"/>
                <a:gd name="T3" fmla="*/ 0 h 418"/>
                <a:gd name="T4" fmla="*/ 71 w 340"/>
                <a:gd name="T5" fmla="*/ 7 h 418"/>
                <a:gd name="T6" fmla="*/ 200 w 340"/>
                <a:gd name="T7" fmla="*/ 208 h 418"/>
                <a:gd name="T8" fmla="*/ 286 w 340"/>
                <a:gd name="T9" fmla="*/ 344 h 418"/>
                <a:gd name="T10" fmla="*/ 288 w 340"/>
                <a:gd name="T11" fmla="*/ 346 h 418"/>
                <a:gd name="T12" fmla="*/ 288 w 340"/>
                <a:gd name="T13" fmla="*/ 1 h 418"/>
                <a:gd name="T14" fmla="*/ 340 w 340"/>
                <a:gd name="T15" fmla="*/ 1 h 418"/>
                <a:gd name="T16" fmla="*/ 340 w 340"/>
                <a:gd name="T17" fmla="*/ 418 h 418"/>
                <a:gd name="T18" fmla="*/ 279 w 340"/>
                <a:gd name="T19" fmla="*/ 418 h 418"/>
                <a:gd name="T20" fmla="*/ 272 w 340"/>
                <a:gd name="T21" fmla="*/ 410 h 418"/>
                <a:gd name="T22" fmla="*/ 77 w 340"/>
                <a:gd name="T23" fmla="*/ 109 h 418"/>
                <a:gd name="T24" fmla="*/ 51 w 340"/>
                <a:gd name="T25" fmla="*/ 66 h 418"/>
                <a:gd name="T26" fmla="*/ 51 w 340"/>
                <a:gd name="T27" fmla="*/ 417 h 418"/>
                <a:gd name="T28" fmla="*/ 0 w 340"/>
                <a:gd name="T29" fmla="*/ 417 h 418"/>
                <a:gd name="T30" fmla="*/ 0 w 340"/>
                <a:gd name="T31"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0" h="418">
                  <a:moveTo>
                    <a:pt x="0" y="0"/>
                  </a:moveTo>
                  <a:cubicBezTo>
                    <a:pt x="21" y="0"/>
                    <a:pt x="41" y="0"/>
                    <a:pt x="62" y="0"/>
                  </a:cubicBezTo>
                  <a:cubicBezTo>
                    <a:pt x="65" y="0"/>
                    <a:pt x="69" y="4"/>
                    <a:pt x="71" y="7"/>
                  </a:cubicBezTo>
                  <a:cubicBezTo>
                    <a:pt x="114" y="74"/>
                    <a:pt x="157" y="141"/>
                    <a:pt x="200" y="208"/>
                  </a:cubicBezTo>
                  <a:cubicBezTo>
                    <a:pt x="229" y="254"/>
                    <a:pt x="257" y="299"/>
                    <a:pt x="286" y="344"/>
                  </a:cubicBezTo>
                  <a:cubicBezTo>
                    <a:pt x="287" y="345"/>
                    <a:pt x="287" y="345"/>
                    <a:pt x="288" y="346"/>
                  </a:cubicBezTo>
                  <a:cubicBezTo>
                    <a:pt x="288" y="231"/>
                    <a:pt x="288" y="116"/>
                    <a:pt x="288" y="1"/>
                  </a:cubicBezTo>
                  <a:cubicBezTo>
                    <a:pt x="305" y="1"/>
                    <a:pt x="322" y="1"/>
                    <a:pt x="340" y="1"/>
                  </a:cubicBezTo>
                  <a:cubicBezTo>
                    <a:pt x="340" y="139"/>
                    <a:pt x="340" y="278"/>
                    <a:pt x="340" y="418"/>
                  </a:cubicBezTo>
                  <a:cubicBezTo>
                    <a:pt x="319" y="418"/>
                    <a:pt x="299" y="418"/>
                    <a:pt x="279" y="418"/>
                  </a:cubicBezTo>
                  <a:cubicBezTo>
                    <a:pt x="277" y="418"/>
                    <a:pt x="274" y="413"/>
                    <a:pt x="272" y="410"/>
                  </a:cubicBezTo>
                  <a:cubicBezTo>
                    <a:pt x="207" y="310"/>
                    <a:pt x="142" y="209"/>
                    <a:pt x="77" y="109"/>
                  </a:cubicBezTo>
                  <a:cubicBezTo>
                    <a:pt x="68" y="95"/>
                    <a:pt x="60" y="81"/>
                    <a:pt x="51" y="66"/>
                  </a:cubicBezTo>
                  <a:cubicBezTo>
                    <a:pt x="51" y="183"/>
                    <a:pt x="51" y="300"/>
                    <a:pt x="51" y="417"/>
                  </a:cubicBezTo>
                  <a:cubicBezTo>
                    <a:pt x="34" y="417"/>
                    <a:pt x="17" y="417"/>
                    <a:pt x="0" y="417"/>
                  </a:cubicBezTo>
                  <a:cubicBezTo>
                    <a:pt x="0" y="279"/>
                    <a:pt x="0" y="140"/>
                    <a:pt x="0"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0" name="Freeform 8">
              <a:extLst>
                <a:ext uri="{FF2B5EF4-FFF2-40B4-BE49-F238E27FC236}">
                  <a16:creationId xmlns:a16="http://schemas.microsoft.com/office/drawing/2014/main" xmlns="" id="{47DB98F6-98E9-4DFB-BF7C-C99DF7A83585}"/>
                </a:ext>
              </a:extLst>
            </p:cNvPr>
            <p:cNvSpPr>
              <a:spLocks/>
            </p:cNvSpPr>
            <p:nvPr/>
          </p:nvSpPr>
          <p:spPr bwMode="auto">
            <a:xfrm>
              <a:off x="8429189" y="3825762"/>
              <a:ext cx="243500" cy="304982"/>
            </a:xfrm>
            <a:custGeom>
              <a:avLst/>
              <a:gdLst>
                <a:gd name="T0" fmla="*/ 288 w 340"/>
                <a:gd name="T1" fmla="*/ 350 h 425"/>
                <a:gd name="T2" fmla="*/ 288 w 340"/>
                <a:gd name="T3" fmla="*/ 5 h 425"/>
                <a:gd name="T4" fmla="*/ 340 w 340"/>
                <a:gd name="T5" fmla="*/ 5 h 425"/>
                <a:gd name="T6" fmla="*/ 340 w 340"/>
                <a:gd name="T7" fmla="*/ 422 h 425"/>
                <a:gd name="T8" fmla="*/ 306 w 340"/>
                <a:gd name="T9" fmla="*/ 422 h 425"/>
                <a:gd name="T10" fmla="*/ 261 w 340"/>
                <a:gd name="T11" fmla="*/ 399 h 425"/>
                <a:gd name="T12" fmla="*/ 70 w 340"/>
                <a:gd name="T13" fmla="*/ 103 h 425"/>
                <a:gd name="T14" fmla="*/ 51 w 340"/>
                <a:gd name="T15" fmla="*/ 69 h 425"/>
                <a:gd name="T16" fmla="*/ 51 w 340"/>
                <a:gd name="T17" fmla="*/ 421 h 425"/>
                <a:gd name="T18" fmla="*/ 0 w 340"/>
                <a:gd name="T19" fmla="*/ 421 h 425"/>
                <a:gd name="T20" fmla="*/ 0 w 340"/>
                <a:gd name="T21" fmla="*/ 4 h 425"/>
                <a:gd name="T22" fmla="*/ 35 w 340"/>
                <a:gd name="T23" fmla="*/ 4 h 425"/>
                <a:gd name="T24" fmla="*/ 84 w 340"/>
                <a:gd name="T25" fmla="*/ 30 h 425"/>
                <a:gd name="T26" fmla="*/ 287 w 340"/>
                <a:gd name="T27" fmla="*/ 350 h 425"/>
                <a:gd name="T28" fmla="*/ 288 w 340"/>
                <a:gd name="T29" fmla="*/ 35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5">
                  <a:moveTo>
                    <a:pt x="288" y="350"/>
                  </a:moveTo>
                  <a:cubicBezTo>
                    <a:pt x="288" y="235"/>
                    <a:pt x="288" y="120"/>
                    <a:pt x="288" y="5"/>
                  </a:cubicBezTo>
                  <a:cubicBezTo>
                    <a:pt x="305" y="5"/>
                    <a:pt x="322" y="5"/>
                    <a:pt x="340" y="5"/>
                  </a:cubicBezTo>
                  <a:cubicBezTo>
                    <a:pt x="340" y="143"/>
                    <a:pt x="340" y="282"/>
                    <a:pt x="340" y="422"/>
                  </a:cubicBezTo>
                  <a:cubicBezTo>
                    <a:pt x="329" y="422"/>
                    <a:pt x="317" y="421"/>
                    <a:pt x="306" y="422"/>
                  </a:cubicBezTo>
                  <a:cubicBezTo>
                    <a:pt x="285" y="425"/>
                    <a:pt x="273" y="417"/>
                    <a:pt x="261" y="399"/>
                  </a:cubicBezTo>
                  <a:cubicBezTo>
                    <a:pt x="199" y="299"/>
                    <a:pt x="134" y="201"/>
                    <a:pt x="70" y="103"/>
                  </a:cubicBezTo>
                  <a:cubicBezTo>
                    <a:pt x="64" y="92"/>
                    <a:pt x="58" y="81"/>
                    <a:pt x="51" y="69"/>
                  </a:cubicBezTo>
                  <a:cubicBezTo>
                    <a:pt x="51" y="187"/>
                    <a:pt x="51" y="304"/>
                    <a:pt x="51" y="421"/>
                  </a:cubicBezTo>
                  <a:cubicBezTo>
                    <a:pt x="34" y="421"/>
                    <a:pt x="17" y="421"/>
                    <a:pt x="0" y="421"/>
                  </a:cubicBezTo>
                  <a:cubicBezTo>
                    <a:pt x="0" y="282"/>
                    <a:pt x="0" y="144"/>
                    <a:pt x="0" y="4"/>
                  </a:cubicBezTo>
                  <a:cubicBezTo>
                    <a:pt x="11" y="4"/>
                    <a:pt x="23" y="5"/>
                    <a:pt x="35" y="4"/>
                  </a:cubicBezTo>
                  <a:cubicBezTo>
                    <a:pt x="59" y="0"/>
                    <a:pt x="72" y="10"/>
                    <a:pt x="84" y="30"/>
                  </a:cubicBezTo>
                  <a:cubicBezTo>
                    <a:pt x="151" y="137"/>
                    <a:pt x="219" y="243"/>
                    <a:pt x="287" y="350"/>
                  </a:cubicBezTo>
                  <a:cubicBezTo>
                    <a:pt x="287" y="350"/>
                    <a:pt x="288" y="350"/>
                    <a:pt x="288" y="35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1" name="Freeform 9">
              <a:extLst>
                <a:ext uri="{FF2B5EF4-FFF2-40B4-BE49-F238E27FC236}">
                  <a16:creationId xmlns:a16="http://schemas.microsoft.com/office/drawing/2014/main" xmlns="" id="{F599A455-6204-4713-A82B-452DF266B2E6}"/>
                </a:ext>
              </a:extLst>
            </p:cNvPr>
            <p:cNvSpPr>
              <a:spLocks/>
            </p:cNvSpPr>
            <p:nvPr/>
          </p:nvSpPr>
          <p:spPr bwMode="auto">
            <a:xfrm>
              <a:off x="9453162" y="3827276"/>
              <a:ext cx="243500" cy="301348"/>
            </a:xfrm>
            <a:custGeom>
              <a:avLst/>
              <a:gdLst>
                <a:gd name="T0" fmla="*/ 289 w 340"/>
                <a:gd name="T1" fmla="*/ 348 h 420"/>
                <a:gd name="T2" fmla="*/ 289 w 340"/>
                <a:gd name="T3" fmla="*/ 2 h 420"/>
                <a:gd name="T4" fmla="*/ 340 w 340"/>
                <a:gd name="T5" fmla="*/ 2 h 420"/>
                <a:gd name="T6" fmla="*/ 340 w 340"/>
                <a:gd name="T7" fmla="*/ 420 h 420"/>
                <a:gd name="T8" fmla="*/ 280 w 340"/>
                <a:gd name="T9" fmla="*/ 420 h 420"/>
                <a:gd name="T10" fmla="*/ 272 w 340"/>
                <a:gd name="T11" fmla="*/ 412 h 420"/>
                <a:gd name="T12" fmla="*/ 99 w 340"/>
                <a:gd name="T13" fmla="*/ 144 h 420"/>
                <a:gd name="T14" fmla="*/ 52 w 340"/>
                <a:gd name="T15" fmla="*/ 69 h 420"/>
                <a:gd name="T16" fmla="*/ 52 w 340"/>
                <a:gd name="T17" fmla="*/ 419 h 420"/>
                <a:gd name="T18" fmla="*/ 0 w 340"/>
                <a:gd name="T19" fmla="*/ 419 h 420"/>
                <a:gd name="T20" fmla="*/ 0 w 340"/>
                <a:gd name="T21" fmla="*/ 2 h 420"/>
                <a:gd name="T22" fmla="*/ 48 w 340"/>
                <a:gd name="T23" fmla="*/ 2 h 420"/>
                <a:gd name="T24" fmla="*/ 77 w 340"/>
                <a:gd name="T25" fmla="*/ 17 h 420"/>
                <a:gd name="T26" fmla="*/ 287 w 340"/>
                <a:gd name="T27" fmla="*/ 347 h 420"/>
                <a:gd name="T28" fmla="*/ 289 w 340"/>
                <a:gd name="T29" fmla="*/ 34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0">
                  <a:moveTo>
                    <a:pt x="289" y="348"/>
                  </a:moveTo>
                  <a:cubicBezTo>
                    <a:pt x="289" y="233"/>
                    <a:pt x="289" y="118"/>
                    <a:pt x="289" y="2"/>
                  </a:cubicBezTo>
                  <a:cubicBezTo>
                    <a:pt x="305" y="2"/>
                    <a:pt x="322" y="2"/>
                    <a:pt x="340" y="2"/>
                  </a:cubicBezTo>
                  <a:cubicBezTo>
                    <a:pt x="340" y="141"/>
                    <a:pt x="340" y="280"/>
                    <a:pt x="340" y="420"/>
                  </a:cubicBezTo>
                  <a:cubicBezTo>
                    <a:pt x="320" y="420"/>
                    <a:pt x="300" y="420"/>
                    <a:pt x="280" y="420"/>
                  </a:cubicBezTo>
                  <a:cubicBezTo>
                    <a:pt x="277" y="420"/>
                    <a:pt x="274" y="415"/>
                    <a:pt x="272" y="412"/>
                  </a:cubicBezTo>
                  <a:cubicBezTo>
                    <a:pt x="214" y="323"/>
                    <a:pt x="157" y="233"/>
                    <a:pt x="99" y="144"/>
                  </a:cubicBezTo>
                  <a:cubicBezTo>
                    <a:pt x="83" y="119"/>
                    <a:pt x="67" y="94"/>
                    <a:pt x="52" y="69"/>
                  </a:cubicBezTo>
                  <a:cubicBezTo>
                    <a:pt x="52" y="185"/>
                    <a:pt x="52" y="302"/>
                    <a:pt x="52" y="419"/>
                  </a:cubicBezTo>
                  <a:cubicBezTo>
                    <a:pt x="35" y="419"/>
                    <a:pt x="18" y="419"/>
                    <a:pt x="0" y="419"/>
                  </a:cubicBezTo>
                  <a:cubicBezTo>
                    <a:pt x="0" y="281"/>
                    <a:pt x="0" y="142"/>
                    <a:pt x="0" y="2"/>
                  </a:cubicBezTo>
                  <a:cubicBezTo>
                    <a:pt x="16" y="2"/>
                    <a:pt x="32" y="3"/>
                    <a:pt x="48" y="2"/>
                  </a:cubicBezTo>
                  <a:cubicBezTo>
                    <a:pt x="62" y="0"/>
                    <a:pt x="70" y="5"/>
                    <a:pt x="77" y="17"/>
                  </a:cubicBezTo>
                  <a:cubicBezTo>
                    <a:pt x="147" y="128"/>
                    <a:pt x="217" y="237"/>
                    <a:pt x="287" y="347"/>
                  </a:cubicBezTo>
                  <a:cubicBezTo>
                    <a:pt x="287" y="347"/>
                    <a:pt x="288" y="348"/>
                    <a:pt x="289" y="348"/>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2" name="Freeform 10">
              <a:extLst>
                <a:ext uri="{FF2B5EF4-FFF2-40B4-BE49-F238E27FC236}">
                  <a16:creationId xmlns:a16="http://schemas.microsoft.com/office/drawing/2014/main" xmlns="" id="{19E34C03-09E7-4B05-8BA5-DB4F17D37F25}"/>
                </a:ext>
              </a:extLst>
            </p:cNvPr>
            <p:cNvSpPr>
              <a:spLocks noEditPoints="1"/>
            </p:cNvSpPr>
            <p:nvPr/>
          </p:nvSpPr>
          <p:spPr bwMode="auto">
            <a:xfrm>
              <a:off x="6649577" y="3822127"/>
              <a:ext cx="291352" cy="312856"/>
            </a:xfrm>
            <a:custGeom>
              <a:avLst/>
              <a:gdLst>
                <a:gd name="T0" fmla="*/ 407 w 407"/>
                <a:gd name="T1" fmla="*/ 215 h 436"/>
                <a:gd name="T2" fmla="*/ 378 w 407"/>
                <a:gd name="T3" fmla="*/ 337 h 436"/>
                <a:gd name="T4" fmla="*/ 240 w 407"/>
                <a:gd name="T5" fmla="*/ 431 h 436"/>
                <a:gd name="T6" fmla="*/ 141 w 407"/>
                <a:gd name="T7" fmla="*/ 424 h 436"/>
                <a:gd name="T8" fmla="*/ 27 w 407"/>
                <a:gd name="T9" fmla="*/ 317 h 436"/>
                <a:gd name="T10" fmla="*/ 31 w 407"/>
                <a:gd name="T11" fmla="*/ 113 h 436"/>
                <a:gd name="T12" fmla="*/ 196 w 407"/>
                <a:gd name="T13" fmla="*/ 3 h 436"/>
                <a:gd name="T14" fmla="*/ 312 w 407"/>
                <a:gd name="T15" fmla="*/ 27 h 436"/>
                <a:gd name="T16" fmla="*/ 400 w 407"/>
                <a:gd name="T17" fmla="*/ 158 h 436"/>
                <a:gd name="T18" fmla="*/ 407 w 407"/>
                <a:gd name="T19" fmla="*/ 215 h 436"/>
                <a:gd name="T20" fmla="*/ 67 w 407"/>
                <a:gd name="T21" fmla="*/ 219 h 436"/>
                <a:gd name="T22" fmla="*/ 67 w 407"/>
                <a:gd name="T23" fmla="*/ 244 h 436"/>
                <a:gd name="T24" fmla="*/ 70 w 407"/>
                <a:gd name="T25" fmla="*/ 267 h 436"/>
                <a:gd name="T26" fmla="*/ 216 w 407"/>
                <a:gd name="T27" fmla="*/ 386 h 436"/>
                <a:gd name="T28" fmla="*/ 336 w 407"/>
                <a:gd name="T29" fmla="*/ 300 h 436"/>
                <a:gd name="T30" fmla="*/ 346 w 407"/>
                <a:gd name="T31" fmla="*/ 176 h 436"/>
                <a:gd name="T32" fmla="*/ 311 w 407"/>
                <a:gd name="T33" fmla="*/ 92 h 436"/>
                <a:gd name="T34" fmla="*/ 215 w 407"/>
                <a:gd name="T35" fmla="*/ 50 h 436"/>
                <a:gd name="T36" fmla="*/ 103 w 407"/>
                <a:gd name="T37" fmla="*/ 100 h 436"/>
                <a:gd name="T38" fmla="*/ 67 w 407"/>
                <a:gd name="T39" fmla="*/ 21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7" h="436">
                  <a:moveTo>
                    <a:pt x="407" y="215"/>
                  </a:moveTo>
                  <a:cubicBezTo>
                    <a:pt x="405" y="257"/>
                    <a:pt x="399" y="299"/>
                    <a:pt x="378" y="337"/>
                  </a:cubicBezTo>
                  <a:cubicBezTo>
                    <a:pt x="348" y="391"/>
                    <a:pt x="302" y="423"/>
                    <a:pt x="240" y="431"/>
                  </a:cubicBezTo>
                  <a:cubicBezTo>
                    <a:pt x="207" y="436"/>
                    <a:pt x="173" y="435"/>
                    <a:pt x="141" y="424"/>
                  </a:cubicBezTo>
                  <a:cubicBezTo>
                    <a:pt x="86" y="407"/>
                    <a:pt x="48" y="370"/>
                    <a:pt x="27" y="317"/>
                  </a:cubicBezTo>
                  <a:cubicBezTo>
                    <a:pt x="0" y="249"/>
                    <a:pt x="2" y="179"/>
                    <a:pt x="31" y="113"/>
                  </a:cubicBezTo>
                  <a:cubicBezTo>
                    <a:pt x="63" y="43"/>
                    <a:pt x="120" y="7"/>
                    <a:pt x="196" y="3"/>
                  </a:cubicBezTo>
                  <a:cubicBezTo>
                    <a:pt x="237" y="0"/>
                    <a:pt x="277" y="6"/>
                    <a:pt x="312" y="27"/>
                  </a:cubicBezTo>
                  <a:cubicBezTo>
                    <a:pt x="361" y="57"/>
                    <a:pt x="389" y="102"/>
                    <a:pt x="400" y="158"/>
                  </a:cubicBezTo>
                  <a:cubicBezTo>
                    <a:pt x="404" y="176"/>
                    <a:pt x="405" y="196"/>
                    <a:pt x="407" y="215"/>
                  </a:cubicBezTo>
                  <a:close/>
                  <a:moveTo>
                    <a:pt x="67" y="219"/>
                  </a:moveTo>
                  <a:cubicBezTo>
                    <a:pt x="67" y="227"/>
                    <a:pt x="66" y="235"/>
                    <a:pt x="67" y="244"/>
                  </a:cubicBezTo>
                  <a:cubicBezTo>
                    <a:pt x="67" y="252"/>
                    <a:pt x="69" y="260"/>
                    <a:pt x="70" y="267"/>
                  </a:cubicBezTo>
                  <a:cubicBezTo>
                    <a:pt x="84" y="333"/>
                    <a:pt x="134" y="391"/>
                    <a:pt x="216" y="386"/>
                  </a:cubicBezTo>
                  <a:cubicBezTo>
                    <a:pt x="272" y="383"/>
                    <a:pt x="317" y="352"/>
                    <a:pt x="336" y="300"/>
                  </a:cubicBezTo>
                  <a:cubicBezTo>
                    <a:pt x="351" y="259"/>
                    <a:pt x="352" y="218"/>
                    <a:pt x="346" y="176"/>
                  </a:cubicBezTo>
                  <a:cubicBezTo>
                    <a:pt x="342" y="145"/>
                    <a:pt x="332" y="116"/>
                    <a:pt x="311" y="92"/>
                  </a:cubicBezTo>
                  <a:cubicBezTo>
                    <a:pt x="285" y="64"/>
                    <a:pt x="253" y="51"/>
                    <a:pt x="215" y="50"/>
                  </a:cubicBezTo>
                  <a:cubicBezTo>
                    <a:pt x="170" y="49"/>
                    <a:pt x="132" y="64"/>
                    <a:pt x="103" y="100"/>
                  </a:cubicBezTo>
                  <a:cubicBezTo>
                    <a:pt x="75" y="134"/>
                    <a:pt x="66" y="175"/>
                    <a:pt x="67" y="21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3" name="Freeform 11">
              <a:extLst>
                <a:ext uri="{FF2B5EF4-FFF2-40B4-BE49-F238E27FC236}">
                  <a16:creationId xmlns:a16="http://schemas.microsoft.com/office/drawing/2014/main" xmlns="" id="{784D6344-2388-4F04-93C3-0C8482E31BF0}"/>
                </a:ext>
              </a:extLst>
            </p:cNvPr>
            <p:cNvSpPr>
              <a:spLocks noEditPoints="1"/>
            </p:cNvSpPr>
            <p:nvPr/>
          </p:nvSpPr>
          <p:spPr bwMode="auto">
            <a:xfrm>
              <a:off x="10377191" y="3827882"/>
              <a:ext cx="217454" cy="300742"/>
            </a:xfrm>
            <a:custGeom>
              <a:avLst/>
              <a:gdLst>
                <a:gd name="T0" fmla="*/ 53 w 304"/>
                <a:gd name="T1" fmla="*/ 243 h 419"/>
                <a:gd name="T2" fmla="*/ 53 w 304"/>
                <a:gd name="T3" fmla="*/ 418 h 419"/>
                <a:gd name="T4" fmla="*/ 0 w 304"/>
                <a:gd name="T5" fmla="*/ 418 h 419"/>
                <a:gd name="T6" fmla="*/ 0 w 304"/>
                <a:gd name="T7" fmla="*/ 1 h 419"/>
                <a:gd name="T8" fmla="*/ 9 w 304"/>
                <a:gd name="T9" fmla="*/ 1 h 419"/>
                <a:gd name="T10" fmla="*/ 136 w 304"/>
                <a:gd name="T11" fmla="*/ 1 h 419"/>
                <a:gd name="T12" fmla="*/ 232 w 304"/>
                <a:gd name="T13" fmla="*/ 40 h 419"/>
                <a:gd name="T14" fmla="*/ 185 w 304"/>
                <a:gd name="T15" fmla="*/ 218 h 419"/>
                <a:gd name="T16" fmla="*/ 163 w 304"/>
                <a:gd name="T17" fmla="*/ 226 h 419"/>
                <a:gd name="T18" fmla="*/ 225 w 304"/>
                <a:gd name="T19" fmla="*/ 292 h 419"/>
                <a:gd name="T20" fmla="*/ 298 w 304"/>
                <a:gd name="T21" fmla="*/ 409 h 419"/>
                <a:gd name="T22" fmla="*/ 304 w 304"/>
                <a:gd name="T23" fmla="*/ 419 h 419"/>
                <a:gd name="T24" fmla="*/ 245 w 304"/>
                <a:gd name="T25" fmla="*/ 419 h 419"/>
                <a:gd name="T26" fmla="*/ 237 w 304"/>
                <a:gd name="T27" fmla="*/ 411 h 419"/>
                <a:gd name="T28" fmla="*/ 174 w 304"/>
                <a:gd name="T29" fmla="*/ 306 h 419"/>
                <a:gd name="T30" fmla="*/ 146 w 304"/>
                <a:gd name="T31" fmla="*/ 267 h 419"/>
                <a:gd name="T32" fmla="*/ 101 w 304"/>
                <a:gd name="T33" fmla="*/ 243 h 419"/>
                <a:gd name="T34" fmla="*/ 53 w 304"/>
                <a:gd name="T35" fmla="*/ 243 h 419"/>
                <a:gd name="T36" fmla="*/ 53 w 304"/>
                <a:gd name="T37" fmla="*/ 195 h 419"/>
                <a:gd name="T38" fmla="*/ 124 w 304"/>
                <a:gd name="T39" fmla="*/ 195 h 419"/>
                <a:gd name="T40" fmla="*/ 175 w 304"/>
                <a:gd name="T41" fmla="*/ 176 h 419"/>
                <a:gd name="T42" fmla="*/ 198 w 304"/>
                <a:gd name="T43" fmla="*/ 98 h 419"/>
                <a:gd name="T44" fmla="*/ 144 w 304"/>
                <a:gd name="T45" fmla="*/ 51 h 419"/>
                <a:gd name="T46" fmla="*/ 55 w 304"/>
                <a:gd name="T47" fmla="*/ 48 h 419"/>
                <a:gd name="T48" fmla="*/ 53 w 304"/>
                <a:gd name="T49" fmla="*/ 49 h 419"/>
                <a:gd name="T50" fmla="*/ 53 w 304"/>
                <a:gd name="T51" fmla="*/ 195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4" h="419">
                  <a:moveTo>
                    <a:pt x="53" y="243"/>
                  </a:moveTo>
                  <a:cubicBezTo>
                    <a:pt x="53" y="302"/>
                    <a:pt x="53" y="360"/>
                    <a:pt x="53" y="418"/>
                  </a:cubicBezTo>
                  <a:cubicBezTo>
                    <a:pt x="35" y="418"/>
                    <a:pt x="18" y="418"/>
                    <a:pt x="0" y="418"/>
                  </a:cubicBezTo>
                  <a:cubicBezTo>
                    <a:pt x="0" y="280"/>
                    <a:pt x="0" y="141"/>
                    <a:pt x="0" y="1"/>
                  </a:cubicBezTo>
                  <a:cubicBezTo>
                    <a:pt x="3" y="1"/>
                    <a:pt x="6" y="1"/>
                    <a:pt x="9" y="1"/>
                  </a:cubicBezTo>
                  <a:cubicBezTo>
                    <a:pt x="52" y="1"/>
                    <a:pt x="94" y="0"/>
                    <a:pt x="136" y="1"/>
                  </a:cubicBezTo>
                  <a:cubicBezTo>
                    <a:pt x="173" y="2"/>
                    <a:pt x="207" y="11"/>
                    <a:pt x="232" y="40"/>
                  </a:cubicBezTo>
                  <a:cubicBezTo>
                    <a:pt x="282" y="97"/>
                    <a:pt x="257" y="189"/>
                    <a:pt x="185" y="218"/>
                  </a:cubicBezTo>
                  <a:cubicBezTo>
                    <a:pt x="178" y="221"/>
                    <a:pt x="171" y="223"/>
                    <a:pt x="163" y="226"/>
                  </a:cubicBezTo>
                  <a:cubicBezTo>
                    <a:pt x="194" y="240"/>
                    <a:pt x="209" y="266"/>
                    <a:pt x="225" y="292"/>
                  </a:cubicBezTo>
                  <a:cubicBezTo>
                    <a:pt x="249" y="330"/>
                    <a:pt x="274" y="370"/>
                    <a:pt x="298" y="409"/>
                  </a:cubicBezTo>
                  <a:cubicBezTo>
                    <a:pt x="300" y="412"/>
                    <a:pt x="302" y="415"/>
                    <a:pt x="304" y="419"/>
                  </a:cubicBezTo>
                  <a:cubicBezTo>
                    <a:pt x="283" y="419"/>
                    <a:pt x="264" y="419"/>
                    <a:pt x="245" y="419"/>
                  </a:cubicBezTo>
                  <a:cubicBezTo>
                    <a:pt x="242" y="419"/>
                    <a:pt x="239" y="414"/>
                    <a:pt x="237" y="411"/>
                  </a:cubicBezTo>
                  <a:cubicBezTo>
                    <a:pt x="216" y="376"/>
                    <a:pt x="195" y="341"/>
                    <a:pt x="174" y="306"/>
                  </a:cubicBezTo>
                  <a:cubicBezTo>
                    <a:pt x="165" y="292"/>
                    <a:pt x="156" y="279"/>
                    <a:pt x="146" y="267"/>
                  </a:cubicBezTo>
                  <a:cubicBezTo>
                    <a:pt x="135" y="252"/>
                    <a:pt x="119" y="244"/>
                    <a:pt x="101" y="243"/>
                  </a:cubicBezTo>
                  <a:cubicBezTo>
                    <a:pt x="85" y="242"/>
                    <a:pt x="70" y="243"/>
                    <a:pt x="53" y="243"/>
                  </a:cubicBezTo>
                  <a:close/>
                  <a:moveTo>
                    <a:pt x="53" y="195"/>
                  </a:moveTo>
                  <a:cubicBezTo>
                    <a:pt x="78" y="195"/>
                    <a:pt x="101" y="196"/>
                    <a:pt x="124" y="195"/>
                  </a:cubicBezTo>
                  <a:cubicBezTo>
                    <a:pt x="144" y="195"/>
                    <a:pt x="161" y="189"/>
                    <a:pt x="175" y="176"/>
                  </a:cubicBezTo>
                  <a:cubicBezTo>
                    <a:pt x="199" y="155"/>
                    <a:pt x="205" y="128"/>
                    <a:pt x="198" y="98"/>
                  </a:cubicBezTo>
                  <a:cubicBezTo>
                    <a:pt x="192" y="70"/>
                    <a:pt x="172" y="54"/>
                    <a:pt x="144" y="51"/>
                  </a:cubicBezTo>
                  <a:cubicBezTo>
                    <a:pt x="115" y="48"/>
                    <a:pt x="85" y="49"/>
                    <a:pt x="55" y="48"/>
                  </a:cubicBezTo>
                  <a:cubicBezTo>
                    <a:pt x="55" y="48"/>
                    <a:pt x="54" y="49"/>
                    <a:pt x="53" y="49"/>
                  </a:cubicBezTo>
                  <a:cubicBezTo>
                    <a:pt x="53" y="97"/>
                    <a:pt x="53" y="146"/>
                    <a:pt x="53" y="195"/>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4" name="Freeform 12">
              <a:extLst>
                <a:ext uri="{FF2B5EF4-FFF2-40B4-BE49-F238E27FC236}">
                  <a16:creationId xmlns:a16="http://schemas.microsoft.com/office/drawing/2014/main" xmlns="" id="{BF34CC33-1342-41C4-9AEA-72AC282BD7CB}"/>
                </a:ext>
              </a:extLst>
            </p:cNvPr>
            <p:cNvSpPr>
              <a:spLocks/>
            </p:cNvSpPr>
            <p:nvPr/>
          </p:nvSpPr>
          <p:spPr bwMode="auto">
            <a:xfrm>
              <a:off x="5949665" y="3820916"/>
              <a:ext cx="249860" cy="319822"/>
            </a:xfrm>
            <a:custGeom>
              <a:avLst/>
              <a:gdLst>
                <a:gd name="T0" fmla="*/ 338 w 349"/>
                <a:gd name="T1" fmla="*/ 83 h 446"/>
                <a:gd name="T2" fmla="*/ 254 w 349"/>
                <a:gd name="T3" fmla="*/ 54 h 446"/>
                <a:gd name="T4" fmla="*/ 124 w 349"/>
                <a:gd name="T5" fmla="*/ 83 h 446"/>
                <a:gd name="T6" fmla="*/ 63 w 349"/>
                <a:gd name="T7" fmla="*/ 201 h 446"/>
                <a:gd name="T8" fmla="*/ 75 w 349"/>
                <a:gd name="T9" fmla="*/ 300 h 446"/>
                <a:gd name="T10" fmla="*/ 197 w 349"/>
                <a:gd name="T11" fmla="*/ 387 h 446"/>
                <a:gd name="T12" fmla="*/ 288 w 349"/>
                <a:gd name="T13" fmla="*/ 372 h 446"/>
                <a:gd name="T14" fmla="*/ 295 w 349"/>
                <a:gd name="T15" fmla="*/ 364 h 446"/>
                <a:gd name="T16" fmla="*/ 295 w 349"/>
                <a:gd name="T17" fmla="*/ 263 h 446"/>
                <a:gd name="T18" fmla="*/ 294 w 349"/>
                <a:gd name="T19" fmla="*/ 256 h 446"/>
                <a:gd name="T20" fmla="*/ 226 w 349"/>
                <a:gd name="T21" fmla="*/ 256 h 446"/>
                <a:gd name="T22" fmla="*/ 204 w 349"/>
                <a:gd name="T23" fmla="*/ 235 h 446"/>
                <a:gd name="T24" fmla="*/ 204 w 349"/>
                <a:gd name="T25" fmla="*/ 210 h 446"/>
                <a:gd name="T26" fmla="*/ 348 w 349"/>
                <a:gd name="T27" fmla="*/ 210 h 446"/>
                <a:gd name="T28" fmla="*/ 349 w 349"/>
                <a:gd name="T29" fmla="*/ 219 h 446"/>
                <a:gd name="T30" fmla="*/ 349 w 349"/>
                <a:gd name="T31" fmla="*/ 391 h 446"/>
                <a:gd name="T32" fmla="*/ 341 w 349"/>
                <a:gd name="T33" fmla="*/ 404 h 446"/>
                <a:gd name="T34" fmla="*/ 137 w 349"/>
                <a:gd name="T35" fmla="*/ 425 h 446"/>
                <a:gd name="T36" fmla="*/ 13 w 349"/>
                <a:gd name="T37" fmla="*/ 288 h 446"/>
                <a:gd name="T38" fmla="*/ 28 w 349"/>
                <a:gd name="T39" fmla="*/ 123 h 446"/>
                <a:gd name="T40" fmla="*/ 184 w 349"/>
                <a:gd name="T41" fmla="*/ 7 h 446"/>
                <a:gd name="T42" fmla="*/ 330 w 349"/>
                <a:gd name="T43" fmla="*/ 22 h 446"/>
                <a:gd name="T44" fmla="*/ 338 w 349"/>
                <a:gd name="T45" fmla="*/ 34 h 446"/>
                <a:gd name="T46" fmla="*/ 338 w 349"/>
                <a:gd name="T47" fmla="*/ 8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446">
                  <a:moveTo>
                    <a:pt x="338" y="83"/>
                  </a:moveTo>
                  <a:cubicBezTo>
                    <a:pt x="311" y="66"/>
                    <a:pt x="283" y="57"/>
                    <a:pt x="254" y="54"/>
                  </a:cubicBezTo>
                  <a:cubicBezTo>
                    <a:pt x="207" y="48"/>
                    <a:pt x="163" y="52"/>
                    <a:pt x="124" y="83"/>
                  </a:cubicBezTo>
                  <a:cubicBezTo>
                    <a:pt x="85" y="113"/>
                    <a:pt x="67" y="153"/>
                    <a:pt x="63" y="201"/>
                  </a:cubicBezTo>
                  <a:cubicBezTo>
                    <a:pt x="60" y="235"/>
                    <a:pt x="62" y="268"/>
                    <a:pt x="75" y="300"/>
                  </a:cubicBezTo>
                  <a:cubicBezTo>
                    <a:pt x="98" y="354"/>
                    <a:pt x="139" y="383"/>
                    <a:pt x="197" y="387"/>
                  </a:cubicBezTo>
                  <a:cubicBezTo>
                    <a:pt x="228" y="390"/>
                    <a:pt x="260" y="387"/>
                    <a:pt x="288" y="372"/>
                  </a:cubicBezTo>
                  <a:cubicBezTo>
                    <a:pt x="291" y="371"/>
                    <a:pt x="295" y="367"/>
                    <a:pt x="295" y="364"/>
                  </a:cubicBezTo>
                  <a:cubicBezTo>
                    <a:pt x="295" y="330"/>
                    <a:pt x="295" y="296"/>
                    <a:pt x="295" y="263"/>
                  </a:cubicBezTo>
                  <a:cubicBezTo>
                    <a:pt x="295" y="261"/>
                    <a:pt x="294" y="259"/>
                    <a:pt x="294" y="256"/>
                  </a:cubicBezTo>
                  <a:cubicBezTo>
                    <a:pt x="271" y="256"/>
                    <a:pt x="248" y="256"/>
                    <a:pt x="226" y="256"/>
                  </a:cubicBezTo>
                  <a:cubicBezTo>
                    <a:pt x="204" y="256"/>
                    <a:pt x="204" y="256"/>
                    <a:pt x="204" y="235"/>
                  </a:cubicBezTo>
                  <a:cubicBezTo>
                    <a:pt x="204" y="227"/>
                    <a:pt x="204" y="218"/>
                    <a:pt x="204" y="210"/>
                  </a:cubicBezTo>
                  <a:cubicBezTo>
                    <a:pt x="252" y="210"/>
                    <a:pt x="300" y="210"/>
                    <a:pt x="348" y="210"/>
                  </a:cubicBezTo>
                  <a:cubicBezTo>
                    <a:pt x="348" y="213"/>
                    <a:pt x="349" y="216"/>
                    <a:pt x="349" y="219"/>
                  </a:cubicBezTo>
                  <a:cubicBezTo>
                    <a:pt x="349" y="277"/>
                    <a:pt x="349" y="334"/>
                    <a:pt x="349" y="391"/>
                  </a:cubicBezTo>
                  <a:cubicBezTo>
                    <a:pt x="349" y="398"/>
                    <a:pt x="347" y="402"/>
                    <a:pt x="341" y="404"/>
                  </a:cubicBezTo>
                  <a:cubicBezTo>
                    <a:pt x="275" y="437"/>
                    <a:pt x="207" y="446"/>
                    <a:pt x="137" y="425"/>
                  </a:cubicBezTo>
                  <a:cubicBezTo>
                    <a:pt x="70" y="404"/>
                    <a:pt x="29" y="356"/>
                    <a:pt x="13" y="288"/>
                  </a:cubicBezTo>
                  <a:cubicBezTo>
                    <a:pt x="0" y="231"/>
                    <a:pt x="2" y="175"/>
                    <a:pt x="28" y="123"/>
                  </a:cubicBezTo>
                  <a:cubicBezTo>
                    <a:pt x="60" y="58"/>
                    <a:pt x="112" y="18"/>
                    <a:pt x="184" y="7"/>
                  </a:cubicBezTo>
                  <a:cubicBezTo>
                    <a:pt x="234" y="0"/>
                    <a:pt x="283" y="4"/>
                    <a:pt x="330" y="22"/>
                  </a:cubicBezTo>
                  <a:cubicBezTo>
                    <a:pt x="336" y="24"/>
                    <a:pt x="339" y="27"/>
                    <a:pt x="338" y="34"/>
                  </a:cubicBezTo>
                  <a:cubicBezTo>
                    <a:pt x="338" y="49"/>
                    <a:pt x="338" y="65"/>
                    <a:pt x="338" y="8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5" name="Freeform 13">
              <a:extLst>
                <a:ext uri="{FF2B5EF4-FFF2-40B4-BE49-F238E27FC236}">
                  <a16:creationId xmlns:a16="http://schemas.microsoft.com/office/drawing/2014/main" xmlns="" id="{C0ED9391-CDAD-46EA-BF3B-C1564D76B877}"/>
                </a:ext>
              </a:extLst>
            </p:cNvPr>
            <p:cNvSpPr>
              <a:spLocks/>
            </p:cNvSpPr>
            <p:nvPr/>
          </p:nvSpPr>
          <p:spPr bwMode="auto">
            <a:xfrm>
              <a:off x="6357619" y="3820916"/>
              <a:ext cx="250466" cy="320428"/>
            </a:xfrm>
            <a:custGeom>
              <a:avLst/>
              <a:gdLst>
                <a:gd name="T0" fmla="*/ 339 w 350"/>
                <a:gd name="T1" fmla="*/ 81 h 447"/>
                <a:gd name="T2" fmla="*/ 289 w 350"/>
                <a:gd name="T3" fmla="*/ 61 h 447"/>
                <a:gd name="T4" fmla="*/ 164 w 350"/>
                <a:gd name="T5" fmla="*/ 61 h 447"/>
                <a:gd name="T6" fmla="*/ 68 w 350"/>
                <a:gd name="T7" fmla="*/ 172 h 447"/>
                <a:gd name="T8" fmla="*/ 83 w 350"/>
                <a:gd name="T9" fmla="*/ 316 h 447"/>
                <a:gd name="T10" fmla="*/ 198 w 350"/>
                <a:gd name="T11" fmla="*/ 388 h 447"/>
                <a:gd name="T12" fmla="*/ 289 w 350"/>
                <a:gd name="T13" fmla="*/ 372 h 447"/>
                <a:gd name="T14" fmla="*/ 295 w 350"/>
                <a:gd name="T15" fmla="*/ 364 h 447"/>
                <a:gd name="T16" fmla="*/ 295 w 350"/>
                <a:gd name="T17" fmla="*/ 261 h 447"/>
                <a:gd name="T18" fmla="*/ 294 w 350"/>
                <a:gd name="T19" fmla="*/ 256 h 447"/>
                <a:gd name="T20" fmla="*/ 218 w 350"/>
                <a:gd name="T21" fmla="*/ 256 h 447"/>
                <a:gd name="T22" fmla="*/ 204 w 350"/>
                <a:gd name="T23" fmla="*/ 242 h 447"/>
                <a:gd name="T24" fmla="*/ 204 w 350"/>
                <a:gd name="T25" fmla="*/ 210 h 447"/>
                <a:gd name="T26" fmla="*/ 349 w 350"/>
                <a:gd name="T27" fmla="*/ 210 h 447"/>
                <a:gd name="T28" fmla="*/ 349 w 350"/>
                <a:gd name="T29" fmla="*/ 219 h 447"/>
                <a:gd name="T30" fmla="*/ 349 w 350"/>
                <a:gd name="T31" fmla="*/ 391 h 447"/>
                <a:gd name="T32" fmla="*/ 344 w 350"/>
                <a:gd name="T33" fmla="*/ 403 h 447"/>
                <a:gd name="T34" fmla="*/ 136 w 350"/>
                <a:gd name="T35" fmla="*/ 424 h 447"/>
                <a:gd name="T36" fmla="*/ 14 w 350"/>
                <a:gd name="T37" fmla="*/ 288 h 447"/>
                <a:gd name="T38" fmla="*/ 28 w 350"/>
                <a:gd name="T39" fmla="*/ 123 h 447"/>
                <a:gd name="T40" fmla="*/ 185 w 350"/>
                <a:gd name="T41" fmla="*/ 7 h 447"/>
                <a:gd name="T42" fmla="*/ 331 w 350"/>
                <a:gd name="T43" fmla="*/ 22 h 447"/>
                <a:gd name="T44" fmla="*/ 339 w 350"/>
                <a:gd name="T45" fmla="*/ 34 h 447"/>
                <a:gd name="T46" fmla="*/ 339 w 350"/>
                <a:gd name="T47" fmla="*/ 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0" h="447">
                  <a:moveTo>
                    <a:pt x="339" y="81"/>
                  </a:moveTo>
                  <a:cubicBezTo>
                    <a:pt x="322" y="74"/>
                    <a:pt x="306" y="66"/>
                    <a:pt x="289" y="61"/>
                  </a:cubicBezTo>
                  <a:cubicBezTo>
                    <a:pt x="248" y="49"/>
                    <a:pt x="205" y="46"/>
                    <a:pt x="164" y="61"/>
                  </a:cubicBezTo>
                  <a:cubicBezTo>
                    <a:pt x="112" y="80"/>
                    <a:pt x="80" y="119"/>
                    <a:pt x="68" y="172"/>
                  </a:cubicBezTo>
                  <a:cubicBezTo>
                    <a:pt x="57" y="221"/>
                    <a:pt x="59" y="270"/>
                    <a:pt x="83" y="316"/>
                  </a:cubicBezTo>
                  <a:cubicBezTo>
                    <a:pt x="108" y="361"/>
                    <a:pt x="148" y="384"/>
                    <a:pt x="198" y="388"/>
                  </a:cubicBezTo>
                  <a:cubicBezTo>
                    <a:pt x="230" y="390"/>
                    <a:pt x="261" y="387"/>
                    <a:pt x="289" y="372"/>
                  </a:cubicBezTo>
                  <a:cubicBezTo>
                    <a:pt x="292" y="371"/>
                    <a:pt x="295" y="367"/>
                    <a:pt x="295" y="364"/>
                  </a:cubicBezTo>
                  <a:cubicBezTo>
                    <a:pt x="296" y="330"/>
                    <a:pt x="295" y="295"/>
                    <a:pt x="295" y="261"/>
                  </a:cubicBezTo>
                  <a:cubicBezTo>
                    <a:pt x="295" y="259"/>
                    <a:pt x="295" y="258"/>
                    <a:pt x="294" y="256"/>
                  </a:cubicBezTo>
                  <a:cubicBezTo>
                    <a:pt x="269" y="256"/>
                    <a:pt x="244" y="256"/>
                    <a:pt x="218" y="256"/>
                  </a:cubicBezTo>
                  <a:cubicBezTo>
                    <a:pt x="203" y="256"/>
                    <a:pt x="205" y="258"/>
                    <a:pt x="204" y="242"/>
                  </a:cubicBezTo>
                  <a:cubicBezTo>
                    <a:pt x="204" y="232"/>
                    <a:pt x="204" y="221"/>
                    <a:pt x="204" y="210"/>
                  </a:cubicBezTo>
                  <a:cubicBezTo>
                    <a:pt x="253" y="210"/>
                    <a:pt x="301" y="210"/>
                    <a:pt x="349" y="210"/>
                  </a:cubicBezTo>
                  <a:cubicBezTo>
                    <a:pt x="349" y="213"/>
                    <a:pt x="349" y="216"/>
                    <a:pt x="349" y="219"/>
                  </a:cubicBezTo>
                  <a:cubicBezTo>
                    <a:pt x="349" y="277"/>
                    <a:pt x="349" y="334"/>
                    <a:pt x="349" y="391"/>
                  </a:cubicBezTo>
                  <a:cubicBezTo>
                    <a:pt x="349" y="396"/>
                    <a:pt x="350" y="400"/>
                    <a:pt x="344" y="403"/>
                  </a:cubicBezTo>
                  <a:cubicBezTo>
                    <a:pt x="277" y="437"/>
                    <a:pt x="208" y="447"/>
                    <a:pt x="136" y="424"/>
                  </a:cubicBezTo>
                  <a:cubicBezTo>
                    <a:pt x="70" y="403"/>
                    <a:pt x="30" y="355"/>
                    <a:pt x="14" y="288"/>
                  </a:cubicBezTo>
                  <a:cubicBezTo>
                    <a:pt x="0" y="232"/>
                    <a:pt x="3" y="176"/>
                    <a:pt x="28" y="123"/>
                  </a:cubicBezTo>
                  <a:cubicBezTo>
                    <a:pt x="60" y="58"/>
                    <a:pt x="112" y="18"/>
                    <a:pt x="185" y="7"/>
                  </a:cubicBezTo>
                  <a:cubicBezTo>
                    <a:pt x="234" y="0"/>
                    <a:pt x="283" y="4"/>
                    <a:pt x="331" y="22"/>
                  </a:cubicBezTo>
                  <a:cubicBezTo>
                    <a:pt x="337" y="24"/>
                    <a:pt x="339" y="28"/>
                    <a:pt x="339" y="34"/>
                  </a:cubicBezTo>
                  <a:cubicBezTo>
                    <a:pt x="339" y="50"/>
                    <a:pt x="339" y="65"/>
                    <a:pt x="339" y="8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6" name="Freeform 14">
              <a:extLst>
                <a:ext uri="{FF2B5EF4-FFF2-40B4-BE49-F238E27FC236}">
                  <a16:creationId xmlns:a16="http://schemas.microsoft.com/office/drawing/2014/main" xmlns="" id="{3FEED4F4-965F-4617-BDF1-897F39478B1A}"/>
                </a:ext>
              </a:extLst>
            </p:cNvPr>
            <p:cNvSpPr>
              <a:spLocks/>
            </p:cNvSpPr>
            <p:nvPr/>
          </p:nvSpPr>
          <p:spPr bwMode="auto">
            <a:xfrm>
              <a:off x="7297094" y="3820916"/>
              <a:ext cx="249860" cy="320428"/>
            </a:xfrm>
            <a:custGeom>
              <a:avLst/>
              <a:gdLst>
                <a:gd name="T0" fmla="*/ 338 w 349"/>
                <a:gd name="T1" fmla="*/ 81 h 447"/>
                <a:gd name="T2" fmla="*/ 288 w 349"/>
                <a:gd name="T3" fmla="*/ 61 h 447"/>
                <a:gd name="T4" fmla="*/ 163 w 349"/>
                <a:gd name="T5" fmla="*/ 61 h 447"/>
                <a:gd name="T6" fmla="*/ 68 w 349"/>
                <a:gd name="T7" fmla="*/ 172 h 447"/>
                <a:gd name="T8" fmla="*/ 82 w 349"/>
                <a:gd name="T9" fmla="*/ 315 h 447"/>
                <a:gd name="T10" fmla="*/ 197 w 349"/>
                <a:gd name="T11" fmla="*/ 388 h 447"/>
                <a:gd name="T12" fmla="*/ 288 w 349"/>
                <a:gd name="T13" fmla="*/ 373 h 447"/>
                <a:gd name="T14" fmla="*/ 294 w 349"/>
                <a:gd name="T15" fmla="*/ 364 h 447"/>
                <a:gd name="T16" fmla="*/ 295 w 349"/>
                <a:gd name="T17" fmla="*/ 261 h 447"/>
                <a:gd name="T18" fmla="*/ 294 w 349"/>
                <a:gd name="T19" fmla="*/ 257 h 447"/>
                <a:gd name="T20" fmla="*/ 284 w 349"/>
                <a:gd name="T21" fmla="*/ 256 h 447"/>
                <a:gd name="T22" fmla="*/ 213 w 349"/>
                <a:gd name="T23" fmla="*/ 256 h 447"/>
                <a:gd name="T24" fmla="*/ 204 w 349"/>
                <a:gd name="T25" fmla="*/ 247 h 447"/>
                <a:gd name="T26" fmla="*/ 204 w 349"/>
                <a:gd name="T27" fmla="*/ 210 h 447"/>
                <a:gd name="T28" fmla="*/ 348 w 349"/>
                <a:gd name="T29" fmla="*/ 210 h 447"/>
                <a:gd name="T30" fmla="*/ 348 w 349"/>
                <a:gd name="T31" fmla="*/ 218 h 447"/>
                <a:gd name="T32" fmla="*/ 348 w 349"/>
                <a:gd name="T33" fmla="*/ 392 h 447"/>
                <a:gd name="T34" fmla="*/ 343 w 349"/>
                <a:gd name="T35" fmla="*/ 403 h 447"/>
                <a:gd name="T36" fmla="*/ 136 w 349"/>
                <a:gd name="T37" fmla="*/ 424 h 447"/>
                <a:gd name="T38" fmla="*/ 13 w 349"/>
                <a:gd name="T39" fmla="*/ 288 h 447"/>
                <a:gd name="T40" fmla="*/ 27 w 349"/>
                <a:gd name="T41" fmla="*/ 123 h 447"/>
                <a:gd name="T42" fmla="*/ 184 w 349"/>
                <a:gd name="T43" fmla="*/ 7 h 447"/>
                <a:gd name="T44" fmla="*/ 330 w 349"/>
                <a:gd name="T45" fmla="*/ 22 h 447"/>
                <a:gd name="T46" fmla="*/ 338 w 349"/>
                <a:gd name="T47" fmla="*/ 33 h 447"/>
                <a:gd name="T48" fmla="*/ 338 w 349"/>
                <a:gd name="T49" fmla="*/ 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9" h="447">
                  <a:moveTo>
                    <a:pt x="338" y="81"/>
                  </a:moveTo>
                  <a:cubicBezTo>
                    <a:pt x="321" y="74"/>
                    <a:pt x="305" y="66"/>
                    <a:pt x="288" y="61"/>
                  </a:cubicBezTo>
                  <a:cubicBezTo>
                    <a:pt x="247" y="49"/>
                    <a:pt x="204" y="46"/>
                    <a:pt x="163" y="61"/>
                  </a:cubicBezTo>
                  <a:cubicBezTo>
                    <a:pt x="111" y="80"/>
                    <a:pt x="80" y="119"/>
                    <a:pt x="68" y="172"/>
                  </a:cubicBezTo>
                  <a:cubicBezTo>
                    <a:pt x="57" y="221"/>
                    <a:pt x="58" y="270"/>
                    <a:pt x="82" y="315"/>
                  </a:cubicBezTo>
                  <a:cubicBezTo>
                    <a:pt x="106" y="361"/>
                    <a:pt x="146" y="384"/>
                    <a:pt x="197" y="388"/>
                  </a:cubicBezTo>
                  <a:cubicBezTo>
                    <a:pt x="228" y="390"/>
                    <a:pt x="259" y="387"/>
                    <a:pt x="288" y="373"/>
                  </a:cubicBezTo>
                  <a:cubicBezTo>
                    <a:pt x="291" y="371"/>
                    <a:pt x="294" y="367"/>
                    <a:pt x="294" y="364"/>
                  </a:cubicBezTo>
                  <a:cubicBezTo>
                    <a:pt x="295" y="330"/>
                    <a:pt x="295" y="295"/>
                    <a:pt x="295" y="261"/>
                  </a:cubicBezTo>
                  <a:cubicBezTo>
                    <a:pt x="295" y="260"/>
                    <a:pt x="294" y="259"/>
                    <a:pt x="294" y="257"/>
                  </a:cubicBezTo>
                  <a:cubicBezTo>
                    <a:pt x="291" y="257"/>
                    <a:pt x="287" y="256"/>
                    <a:pt x="284" y="256"/>
                  </a:cubicBezTo>
                  <a:cubicBezTo>
                    <a:pt x="260" y="256"/>
                    <a:pt x="236" y="256"/>
                    <a:pt x="213" y="256"/>
                  </a:cubicBezTo>
                  <a:cubicBezTo>
                    <a:pt x="205" y="256"/>
                    <a:pt x="203" y="254"/>
                    <a:pt x="204" y="247"/>
                  </a:cubicBezTo>
                  <a:cubicBezTo>
                    <a:pt x="204" y="235"/>
                    <a:pt x="204" y="223"/>
                    <a:pt x="204" y="210"/>
                  </a:cubicBezTo>
                  <a:cubicBezTo>
                    <a:pt x="252" y="210"/>
                    <a:pt x="299" y="210"/>
                    <a:pt x="348" y="210"/>
                  </a:cubicBezTo>
                  <a:cubicBezTo>
                    <a:pt x="348" y="212"/>
                    <a:pt x="348" y="215"/>
                    <a:pt x="348" y="218"/>
                  </a:cubicBezTo>
                  <a:cubicBezTo>
                    <a:pt x="349" y="276"/>
                    <a:pt x="349" y="334"/>
                    <a:pt x="348" y="392"/>
                  </a:cubicBezTo>
                  <a:cubicBezTo>
                    <a:pt x="348" y="396"/>
                    <a:pt x="346" y="401"/>
                    <a:pt x="343" y="403"/>
                  </a:cubicBezTo>
                  <a:cubicBezTo>
                    <a:pt x="277" y="437"/>
                    <a:pt x="207" y="447"/>
                    <a:pt x="136" y="424"/>
                  </a:cubicBezTo>
                  <a:cubicBezTo>
                    <a:pt x="69" y="403"/>
                    <a:pt x="29" y="355"/>
                    <a:pt x="13" y="288"/>
                  </a:cubicBezTo>
                  <a:cubicBezTo>
                    <a:pt x="0" y="231"/>
                    <a:pt x="2" y="176"/>
                    <a:pt x="27" y="123"/>
                  </a:cubicBezTo>
                  <a:cubicBezTo>
                    <a:pt x="59" y="58"/>
                    <a:pt x="112" y="18"/>
                    <a:pt x="184" y="7"/>
                  </a:cubicBezTo>
                  <a:cubicBezTo>
                    <a:pt x="234" y="0"/>
                    <a:pt x="283" y="4"/>
                    <a:pt x="330" y="22"/>
                  </a:cubicBezTo>
                  <a:cubicBezTo>
                    <a:pt x="336" y="24"/>
                    <a:pt x="338" y="27"/>
                    <a:pt x="338" y="33"/>
                  </a:cubicBezTo>
                  <a:cubicBezTo>
                    <a:pt x="338" y="49"/>
                    <a:pt x="338" y="65"/>
                    <a:pt x="338" y="8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7" name="Freeform 15">
              <a:extLst>
                <a:ext uri="{FF2B5EF4-FFF2-40B4-BE49-F238E27FC236}">
                  <a16:creationId xmlns:a16="http://schemas.microsoft.com/office/drawing/2014/main" xmlns="" id="{5D84D23F-9461-4578-873E-4D23D6D3B252}"/>
                </a:ext>
              </a:extLst>
            </p:cNvPr>
            <p:cNvSpPr>
              <a:spLocks/>
            </p:cNvSpPr>
            <p:nvPr/>
          </p:nvSpPr>
          <p:spPr bwMode="auto">
            <a:xfrm>
              <a:off x="8726901" y="3820916"/>
              <a:ext cx="249860" cy="319822"/>
            </a:xfrm>
            <a:custGeom>
              <a:avLst/>
              <a:gdLst>
                <a:gd name="T0" fmla="*/ 338 w 349"/>
                <a:gd name="T1" fmla="*/ 83 h 446"/>
                <a:gd name="T2" fmla="*/ 254 w 349"/>
                <a:gd name="T3" fmla="*/ 54 h 446"/>
                <a:gd name="T4" fmla="*/ 124 w 349"/>
                <a:gd name="T5" fmla="*/ 83 h 446"/>
                <a:gd name="T6" fmla="*/ 63 w 349"/>
                <a:gd name="T7" fmla="*/ 201 h 446"/>
                <a:gd name="T8" fmla="*/ 75 w 349"/>
                <a:gd name="T9" fmla="*/ 300 h 446"/>
                <a:gd name="T10" fmla="*/ 197 w 349"/>
                <a:gd name="T11" fmla="*/ 387 h 446"/>
                <a:gd name="T12" fmla="*/ 288 w 349"/>
                <a:gd name="T13" fmla="*/ 372 h 446"/>
                <a:gd name="T14" fmla="*/ 295 w 349"/>
                <a:gd name="T15" fmla="*/ 363 h 446"/>
                <a:gd name="T16" fmla="*/ 295 w 349"/>
                <a:gd name="T17" fmla="*/ 263 h 446"/>
                <a:gd name="T18" fmla="*/ 294 w 349"/>
                <a:gd name="T19" fmla="*/ 256 h 446"/>
                <a:gd name="T20" fmla="*/ 220 w 349"/>
                <a:gd name="T21" fmla="*/ 256 h 446"/>
                <a:gd name="T22" fmla="*/ 204 w 349"/>
                <a:gd name="T23" fmla="*/ 240 h 446"/>
                <a:gd name="T24" fmla="*/ 204 w 349"/>
                <a:gd name="T25" fmla="*/ 210 h 446"/>
                <a:gd name="T26" fmla="*/ 348 w 349"/>
                <a:gd name="T27" fmla="*/ 210 h 446"/>
                <a:gd name="T28" fmla="*/ 349 w 349"/>
                <a:gd name="T29" fmla="*/ 219 h 446"/>
                <a:gd name="T30" fmla="*/ 349 w 349"/>
                <a:gd name="T31" fmla="*/ 391 h 446"/>
                <a:gd name="T32" fmla="*/ 341 w 349"/>
                <a:gd name="T33" fmla="*/ 404 h 446"/>
                <a:gd name="T34" fmla="*/ 137 w 349"/>
                <a:gd name="T35" fmla="*/ 425 h 446"/>
                <a:gd name="T36" fmla="*/ 13 w 349"/>
                <a:gd name="T37" fmla="*/ 288 h 446"/>
                <a:gd name="T38" fmla="*/ 27 w 349"/>
                <a:gd name="T39" fmla="*/ 124 h 446"/>
                <a:gd name="T40" fmla="*/ 184 w 349"/>
                <a:gd name="T41" fmla="*/ 7 h 446"/>
                <a:gd name="T42" fmla="*/ 330 w 349"/>
                <a:gd name="T43" fmla="*/ 22 h 446"/>
                <a:gd name="T44" fmla="*/ 338 w 349"/>
                <a:gd name="T45" fmla="*/ 34 h 446"/>
                <a:gd name="T46" fmla="*/ 338 w 349"/>
                <a:gd name="T47" fmla="*/ 8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446">
                  <a:moveTo>
                    <a:pt x="338" y="83"/>
                  </a:moveTo>
                  <a:cubicBezTo>
                    <a:pt x="311" y="66"/>
                    <a:pt x="283" y="57"/>
                    <a:pt x="254" y="54"/>
                  </a:cubicBezTo>
                  <a:cubicBezTo>
                    <a:pt x="207" y="48"/>
                    <a:pt x="163" y="52"/>
                    <a:pt x="124" y="83"/>
                  </a:cubicBezTo>
                  <a:cubicBezTo>
                    <a:pt x="85" y="113"/>
                    <a:pt x="67" y="153"/>
                    <a:pt x="63" y="201"/>
                  </a:cubicBezTo>
                  <a:cubicBezTo>
                    <a:pt x="60" y="235"/>
                    <a:pt x="62" y="268"/>
                    <a:pt x="75" y="300"/>
                  </a:cubicBezTo>
                  <a:cubicBezTo>
                    <a:pt x="98" y="354"/>
                    <a:pt x="139" y="383"/>
                    <a:pt x="197" y="387"/>
                  </a:cubicBezTo>
                  <a:cubicBezTo>
                    <a:pt x="228" y="390"/>
                    <a:pt x="260" y="387"/>
                    <a:pt x="288" y="372"/>
                  </a:cubicBezTo>
                  <a:cubicBezTo>
                    <a:pt x="291" y="371"/>
                    <a:pt x="295" y="367"/>
                    <a:pt x="295" y="363"/>
                  </a:cubicBezTo>
                  <a:cubicBezTo>
                    <a:pt x="295" y="330"/>
                    <a:pt x="295" y="296"/>
                    <a:pt x="295" y="263"/>
                  </a:cubicBezTo>
                  <a:cubicBezTo>
                    <a:pt x="295" y="261"/>
                    <a:pt x="294" y="259"/>
                    <a:pt x="294" y="256"/>
                  </a:cubicBezTo>
                  <a:cubicBezTo>
                    <a:pt x="269" y="256"/>
                    <a:pt x="244" y="256"/>
                    <a:pt x="220" y="256"/>
                  </a:cubicBezTo>
                  <a:cubicBezTo>
                    <a:pt x="202" y="256"/>
                    <a:pt x="204" y="259"/>
                    <a:pt x="204" y="240"/>
                  </a:cubicBezTo>
                  <a:cubicBezTo>
                    <a:pt x="204" y="230"/>
                    <a:pt x="204" y="220"/>
                    <a:pt x="204" y="210"/>
                  </a:cubicBezTo>
                  <a:cubicBezTo>
                    <a:pt x="252" y="210"/>
                    <a:pt x="300" y="210"/>
                    <a:pt x="348" y="210"/>
                  </a:cubicBezTo>
                  <a:cubicBezTo>
                    <a:pt x="348" y="213"/>
                    <a:pt x="349" y="216"/>
                    <a:pt x="349" y="219"/>
                  </a:cubicBezTo>
                  <a:cubicBezTo>
                    <a:pt x="349" y="277"/>
                    <a:pt x="349" y="334"/>
                    <a:pt x="349" y="391"/>
                  </a:cubicBezTo>
                  <a:cubicBezTo>
                    <a:pt x="349" y="398"/>
                    <a:pt x="347" y="402"/>
                    <a:pt x="341" y="404"/>
                  </a:cubicBezTo>
                  <a:cubicBezTo>
                    <a:pt x="275" y="437"/>
                    <a:pt x="207" y="446"/>
                    <a:pt x="137" y="425"/>
                  </a:cubicBezTo>
                  <a:cubicBezTo>
                    <a:pt x="70" y="404"/>
                    <a:pt x="29" y="356"/>
                    <a:pt x="13" y="288"/>
                  </a:cubicBezTo>
                  <a:cubicBezTo>
                    <a:pt x="0" y="232"/>
                    <a:pt x="2" y="176"/>
                    <a:pt x="27" y="124"/>
                  </a:cubicBezTo>
                  <a:cubicBezTo>
                    <a:pt x="59" y="58"/>
                    <a:pt x="112" y="18"/>
                    <a:pt x="184" y="7"/>
                  </a:cubicBezTo>
                  <a:cubicBezTo>
                    <a:pt x="234" y="0"/>
                    <a:pt x="283" y="4"/>
                    <a:pt x="330" y="22"/>
                  </a:cubicBezTo>
                  <a:cubicBezTo>
                    <a:pt x="336" y="24"/>
                    <a:pt x="339" y="27"/>
                    <a:pt x="338" y="34"/>
                  </a:cubicBezTo>
                  <a:cubicBezTo>
                    <a:pt x="338" y="49"/>
                    <a:pt x="338" y="65"/>
                    <a:pt x="338" y="8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8" name="Freeform 16">
              <a:extLst>
                <a:ext uri="{FF2B5EF4-FFF2-40B4-BE49-F238E27FC236}">
                  <a16:creationId xmlns:a16="http://schemas.microsoft.com/office/drawing/2014/main" xmlns="" id="{78912077-8C15-4F19-A8DE-4826A0EA67A6}"/>
                </a:ext>
              </a:extLst>
            </p:cNvPr>
            <p:cNvSpPr>
              <a:spLocks/>
            </p:cNvSpPr>
            <p:nvPr/>
          </p:nvSpPr>
          <p:spPr bwMode="auto">
            <a:xfrm>
              <a:off x="4561350" y="3829396"/>
              <a:ext cx="227752" cy="299228"/>
            </a:xfrm>
            <a:custGeom>
              <a:avLst/>
              <a:gdLst>
                <a:gd name="T0" fmla="*/ 318 w 318"/>
                <a:gd name="T1" fmla="*/ 417 h 417"/>
                <a:gd name="T2" fmla="*/ 266 w 318"/>
                <a:gd name="T3" fmla="*/ 417 h 417"/>
                <a:gd name="T4" fmla="*/ 266 w 318"/>
                <a:gd name="T5" fmla="*/ 404 h 417"/>
                <a:gd name="T6" fmla="*/ 266 w 318"/>
                <a:gd name="T7" fmla="*/ 240 h 417"/>
                <a:gd name="T8" fmla="*/ 255 w 318"/>
                <a:gd name="T9" fmla="*/ 228 h 417"/>
                <a:gd name="T10" fmla="*/ 64 w 318"/>
                <a:gd name="T11" fmla="*/ 228 h 417"/>
                <a:gd name="T12" fmla="*/ 53 w 318"/>
                <a:gd name="T13" fmla="*/ 229 h 417"/>
                <a:gd name="T14" fmla="*/ 53 w 318"/>
                <a:gd name="T15" fmla="*/ 416 h 417"/>
                <a:gd name="T16" fmla="*/ 0 w 318"/>
                <a:gd name="T17" fmla="*/ 416 h 417"/>
                <a:gd name="T18" fmla="*/ 0 w 318"/>
                <a:gd name="T19" fmla="*/ 0 h 417"/>
                <a:gd name="T20" fmla="*/ 53 w 318"/>
                <a:gd name="T21" fmla="*/ 0 h 417"/>
                <a:gd name="T22" fmla="*/ 53 w 318"/>
                <a:gd name="T23" fmla="*/ 180 h 417"/>
                <a:gd name="T24" fmla="*/ 64 w 318"/>
                <a:gd name="T25" fmla="*/ 181 h 417"/>
                <a:gd name="T26" fmla="*/ 254 w 318"/>
                <a:gd name="T27" fmla="*/ 181 h 417"/>
                <a:gd name="T28" fmla="*/ 266 w 318"/>
                <a:gd name="T29" fmla="*/ 170 h 417"/>
                <a:gd name="T30" fmla="*/ 266 w 318"/>
                <a:gd name="T31" fmla="*/ 12 h 417"/>
                <a:gd name="T32" fmla="*/ 266 w 318"/>
                <a:gd name="T33" fmla="*/ 0 h 417"/>
                <a:gd name="T34" fmla="*/ 318 w 318"/>
                <a:gd name="T35" fmla="*/ 0 h 417"/>
                <a:gd name="T36" fmla="*/ 318 w 318"/>
                <a:gd name="T37"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8" h="417">
                  <a:moveTo>
                    <a:pt x="318" y="417"/>
                  </a:moveTo>
                  <a:cubicBezTo>
                    <a:pt x="301" y="417"/>
                    <a:pt x="284" y="417"/>
                    <a:pt x="266" y="417"/>
                  </a:cubicBezTo>
                  <a:cubicBezTo>
                    <a:pt x="266" y="412"/>
                    <a:pt x="266" y="408"/>
                    <a:pt x="266" y="404"/>
                  </a:cubicBezTo>
                  <a:cubicBezTo>
                    <a:pt x="266" y="349"/>
                    <a:pt x="265" y="294"/>
                    <a:pt x="266" y="240"/>
                  </a:cubicBezTo>
                  <a:cubicBezTo>
                    <a:pt x="266" y="231"/>
                    <a:pt x="264" y="228"/>
                    <a:pt x="255" y="228"/>
                  </a:cubicBezTo>
                  <a:cubicBezTo>
                    <a:pt x="191" y="228"/>
                    <a:pt x="127" y="228"/>
                    <a:pt x="64" y="228"/>
                  </a:cubicBezTo>
                  <a:cubicBezTo>
                    <a:pt x="61" y="228"/>
                    <a:pt x="57" y="228"/>
                    <a:pt x="53" y="229"/>
                  </a:cubicBezTo>
                  <a:cubicBezTo>
                    <a:pt x="53" y="291"/>
                    <a:pt x="53" y="354"/>
                    <a:pt x="53" y="416"/>
                  </a:cubicBezTo>
                  <a:cubicBezTo>
                    <a:pt x="35" y="416"/>
                    <a:pt x="18" y="416"/>
                    <a:pt x="0" y="416"/>
                  </a:cubicBezTo>
                  <a:cubicBezTo>
                    <a:pt x="0" y="278"/>
                    <a:pt x="0" y="139"/>
                    <a:pt x="0" y="0"/>
                  </a:cubicBezTo>
                  <a:cubicBezTo>
                    <a:pt x="17" y="0"/>
                    <a:pt x="34" y="0"/>
                    <a:pt x="53" y="0"/>
                  </a:cubicBezTo>
                  <a:cubicBezTo>
                    <a:pt x="53" y="59"/>
                    <a:pt x="53" y="119"/>
                    <a:pt x="53" y="180"/>
                  </a:cubicBezTo>
                  <a:cubicBezTo>
                    <a:pt x="57" y="180"/>
                    <a:pt x="61" y="181"/>
                    <a:pt x="64" y="181"/>
                  </a:cubicBezTo>
                  <a:cubicBezTo>
                    <a:pt x="128" y="181"/>
                    <a:pt x="191" y="181"/>
                    <a:pt x="254" y="181"/>
                  </a:cubicBezTo>
                  <a:cubicBezTo>
                    <a:pt x="263" y="181"/>
                    <a:pt x="266" y="179"/>
                    <a:pt x="266" y="170"/>
                  </a:cubicBezTo>
                  <a:cubicBezTo>
                    <a:pt x="265" y="117"/>
                    <a:pt x="266" y="65"/>
                    <a:pt x="266" y="12"/>
                  </a:cubicBezTo>
                  <a:cubicBezTo>
                    <a:pt x="266" y="8"/>
                    <a:pt x="266" y="4"/>
                    <a:pt x="266" y="0"/>
                  </a:cubicBezTo>
                  <a:cubicBezTo>
                    <a:pt x="284" y="0"/>
                    <a:pt x="300" y="0"/>
                    <a:pt x="318" y="0"/>
                  </a:cubicBezTo>
                  <a:cubicBezTo>
                    <a:pt x="318" y="138"/>
                    <a:pt x="318" y="277"/>
                    <a:pt x="318" y="41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39" name="Freeform 17">
              <a:extLst>
                <a:ext uri="{FF2B5EF4-FFF2-40B4-BE49-F238E27FC236}">
                  <a16:creationId xmlns:a16="http://schemas.microsoft.com/office/drawing/2014/main" xmlns="" id="{B06C1C9C-D9B3-4A0D-AB45-FE33674004FF}"/>
                </a:ext>
              </a:extLst>
            </p:cNvPr>
            <p:cNvSpPr>
              <a:spLocks/>
            </p:cNvSpPr>
            <p:nvPr/>
          </p:nvSpPr>
          <p:spPr bwMode="auto">
            <a:xfrm>
              <a:off x="7843153" y="3829396"/>
              <a:ext cx="228357" cy="299833"/>
            </a:xfrm>
            <a:custGeom>
              <a:avLst/>
              <a:gdLst>
                <a:gd name="T0" fmla="*/ 53 w 319"/>
                <a:gd name="T1" fmla="*/ 229 h 418"/>
                <a:gd name="T2" fmla="*/ 53 w 319"/>
                <a:gd name="T3" fmla="*/ 416 h 418"/>
                <a:gd name="T4" fmla="*/ 0 w 319"/>
                <a:gd name="T5" fmla="*/ 416 h 418"/>
                <a:gd name="T6" fmla="*/ 0 w 319"/>
                <a:gd name="T7" fmla="*/ 0 h 418"/>
                <a:gd name="T8" fmla="*/ 53 w 319"/>
                <a:gd name="T9" fmla="*/ 0 h 418"/>
                <a:gd name="T10" fmla="*/ 53 w 319"/>
                <a:gd name="T11" fmla="*/ 180 h 418"/>
                <a:gd name="T12" fmla="*/ 64 w 319"/>
                <a:gd name="T13" fmla="*/ 181 h 418"/>
                <a:gd name="T14" fmla="*/ 255 w 319"/>
                <a:gd name="T15" fmla="*/ 181 h 418"/>
                <a:gd name="T16" fmla="*/ 266 w 319"/>
                <a:gd name="T17" fmla="*/ 169 h 418"/>
                <a:gd name="T18" fmla="*/ 266 w 319"/>
                <a:gd name="T19" fmla="*/ 13 h 418"/>
                <a:gd name="T20" fmla="*/ 266 w 319"/>
                <a:gd name="T21" fmla="*/ 0 h 418"/>
                <a:gd name="T22" fmla="*/ 319 w 319"/>
                <a:gd name="T23" fmla="*/ 0 h 418"/>
                <a:gd name="T24" fmla="*/ 319 w 319"/>
                <a:gd name="T25" fmla="*/ 10 h 418"/>
                <a:gd name="T26" fmla="*/ 319 w 319"/>
                <a:gd name="T27" fmla="*/ 406 h 418"/>
                <a:gd name="T28" fmla="*/ 308 w 319"/>
                <a:gd name="T29" fmla="*/ 417 h 418"/>
                <a:gd name="T30" fmla="*/ 266 w 319"/>
                <a:gd name="T31" fmla="*/ 417 h 418"/>
                <a:gd name="T32" fmla="*/ 266 w 319"/>
                <a:gd name="T33" fmla="*/ 404 h 418"/>
                <a:gd name="T34" fmla="*/ 266 w 319"/>
                <a:gd name="T35" fmla="*/ 239 h 418"/>
                <a:gd name="T36" fmla="*/ 255 w 319"/>
                <a:gd name="T37" fmla="*/ 228 h 418"/>
                <a:gd name="T38" fmla="*/ 63 w 319"/>
                <a:gd name="T39" fmla="*/ 228 h 418"/>
                <a:gd name="T40" fmla="*/ 53 w 319"/>
                <a:gd name="T41" fmla="*/ 2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18">
                  <a:moveTo>
                    <a:pt x="53" y="229"/>
                  </a:moveTo>
                  <a:cubicBezTo>
                    <a:pt x="53" y="292"/>
                    <a:pt x="53" y="354"/>
                    <a:pt x="53" y="416"/>
                  </a:cubicBezTo>
                  <a:cubicBezTo>
                    <a:pt x="35" y="416"/>
                    <a:pt x="18" y="416"/>
                    <a:pt x="0" y="416"/>
                  </a:cubicBezTo>
                  <a:cubicBezTo>
                    <a:pt x="0" y="278"/>
                    <a:pt x="0" y="139"/>
                    <a:pt x="0" y="0"/>
                  </a:cubicBezTo>
                  <a:cubicBezTo>
                    <a:pt x="18" y="0"/>
                    <a:pt x="35" y="0"/>
                    <a:pt x="53" y="0"/>
                  </a:cubicBezTo>
                  <a:cubicBezTo>
                    <a:pt x="53" y="60"/>
                    <a:pt x="53" y="119"/>
                    <a:pt x="53" y="180"/>
                  </a:cubicBezTo>
                  <a:cubicBezTo>
                    <a:pt x="57" y="180"/>
                    <a:pt x="60" y="181"/>
                    <a:pt x="64" y="181"/>
                  </a:cubicBezTo>
                  <a:cubicBezTo>
                    <a:pt x="128" y="181"/>
                    <a:pt x="191" y="181"/>
                    <a:pt x="255" y="181"/>
                  </a:cubicBezTo>
                  <a:cubicBezTo>
                    <a:pt x="264" y="181"/>
                    <a:pt x="266" y="178"/>
                    <a:pt x="266" y="169"/>
                  </a:cubicBezTo>
                  <a:cubicBezTo>
                    <a:pt x="266" y="117"/>
                    <a:pt x="266" y="65"/>
                    <a:pt x="266" y="13"/>
                  </a:cubicBezTo>
                  <a:cubicBezTo>
                    <a:pt x="266" y="9"/>
                    <a:pt x="266" y="5"/>
                    <a:pt x="266" y="0"/>
                  </a:cubicBezTo>
                  <a:cubicBezTo>
                    <a:pt x="284" y="0"/>
                    <a:pt x="301" y="0"/>
                    <a:pt x="319" y="0"/>
                  </a:cubicBezTo>
                  <a:cubicBezTo>
                    <a:pt x="319" y="3"/>
                    <a:pt x="319" y="7"/>
                    <a:pt x="319" y="10"/>
                  </a:cubicBezTo>
                  <a:cubicBezTo>
                    <a:pt x="319" y="142"/>
                    <a:pt x="319" y="274"/>
                    <a:pt x="319" y="406"/>
                  </a:cubicBezTo>
                  <a:cubicBezTo>
                    <a:pt x="319" y="415"/>
                    <a:pt x="317" y="418"/>
                    <a:pt x="308" y="417"/>
                  </a:cubicBezTo>
                  <a:cubicBezTo>
                    <a:pt x="294" y="417"/>
                    <a:pt x="281" y="417"/>
                    <a:pt x="266" y="417"/>
                  </a:cubicBezTo>
                  <a:cubicBezTo>
                    <a:pt x="266" y="412"/>
                    <a:pt x="266" y="408"/>
                    <a:pt x="266" y="404"/>
                  </a:cubicBezTo>
                  <a:cubicBezTo>
                    <a:pt x="266" y="349"/>
                    <a:pt x="266" y="294"/>
                    <a:pt x="266" y="239"/>
                  </a:cubicBezTo>
                  <a:cubicBezTo>
                    <a:pt x="266" y="231"/>
                    <a:pt x="264" y="228"/>
                    <a:pt x="255" y="228"/>
                  </a:cubicBezTo>
                  <a:cubicBezTo>
                    <a:pt x="191" y="228"/>
                    <a:pt x="127" y="228"/>
                    <a:pt x="63" y="228"/>
                  </a:cubicBezTo>
                  <a:cubicBezTo>
                    <a:pt x="60" y="228"/>
                    <a:pt x="57" y="228"/>
                    <a:pt x="53" y="22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0" name="Freeform 18">
              <a:extLst>
                <a:ext uri="{FF2B5EF4-FFF2-40B4-BE49-F238E27FC236}">
                  <a16:creationId xmlns:a16="http://schemas.microsoft.com/office/drawing/2014/main" xmlns="" id="{073CBDD5-9342-44C7-8EBB-6EFB7E39B449}"/>
                </a:ext>
              </a:extLst>
            </p:cNvPr>
            <p:cNvSpPr>
              <a:spLocks noEditPoints="1"/>
            </p:cNvSpPr>
            <p:nvPr/>
          </p:nvSpPr>
          <p:spPr bwMode="auto">
            <a:xfrm>
              <a:off x="5338492" y="3827882"/>
              <a:ext cx="268335" cy="301348"/>
            </a:xfrm>
            <a:custGeom>
              <a:avLst/>
              <a:gdLst>
                <a:gd name="T0" fmla="*/ 0 w 375"/>
                <a:gd name="T1" fmla="*/ 419 h 420"/>
                <a:gd name="T2" fmla="*/ 22 w 375"/>
                <a:gd name="T3" fmla="*/ 359 h 420"/>
                <a:gd name="T4" fmla="*/ 154 w 375"/>
                <a:gd name="T5" fmla="*/ 12 h 420"/>
                <a:gd name="T6" fmla="*/ 171 w 375"/>
                <a:gd name="T7" fmla="*/ 1 h 420"/>
                <a:gd name="T8" fmla="*/ 209 w 375"/>
                <a:gd name="T9" fmla="*/ 1 h 420"/>
                <a:gd name="T10" fmla="*/ 218 w 375"/>
                <a:gd name="T11" fmla="*/ 7 h 420"/>
                <a:gd name="T12" fmla="*/ 373 w 375"/>
                <a:gd name="T13" fmla="*/ 414 h 420"/>
                <a:gd name="T14" fmla="*/ 375 w 375"/>
                <a:gd name="T15" fmla="*/ 419 h 420"/>
                <a:gd name="T16" fmla="*/ 320 w 375"/>
                <a:gd name="T17" fmla="*/ 419 h 420"/>
                <a:gd name="T18" fmla="*/ 314 w 375"/>
                <a:gd name="T19" fmla="*/ 411 h 420"/>
                <a:gd name="T20" fmla="*/ 277 w 375"/>
                <a:gd name="T21" fmla="*/ 313 h 420"/>
                <a:gd name="T22" fmla="*/ 264 w 375"/>
                <a:gd name="T23" fmla="*/ 304 h 420"/>
                <a:gd name="T24" fmla="*/ 108 w 375"/>
                <a:gd name="T25" fmla="*/ 304 h 420"/>
                <a:gd name="T26" fmla="*/ 96 w 375"/>
                <a:gd name="T27" fmla="*/ 313 h 420"/>
                <a:gd name="T28" fmla="*/ 62 w 375"/>
                <a:gd name="T29" fmla="*/ 410 h 420"/>
                <a:gd name="T30" fmla="*/ 50 w 375"/>
                <a:gd name="T31" fmla="*/ 419 h 420"/>
                <a:gd name="T32" fmla="*/ 0 w 375"/>
                <a:gd name="T33" fmla="*/ 419 h 420"/>
                <a:gd name="T34" fmla="*/ 186 w 375"/>
                <a:gd name="T35" fmla="*/ 60 h 420"/>
                <a:gd name="T36" fmla="*/ 116 w 375"/>
                <a:gd name="T37" fmla="*/ 257 h 420"/>
                <a:gd name="T38" fmla="*/ 256 w 375"/>
                <a:gd name="T39" fmla="*/ 257 h 420"/>
                <a:gd name="T40" fmla="*/ 186 w 375"/>
                <a:gd name="T41" fmla="*/ 6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5" h="420">
                  <a:moveTo>
                    <a:pt x="0" y="419"/>
                  </a:moveTo>
                  <a:cubicBezTo>
                    <a:pt x="8" y="398"/>
                    <a:pt x="15" y="379"/>
                    <a:pt x="22" y="359"/>
                  </a:cubicBezTo>
                  <a:cubicBezTo>
                    <a:pt x="66" y="243"/>
                    <a:pt x="111" y="128"/>
                    <a:pt x="154" y="12"/>
                  </a:cubicBezTo>
                  <a:cubicBezTo>
                    <a:pt x="158" y="3"/>
                    <a:pt x="162" y="0"/>
                    <a:pt x="171" y="1"/>
                  </a:cubicBezTo>
                  <a:cubicBezTo>
                    <a:pt x="184" y="1"/>
                    <a:pt x="196" y="0"/>
                    <a:pt x="209" y="1"/>
                  </a:cubicBezTo>
                  <a:cubicBezTo>
                    <a:pt x="212" y="1"/>
                    <a:pt x="217" y="4"/>
                    <a:pt x="218" y="7"/>
                  </a:cubicBezTo>
                  <a:cubicBezTo>
                    <a:pt x="270" y="142"/>
                    <a:pt x="322" y="278"/>
                    <a:pt x="373" y="414"/>
                  </a:cubicBezTo>
                  <a:cubicBezTo>
                    <a:pt x="374" y="415"/>
                    <a:pt x="374" y="416"/>
                    <a:pt x="375" y="419"/>
                  </a:cubicBezTo>
                  <a:cubicBezTo>
                    <a:pt x="356" y="419"/>
                    <a:pt x="338" y="419"/>
                    <a:pt x="320" y="419"/>
                  </a:cubicBezTo>
                  <a:cubicBezTo>
                    <a:pt x="318" y="419"/>
                    <a:pt x="315" y="414"/>
                    <a:pt x="314" y="411"/>
                  </a:cubicBezTo>
                  <a:cubicBezTo>
                    <a:pt x="301" y="378"/>
                    <a:pt x="289" y="346"/>
                    <a:pt x="277" y="313"/>
                  </a:cubicBezTo>
                  <a:cubicBezTo>
                    <a:pt x="274" y="306"/>
                    <a:pt x="271" y="304"/>
                    <a:pt x="264" y="304"/>
                  </a:cubicBezTo>
                  <a:cubicBezTo>
                    <a:pt x="212" y="304"/>
                    <a:pt x="160" y="304"/>
                    <a:pt x="108" y="304"/>
                  </a:cubicBezTo>
                  <a:cubicBezTo>
                    <a:pt x="101" y="304"/>
                    <a:pt x="98" y="306"/>
                    <a:pt x="96" y="313"/>
                  </a:cubicBezTo>
                  <a:cubicBezTo>
                    <a:pt x="85" y="345"/>
                    <a:pt x="73" y="378"/>
                    <a:pt x="62" y="410"/>
                  </a:cubicBezTo>
                  <a:cubicBezTo>
                    <a:pt x="60" y="417"/>
                    <a:pt x="57" y="420"/>
                    <a:pt x="50" y="419"/>
                  </a:cubicBezTo>
                  <a:cubicBezTo>
                    <a:pt x="34" y="419"/>
                    <a:pt x="18" y="419"/>
                    <a:pt x="0" y="419"/>
                  </a:cubicBezTo>
                  <a:close/>
                  <a:moveTo>
                    <a:pt x="186" y="60"/>
                  </a:moveTo>
                  <a:cubicBezTo>
                    <a:pt x="164" y="123"/>
                    <a:pt x="140" y="190"/>
                    <a:pt x="116" y="257"/>
                  </a:cubicBezTo>
                  <a:cubicBezTo>
                    <a:pt x="164" y="257"/>
                    <a:pt x="210" y="257"/>
                    <a:pt x="256" y="257"/>
                  </a:cubicBezTo>
                  <a:cubicBezTo>
                    <a:pt x="232" y="189"/>
                    <a:pt x="208" y="122"/>
                    <a:pt x="186" y="6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1" name="Freeform 19">
              <a:extLst>
                <a:ext uri="{FF2B5EF4-FFF2-40B4-BE49-F238E27FC236}">
                  <a16:creationId xmlns:a16="http://schemas.microsoft.com/office/drawing/2014/main" xmlns="" id="{92D5F142-119F-46AF-A9AA-64A27163CF10}"/>
                </a:ext>
              </a:extLst>
            </p:cNvPr>
            <p:cNvSpPr>
              <a:spLocks noEditPoints="1"/>
            </p:cNvSpPr>
            <p:nvPr/>
          </p:nvSpPr>
          <p:spPr bwMode="auto">
            <a:xfrm>
              <a:off x="8115728" y="3827882"/>
              <a:ext cx="268335" cy="301348"/>
            </a:xfrm>
            <a:custGeom>
              <a:avLst/>
              <a:gdLst>
                <a:gd name="T0" fmla="*/ 375 w 375"/>
                <a:gd name="T1" fmla="*/ 419 h 420"/>
                <a:gd name="T2" fmla="*/ 320 w 375"/>
                <a:gd name="T3" fmla="*/ 419 h 420"/>
                <a:gd name="T4" fmla="*/ 314 w 375"/>
                <a:gd name="T5" fmla="*/ 411 h 420"/>
                <a:gd name="T6" fmla="*/ 277 w 375"/>
                <a:gd name="T7" fmla="*/ 313 h 420"/>
                <a:gd name="T8" fmla="*/ 264 w 375"/>
                <a:gd name="T9" fmla="*/ 304 h 420"/>
                <a:gd name="T10" fmla="*/ 108 w 375"/>
                <a:gd name="T11" fmla="*/ 304 h 420"/>
                <a:gd name="T12" fmla="*/ 96 w 375"/>
                <a:gd name="T13" fmla="*/ 313 h 420"/>
                <a:gd name="T14" fmla="*/ 62 w 375"/>
                <a:gd name="T15" fmla="*/ 409 h 420"/>
                <a:gd name="T16" fmla="*/ 48 w 375"/>
                <a:gd name="T17" fmla="*/ 419 h 420"/>
                <a:gd name="T18" fmla="*/ 0 w 375"/>
                <a:gd name="T19" fmla="*/ 419 h 420"/>
                <a:gd name="T20" fmla="*/ 3 w 375"/>
                <a:gd name="T21" fmla="*/ 409 h 420"/>
                <a:gd name="T22" fmla="*/ 155 w 375"/>
                <a:gd name="T23" fmla="*/ 10 h 420"/>
                <a:gd name="T24" fmla="*/ 169 w 375"/>
                <a:gd name="T25" fmla="*/ 1 h 420"/>
                <a:gd name="T26" fmla="*/ 207 w 375"/>
                <a:gd name="T27" fmla="*/ 1 h 420"/>
                <a:gd name="T28" fmla="*/ 219 w 375"/>
                <a:gd name="T29" fmla="*/ 9 h 420"/>
                <a:gd name="T30" fmla="*/ 369 w 375"/>
                <a:gd name="T31" fmla="*/ 403 h 420"/>
                <a:gd name="T32" fmla="*/ 375 w 375"/>
                <a:gd name="T33" fmla="*/ 419 h 420"/>
                <a:gd name="T34" fmla="*/ 186 w 375"/>
                <a:gd name="T35" fmla="*/ 60 h 420"/>
                <a:gd name="T36" fmla="*/ 116 w 375"/>
                <a:gd name="T37" fmla="*/ 257 h 420"/>
                <a:gd name="T38" fmla="*/ 256 w 375"/>
                <a:gd name="T39" fmla="*/ 257 h 420"/>
                <a:gd name="T40" fmla="*/ 186 w 375"/>
                <a:gd name="T41" fmla="*/ 6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5" h="420">
                  <a:moveTo>
                    <a:pt x="375" y="419"/>
                  </a:moveTo>
                  <a:cubicBezTo>
                    <a:pt x="356" y="419"/>
                    <a:pt x="338" y="419"/>
                    <a:pt x="320" y="419"/>
                  </a:cubicBezTo>
                  <a:cubicBezTo>
                    <a:pt x="318" y="419"/>
                    <a:pt x="315" y="414"/>
                    <a:pt x="314" y="411"/>
                  </a:cubicBezTo>
                  <a:cubicBezTo>
                    <a:pt x="301" y="378"/>
                    <a:pt x="289" y="346"/>
                    <a:pt x="277" y="313"/>
                  </a:cubicBezTo>
                  <a:cubicBezTo>
                    <a:pt x="274" y="306"/>
                    <a:pt x="271" y="304"/>
                    <a:pt x="264" y="304"/>
                  </a:cubicBezTo>
                  <a:cubicBezTo>
                    <a:pt x="212" y="304"/>
                    <a:pt x="160" y="304"/>
                    <a:pt x="108" y="304"/>
                  </a:cubicBezTo>
                  <a:cubicBezTo>
                    <a:pt x="101" y="304"/>
                    <a:pt x="98" y="306"/>
                    <a:pt x="96" y="313"/>
                  </a:cubicBezTo>
                  <a:cubicBezTo>
                    <a:pt x="85" y="345"/>
                    <a:pt x="73" y="377"/>
                    <a:pt x="62" y="409"/>
                  </a:cubicBezTo>
                  <a:cubicBezTo>
                    <a:pt x="59" y="417"/>
                    <a:pt x="56" y="420"/>
                    <a:pt x="48" y="419"/>
                  </a:cubicBezTo>
                  <a:cubicBezTo>
                    <a:pt x="32" y="419"/>
                    <a:pt x="17" y="419"/>
                    <a:pt x="0" y="419"/>
                  </a:cubicBezTo>
                  <a:cubicBezTo>
                    <a:pt x="1" y="415"/>
                    <a:pt x="2" y="412"/>
                    <a:pt x="3" y="409"/>
                  </a:cubicBezTo>
                  <a:cubicBezTo>
                    <a:pt x="54" y="276"/>
                    <a:pt x="105" y="143"/>
                    <a:pt x="155" y="10"/>
                  </a:cubicBezTo>
                  <a:cubicBezTo>
                    <a:pt x="158" y="3"/>
                    <a:pt x="161" y="0"/>
                    <a:pt x="169" y="1"/>
                  </a:cubicBezTo>
                  <a:cubicBezTo>
                    <a:pt x="182" y="1"/>
                    <a:pt x="194" y="1"/>
                    <a:pt x="207" y="1"/>
                  </a:cubicBezTo>
                  <a:cubicBezTo>
                    <a:pt x="214" y="0"/>
                    <a:pt x="217" y="3"/>
                    <a:pt x="219" y="9"/>
                  </a:cubicBezTo>
                  <a:cubicBezTo>
                    <a:pt x="269" y="141"/>
                    <a:pt x="319" y="272"/>
                    <a:pt x="369" y="403"/>
                  </a:cubicBezTo>
                  <a:cubicBezTo>
                    <a:pt x="371" y="408"/>
                    <a:pt x="373" y="413"/>
                    <a:pt x="375" y="419"/>
                  </a:cubicBezTo>
                  <a:close/>
                  <a:moveTo>
                    <a:pt x="186" y="60"/>
                  </a:moveTo>
                  <a:cubicBezTo>
                    <a:pt x="164" y="123"/>
                    <a:pt x="140" y="190"/>
                    <a:pt x="116" y="257"/>
                  </a:cubicBezTo>
                  <a:cubicBezTo>
                    <a:pt x="164" y="257"/>
                    <a:pt x="210" y="257"/>
                    <a:pt x="256" y="257"/>
                  </a:cubicBezTo>
                  <a:cubicBezTo>
                    <a:pt x="232" y="189"/>
                    <a:pt x="208" y="123"/>
                    <a:pt x="186" y="6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2" name="Freeform 20">
              <a:extLst>
                <a:ext uri="{FF2B5EF4-FFF2-40B4-BE49-F238E27FC236}">
                  <a16:creationId xmlns:a16="http://schemas.microsoft.com/office/drawing/2014/main" xmlns="" id="{F609555B-FFCE-4E83-A986-48C4538C7179}"/>
                </a:ext>
              </a:extLst>
            </p:cNvPr>
            <p:cNvSpPr>
              <a:spLocks/>
            </p:cNvSpPr>
            <p:nvPr/>
          </p:nvSpPr>
          <p:spPr bwMode="auto">
            <a:xfrm>
              <a:off x="9152724" y="3828790"/>
              <a:ext cx="226237" cy="306193"/>
            </a:xfrm>
            <a:custGeom>
              <a:avLst/>
              <a:gdLst>
                <a:gd name="T0" fmla="*/ 262 w 316"/>
                <a:gd name="T1" fmla="*/ 0 h 427"/>
                <a:gd name="T2" fmla="*/ 315 w 316"/>
                <a:gd name="T3" fmla="*/ 0 h 427"/>
                <a:gd name="T4" fmla="*/ 316 w 316"/>
                <a:gd name="T5" fmla="*/ 8 h 427"/>
                <a:gd name="T6" fmla="*/ 315 w 316"/>
                <a:gd name="T7" fmla="*/ 263 h 427"/>
                <a:gd name="T8" fmla="*/ 290 w 316"/>
                <a:gd name="T9" fmla="*/ 361 h 427"/>
                <a:gd name="T10" fmla="*/ 194 w 316"/>
                <a:gd name="T11" fmla="*/ 422 h 427"/>
                <a:gd name="T12" fmla="*/ 95 w 316"/>
                <a:gd name="T13" fmla="*/ 416 h 427"/>
                <a:gd name="T14" fmla="*/ 11 w 316"/>
                <a:gd name="T15" fmla="*/ 325 h 427"/>
                <a:gd name="T16" fmla="*/ 1 w 316"/>
                <a:gd name="T17" fmla="*/ 248 h 427"/>
                <a:gd name="T18" fmla="*/ 1 w 316"/>
                <a:gd name="T19" fmla="*/ 9 h 427"/>
                <a:gd name="T20" fmla="*/ 2 w 316"/>
                <a:gd name="T21" fmla="*/ 0 h 427"/>
                <a:gd name="T22" fmla="*/ 54 w 316"/>
                <a:gd name="T23" fmla="*/ 0 h 427"/>
                <a:gd name="T24" fmla="*/ 55 w 316"/>
                <a:gd name="T25" fmla="*/ 12 h 427"/>
                <a:gd name="T26" fmla="*/ 55 w 316"/>
                <a:gd name="T27" fmla="*/ 242 h 427"/>
                <a:gd name="T28" fmla="*/ 63 w 316"/>
                <a:gd name="T29" fmla="*/ 312 h 427"/>
                <a:gd name="T30" fmla="*/ 148 w 316"/>
                <a:gd name="T31" fmla="*/ 377 h 427"/>
                <a:gd name="T32" fmla="*/ 182 w 316"/>
                <a:gd name="T33" fmla="*/ 375 h 427"/>
                <a:gd name="T34" fmla="*/ 256 w 316"/>
                <a:gd name="T35" fmla="*/ 309 h 427"/>
                <a:gd name="T36" fmla="*/ 262 w 316"/>
                <a:gd name="T37" fmla="*/ 256 h 427"/>
                <a:gd name="T38" fmla="*/ 262 w 316"/>
                <a:gd name="T39" fmla="*/ 12 h 427"/>
                <a:gd name="T40" fmla="*/ 262 w 316"/>
                <a:gd name="T4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6" h="427">
                  <a:moveTo>
                    <a:pt x="262" y="0"/>
                  </a:moveTo>
                  <a:cubicBezTo>
                    <a:pt x="280" y="0"/>
                    <a:pt x="297" y="0"/>
                    <a:pt x="315" y="0"/>
                  </a:cubicBezTo>
                  <a:cubicBezTo>
                    <a:pt x="315" y="3"/>
                    <a:pt x="316" y="5"/>
                    <a:pt x="316" y="8"/>
                  </a:cubicBezTo>
                  <a:cubicBezTo>
                    <a:pt x="316" y="93"/>
                    <a:pt x="316" y="178"/>
                    <a:pt x="315" y="263"/>
                  </a:cubicBezTo>
                  <a:cubicBezTo>
                    <a:pt x="315" y="297"/>
                    <a:pt x="308" y="330"/>
                    <a:pt x="290" y="361"/>
                  </a:cubicBezTo>
                  <a:cubicBezTo>
                    <a:pt x="269" y="397"/>
                    <a:pt x="235" y="415"/>
                    <a:pt x="194" y="422"/>
                  </a:cubicBezTo>
                  <a:cubicBezTo>
                    <a:pt x="161" y="427"/>
                    <a:pt x="128" y="426"/>
                    <a:pt x="95" y="416"/>
                  </a:cubicBezTo>
                  <a:cubicBezTo>
                    <a:pt x="50" y="402"/>
                    <a:pt x="22" y="371"/>
                    <a:pt x="11" y="325"/>
                  </a:cubicBezTo>
                  <a:cubicBezTo>
                    <a:pt x="5" y="300"/>
                    <a:pt x="2" y="274"/>
                    <a:pt x="1" y="248"/>
                  </a:cubicBezTo>
                  <a:cubicBezTo>
                    <a:pt x="0" y="168"/>
                    <a:pt x="1" y="89"/>
                    <a:pt x="1" y="9"/>
                  </a:cubicBezTo>
                  <a:cubicBezTo>
                    <a:pt x="1" y="7"/>
                    <a:pt x="1" y="4"/>
                    <a:pt x="2" y="0"/>
                  </a:cubicBezTo>
                  <a:cubicBezTo>
                    <a:pt x="19" y="0"/>
                    <a:pt x="36" y="0"/>
                    <a:pt x="54" y="0"/>
                  </a:cubicBezTo>
                  <a:cubicBezTo>
                    <a:pt x="54" y="4"/>
                    <a:pt x="55" y="8"/>
                    <a:pt x="55" y="12"/>
                  </a:cubicBezTo>
                  <a:cubicBezTo>
                    <a:pt x="55" y="89"/>
                    <a:pt x="54" y="165"/>
                    <a:pt x="55" y="242"/>
                  </a:cubicBezTo>
                  <a:cubicBezTo>
                    <a:pt x="55" y="266"/>
                    <a:pt x="56" y="289"/>
                    <a:pt x="63" y="312"/>
                  </a:cubicBezTo>
                  <a:cubicBezTo>
                    <a:pt x="77" y="352"/>
                    <a:pt x="106" y="375"/>
                    <a:pt x="148" y="377"/>
                  </a:cubicBezTo>
                  <a:cubicBezTo>
                    <a:pt x="159" y="377"/>
                    <a:pt x="171" y="377"/>
                    <a:pt x="182" y="375"/>
                  </a:cubicBezTo>
                  <a:cubicBezTo>
                    <a:pt x="222" y="370"/>
                    <a:pt x="246" y="347"/>
                    <a:pt x="256" y="309"/>
                  </a:cubicBezTo>
                  <a:cubicBezTo>
                    <a:pt x="260" y="292"/>
                    <a:pt x="262" y="274"/>
                    <a:pt x="262" y="256"/>
                  </a:cubicBezTo>
                  <a:cubicBezTo>
                    <a:pt x="263" y="175"/>
                    <a:pt x="262" y="94"/>
                    <a:pt x="262" y="12"/>
                  </a:cubicBezTo>
                  <a:cubicBezTo>
                    <a:pt x="262" y="8"/>
                    <a:pt x="262" y="5"/>
                    <a:pt x="262"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3" name="Freeform 21">
              <a:extLst>
                <a:ext uri="{FF2B5EF4-FFF2-40B4-BE49-F238E27FC236}">
                  <a16:creationId xmlns:a16="http://schemas.microsoft.com/office/drawing/2014/main" xmlns="" id="{3CD16FE6-D19F-4C59-8EDE-BBC588C5D9E0}"/>
                </a:ext>
              </a:extLst>
            </p:cNvPr>
            <p:cNvSpPr>
              <a:spLocks/>
            </p:cNvSpPr>
            <p:nvPr/>
          </p:nvSpPr>
          <p:spPr bwMode="auto">
            <a:xfrm>
              <a:off x="4283021" y="3828790"/>
              <a:ext cx="230477" cy="298925"/>
            </a:xfrm>
            <a:custGeom>
              <a:avLst/>
              <a:gdLst>
                <a:gd name="T0" fmla="*/ 240 w 322"/>
                <a:gd name="T1" fmla="*/ 47 h 417"/>
                <a:gd name="T2" fmla="*/ 20 w 322"/>
                <a:gd name="T3" fmla="*/ 47 h 417"/>
                <a:gd name="T4" fmla="*/ 20 w 322"/>
                <a:gd name="T5" fmla="*/ 0 h 417"/>
                <a:gd name="T6" fmla="*/ 320 w 322"/>
                <a:gd name="T7" fmla="*/ 0 h 417"/>
                <a:gd name="T8" fmla="*/ 315 w 322"/>
                <a:gd name="T9" fmla="*/ 25 h 417"/>
                <a:gd name="T10" fmla="*/ 87 w 322"/>
                <a:gd name="T11" fmla="*/ 359 h 417"/>
                <a:gd name="T12" fmla="*/ 79 w 322"/>
                <a:gd name="T13" fmla="*/ 371 h 417"/>
                <a:gd name="T14" fmla="*/ 314 w 322"/>
                <a:gd name="T15" fmla="*/ 371 h 417"/>
                <a:gd name="T16" fmla="*/ 314 w 322"/>
                <a:gd name="T17" fmla="*/ 417 h 417"/>
                <a:gd name="T18" fmla="*/ 1 w 322"/>
                <a:gd name="T19" fmla="*/ 417 h 417"/>
                <a:gd name="T20" fmla="*/ 6 w 322"/>
                <a:gd name="T21" fmla="*/ 391 h 417"/>
                <a:gd name="T22" fmla="*/ 234 w 322"/>
                <a:gd name="T23" fmla="*/ 57 h 417"/>
                <a:gd name="T24" fmla="*/ 240 w 322"/>
                <a:gd name="T25" fmla="*/ 4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2" h="417">
                  <a:moveTo>
                    <a:pt x="240" y="47"/>
                  </a:moveTo>
                  <a:cubicBezTo>
                    <a:pt x="166" y="47"/>
                    <a:pt x="93" y="47"/>
                    <a:pt x="20" y="47"/>
                  </a:cubicBezTo>
                  <a:cubicBezTo>
                    <a:pt x="20" y="31"/>
                    <a:pt x="20" y="16"/>
                    <a:pt x="20" y="0"/>
                  </a:cubicBezTo>
                  <a:cubicBezTo>
                    <a:pt x="120" y="0"/>
                    <a:pt x="220" y="0"/>
                    <a:pt x="320" y="0"/>
                  </a:cubicBezTo>
                  <a:cubicBezTo>
                    <a:pt x="322" y="10"/>
                    <a:pt x="320" y="17"/>
                    <a:pt x="315" y="25"/>
                  </a:cubicBezTo>
                  <a:cubicBezTo>
                    <a:pt x="239" y="136"/>
                    <a:pt x="163" y="247"/>
                    <a:pt x="87" y="359"/>
                  </a:cubicBezTo>
                  <a:cubicBezTo>
                    <a:pt x="85" y="362"/>
                    <a:pt x="83" y="365"/>
                    <a:pt x="79" y="371"/>
                  </a:cubicBezTo>
                  <a:cubicBezTo>
                    <a:pt x="159" y="371"/>
                    <a:pt x="236" y="371"/>
                    <a:pt x="314" y="371"/>
                  </a:cubicBezTo>
                  <a:cubicBezTo>
                    <a:pt x="314" y="387"/>
                    <a:pt x="314" y="402"/>
                    <a:pt x="314" y="417"/>
                  </a:cubicBezTo>
                  <a:cubicBezTo>
                    <a:pt x="210" y="417"/>
                    <a:pt x="106" y="417"/>
                    <a:pt x="1" y="417"/>
                  </a:cubicBezTo>
                  <a:cubicBezTo>
                    <a:pt x="0" y="408"/>
                    <a:pt x="0" y="400"/>
                    <a:pt x="6" y="391"/>
                  </a:cubicBezTo>
                  <a:cubicBezTo>
                    <a:pt x="82" y="280"/>
                    <a:pt x="158" y="168"/>
                    <a:pt x="234" y="57"/>
                  </a:cubicBezTo>
                  <a:cubicBezTo>
                    <a:pt x="236" y="54"/>
                    <a:pt x="237" y="51"/>
                    <a:pt x="240" y="4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4" name="Freeform 22">
              <a:extLst>
                <a:ext uri="{FF2B5EF4-FFF2-40B4-BE49-F238E27FC236}">
                  <a16:creationId xmlns:a16="http://schemas.microsoft.com/office/drawing/2014/main" xmlns="" id="{6EFF93B8-299D-40CF-A6FE-AE9E43EB5141}"/>
                </a:ext>
              </a:extLst>
            </p:cNvPr>
            <p:cNvSpPr>
              <a:spLocks/>
            </p:cNvSpPr>
            <p:nvPr/>
          </p:nvSpPr>
          <p:spPr bwMode="auto">
            <a:xfrm>
              <a:off x="4868451" y="3829396"/>
              <a:ext cx="159608" cy="298319"/>
            </a:xfrm>
            <a:custGeom>
              <a:avLst/>
              <a:gdLst>
                <a:gd name="T0" fmla="*/ 53 w 223"/>
                <a:gd name="T1" fmla="*/ 46 h 416"/>
                <a:gd name="T2" fmla="*/ 53 w 223"/>
                <a:gd name="T3" fmla="*/ 181 h 416"/>
                <a:gd name="T4" fmla="*/ 201 w 223"/>
                <a:gd name="T5" fmla="*/ 181 h 416"/>
                <a:gd name="T6" fmla="*/ 201 w 223"/>
                <a:gd name="T7" fmla="*/ 228 h 416"/>
                <a:gd name="T8" fmla="*/ 53 w 223"/>
                <a:gd name="T9" fmla="*/ 228 h 416"/>
                <a:gd name="T10" fmla="*/ 52 w 223"/>
                <a:gd name="T11" fmla="*/ 238 h 416"/>
                <a:gd name="T12" fmla="*/ 52 w 223"/>
                <a:gd name="T13" fmla="*/ 359 h 416"/>
                <a:gd name="T14" fmla="*/ 63 w 223"/>
                <a:gd name="T15" fmla="*/ 370 h 416"/>
                <a:gd name="T16" fmla="*/ 211 w 223"/>
                <a:gd name="T17" fmla="*/ 370 h 416"/>
                <a:gd name="T18" fmla="*/ 223 w 223"/>
                <a:gd name="T19" fmla="*/ 370 h 416"/>
                <a:gd name="T20" fmla="*/ 223 w 223"/>
                <a:gd name="T21" fmla="*/ 416 h 416"/>
                <a:gd name="T22" fmla="*/ 0 w 223"/>
                <a:gd name="T23" fmla="*/ 416 h 416"/>
                <a:gd name="T24" fmla="*/ 0 w 223"/>
                <a:gd name="T25" fmla="*/ 0 h 416"/>
                <a:gd name="T26" fmla="*/ 213 w 223"/>
                <a:gd name="T27" fmla="*/ 0 h 416"/>
                <a:gd name="T28" fmla="*/ 213 w 223"/>
                <a:gd name="T29" fmla="*/ 46 h 416"/>
                <a:gd name="T30" fmla="*/ 53 w 223"/>
                <a:gd name="T31" fmla="*/ 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416">
                  <a:moveTo>
                    <a:pt x="53" y="46"/>
                  </a:moveTo>
                  <a:cubicBezTo>
                    <a:pt x="53" y="91"/>
                    <a:pt x="53" y="135"/>
                    <a:pt x="53" y="181"/>
                  </a:cubicBezTo>
                  <a:cubicBezTo>
                    <a:pt x="103" y="181"/>
                    <a:pt x="152" y="181"/>
                    <a:pt x="201" y="181"/>
                  </a:cubicBezTo>
                  <a:cubicBezTo>
                    <a:pt x="201" y="197"/>
                    <a:pt x="201" y="212"/>
                    <a:pt x="201" y="228"/>
                  </a:cubicBezTo>
                  <a:cubicBezTo>
                    <a:pt x="152" y="228"/>
                    <a:pt x="103" y="228"/>
                    <a:pt x="53" y="228"/>
                  </a:cubicBezTo>
                  <a:cubicBezTo>
                    <a:pt x="53" y="232"/>
                    <a:pt x="52" y="235"/>
                    <a:pt x="52" y="238"/>
                  </a:cubicBezTo>
                  <a:cubicBezTo>
                    <a:pt x="52" y="279"/>
                    <a:pt x="53" y="319"/>
                    <a:pt x="52" y="359"/>
                  </a:cubicBezTo>
                  <a:cubicBezTo>
                    <a:pt x="52" y="368"/>
                    <a:pt x="55" y="370"/>
                    <a:pt x="63" y="370"/>
                  </a:cubicBezTo>
                  <a:cubicBezTo>
                    <a:pt x="112" y="370"/>
                    <a:pt x="162" y="370"/>
                    <a:pt x="211" y="370"/>
                  </a:cubicBezTo>
                  <a:cubicBezTo>
                    <a:pt x="215" y="370"/>
                    <a:pt x="218" y="370"/>
                    <a:pt x="223" y="370"/>
                  </a:cubicBezTo>
                  <a:cubicBezTo>
                    <a:pt x="223" y="386"/>
                    <a:pt x="223" y="401"/>
                    <a:pt x="223" y="416"/>
                  </a:cubicBezTo>
                  <a:cubicBezTo>
                    <a:pt x="149" y="416"/>
                    <a:pt x="74" y="416"/>
                    <a:pt x="0" y="416"/>
                  </a:cubicBezTo>
                  <a:cubicBezTo>
                    <a:pt x="0" y="278"/>
                    <a:pt x="0" y="139"/>
                    <a:pt x="0" y="0"/>
                  </a:cubicBezTo>
                  <a:cubicBezTo>
                    <a:pt x="71" y="0"/>
                    <a:pt x="142" y="0"/>
                    <a:pt x="213" y="0"/>
                  </a:cubicBezTo>
                  <a:cubicBezTo>
                    <a:pt x="213" y="15"/>
                    <a:pt x="213" y="30"/>
                    <a:pt x="213" y="46"/>
                  </a:cubicBezTo>
                  <a:cubicBezTo>
                    <a:pt x="159" y="46"/>
                    <a:pt x="107" y="46"/>
                    <a:pt x="53" y="4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5" name="Freeform 23">
              <a:extLst>
                <a:ext uri="{FF2B5EF4-FFF2-40B4-BE49-F238E27FC236}">
                  <a16:creationId xmlns:a16="http://schemas.microsoft.com/office/drawing/2014/main" xmlns="" id="{AED25911-CFF2-4F23-8C76-4481D4E52291}"/>
                </a:ext>
              </a:extLst>
            </p:cNvPr>
            <p:cNvSpPr>
              <a:spLocks/>
            </p:cNvSpPr>
            <p:nvPr/>
          </p:nvSpPr>
          <p:spPr bwMode="auto">
            <a:xfrm>
              <a:off x="10160343" y="3829396"/>
              <a:ext cx="159608" cy="298319"/>
            </a:xfrm>
            <a:custGeom>
              <a:avLst/>
              <a:gdLst>
                <a:gd name="T0" fmla="*/ 213 w 223"/>
                <a:gd name="T1" fmla="*/ 46 h 416"/>
                <a:gd name="T2" fmla="*/ 53 w 223"/>
                <a:gd name="T3" fmla="*/ 46 h 416"/>
                <a:gd name="T4" fmla="*/ 52 w 223"/>
                <a:gd name="T5" fmla="*/ 55 h 416"/>
                <a:gd name="T6" fmla="*/ 52 w 223"/>
                <a:gd name="T7" fmla="*/ 171 h 416"/>
                <a:gd name="T8" fmla="*/ 62 w 223"/>
                <a:gd name="T9" fmla="*/ 181 h 416"/>
                <a:gd name="T10" fmla="*/ 190 w 223"/>
                <a:gd name="T11" fmla="*/ 181 h 416"/>
                <a:gd name="T12" fmla="*/ 202 w 223"/>
                <a:gd name="T13" fmla="*/ 181 h 416"/>
                <a:gd name="T14" fmla="*/ 202 w 223"/>
                <a:gd name="T15" fmla="*/ 228 h 416"/>
                <a:gd name="T16" fmla="*/ 190 w 223"/>
                <a:gd name="T17" fmla="*/ 228 h 416"/>
                <a:gd name="T18" fmla="*/ 63 w 223"/>
                <a:gd name="T19" fmla="*/ 228 h 416"/>
                <a:gd name="T20" fmla="*/ 52 w 223"/>
                <a:gd name="T21" fmla="*/ 239 h 416"/>
                <a:gd name="T22" fmla="*/ 52 w 223"/>
                <a:gd name="T23" fmla="*/ 360 h 416"/>
                <a:gd name="T24" fmla="*/ 62 w 223"/>
                <a:gd name="T25" fmla="*/ 370 h 416"/>
                <a:gd name="T26" fmla="*/ 210 w 223"/>
                <a:gd name="T27" fmla="*/ 370 h 416"/>
                <a:gd name="T28" fmla="*/ 223 w 223"/>
                <a:gd name="T29" fmla="*/ 370 h 416"/>
                <a:gd name="T30" fmla="*/ 223 w 223"/>
                <a:gd name="T31" fmla="*/ 416 h 416"/>
                <a:gd name="T32" fmla="*/ 0 w 223"/>
                <a:gd name="T33" fmla="*/ 416 h 416"/>
                <a:gd name="T34" fmla="*/ 0 w 223"/>
                <a:gd name="T35" fmla="*/ 0 h 416"/>
                <a:gd name="T36" fmla="*/ 213 w 223"/>
                <a:gd name="T37" fmla="*/ 0 h 416"/>
                <a:gd name="T38" fmla="*/ 213 w 223"/>
                <a:gd name="T39" fmla="*/ 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3" h="416">
                  <a:moveTo>
                    <a:pt x="213" y="46"/>
                  </a:moveTo>
                  <a:cubicBezTo>
                    <a:pt x="160" y="46"/>
                    <a:pt x="107" y="46"/>
                    <a:pt x="53" y="46"/>
                  </a:cubicBezTo>
                  <a:cubicBezTo>
                    <a:pt x="53" y="50"/>
                    <a:pt x="52" y="52"/>
                    <a:pt x="52" y="55"/>
                  </a:cubicBezTo>
                  <a:cubicBezTo>
                    <a:pt x="52" y="94"/>
                    <a:pt x="53" y="133"/>
                    <a:pt x="52" y="171"/>
                  </a:cubicBezTo>
                  <a:cubicBezTo>
                    <a:pt x="52" y="179"/>
                    <a:pt x="55" y="181"/>
                    <a:pt x="62" y="181"/>
                  </a:cubicBezTo>
                  <a:cubicBezTo>
                    <a:pt x="105" y="181"/>
                    <a:pt x="147" y="181"/>
                    <a:pt x="190" y="181"/>
                  </a:cubicBezTo>
                  <a:cubicBezTo>
                    <a:pt x="194" y="181"/>
                    <a:pt x="197" y="181"/>
                    <a:pt x="202" y="181"/>
                  </a:cubicBezTo>
                  <a:cubicBezTo>
                    <a:pt x="202" y="197"/>
                    <a:pt x="202" y="212"/>
                    <a:pt x="202" y="228"/>
                  </a:cubicBezTo>
                  <a:cubicBezTo>
                    <a:pt x="197" y="228"/>
                    <a:pt x="194" y="228"/>
                    <a:pt x="190" y="228"/>
                  </a:cubicBezTo>
                  <a:cubicBezTo>
                    <a:pt x="148" y="228"/>
                    <a:pt x="105" y="228"/>
                    <a:pt x="63" y="228"/>
                  </a:cubicBezTo>
                  <a:cubicBezTo>
                    <a:pt x="55" y="228"/>
                    <a:pt x="52" y="230"/>
                    <a:pt x="52" y="239"/>
                  </a:cubicBezTo>
                  <a:cubicBezTo>
                    <a:pt x="53" y="279"/>
                    <a:pt x="53" y="319"/>
                    <a:pt x="52" y="360"/>
                  </a:cubicBezTo>
                  <a:cubicBezTo>
                    <a:pt x="52" y="368"/>
                    <a:pt x="55" y="370"/>
                    <a:pt x="62" y="370"/>
                  </a:cubicBezTo>
                  <a:cubicBezTo>
                    <a:pt x="112" y="370"/>
                    <a:pt x="161" y="370"/>
                    <a:pt x="210" y="370"/>
                  </a:cubicBezTo>
                  <a:cubicBezTo>
                    <a:pt x="214" y="370"/>
                    <a:pt x="218" y="370"/>
                    <a:pt x="223" y="370"/>
                  </a:cubicBezTo>
                  <a:cubicBezTo>
                    <a:pt x="223" y="385"/>
                    <a:pt x="223" y="401"/>
                    <a:pt x="223" y="416"/>
                  </a:cubicBezTo>
                  <a:cubicBezTo>
                    <a:pt x="148" y="416"/>
                    <a:pt x="74" y="416"/>
                    <a:pt x="0" y="416"/>
                  </a:cubicBezTo>
                  <a:cubicBezTo>
                    <a:pt x="0" y="278"/>
                    <a:pt x="0" y="139"/>
                    <a:pt x="0" y="0"/>
                  </a:cubicBezTo>
                  <a:cubicBezTo>
                    <a:pt x="70" y="0"/>
                    <a:pt x="141" y="0"/>
                    <a:pt x="213" y="0"/>
                  </a:cubicBezTo>
                  <a:cubicBezTo>
                    <a:pt x="213" y="15"/>
                    <a:pt x="213" y="30"/>
                    <a:pt x="213" y="4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6" name="Freeform 24">
              <a:extLst>
                <a:ext uri="{FF2B5EF4-FFF2-40B4-BE49-F238E27FC236}">
                  <a16:creationId xmlns:a16="http://schemas.microsoft.com/office/drawing/2014/main" xmlns="" id="{F47DC679-3ACF-4312-A0A4-B308A895F769}"/>
                </a:ext>
              </a:extLst>
            </p:cNvPr>
            <p:cNvSpPr>
              <a:spLocks/>
            </p:cNvSpPr>
            <p:nvPr/>
          </p:nvSpPr>
          <p:spPr bwMode="auto">
            <a:xfrm>
              <a:off x="9856270" y="3827882"/>
              <a:ext cx="260461" cy="301348"/>
            </a:xfrm>
            <a:custGeom>
              <a:avLst/>
              <a:gdLst>
                <a:gd name="T0" fmla="*/ 0 w 364"/>
                <a:gd name="T1" fmla="*/ 1 h 420"/>
                <a:gd name="T2" fmla="*/ 56 w 364"/>
                <a:gd name="T3" fmla="*/ 1 h 420"/>
                <a:gd name="T4" fmla="*/ 62 w 364"/>
                <a:gd name="T5" fmla="*/ 9 h 420"/>
                <a:gd name="T6" fmla="*/ 127 w 364"/>
                <a:gd name="T7" fmla="*/ 198 h 420"/>
                <a:gd name="T8" fmla="*/ 175 w 364"/>
                <a:gd name="T9" fmla="*/ 336 h 420"/>
                <a:gd name="T10" fmla="*/ 181 w 364"/>
                <a:gd name="T11" fmla="*/ 362 h 420"/>
                <a:gd name="T12" fmla="*/ 214 w 364"/>
                <a:gd name="T13" fmla="*/ 264 h 420"/>
                <a:gd name="T14" fmla="*/ 303 w 364"/>
                <a:gd name="T15" fmla="*/ 10 h 420"/>
                <a:gd name="T16" fmla="*/ 317 w 364"/>
                <a:gd name="T17" fmla="*/ 1 h 420"/>
                <a:gd name="T18" fmla="*/ 364 w 364"/>
                <a:gd name="T19" fmla="*/ 1 h 420"/>
                <a:gd name="T20" fmla="*/ 333 w 364"/>
                <a:gd name="T21" fmla="*/ 86 h 420"/>
                <a:gd name="T22" fmla="*/ 214 w 364"/>
                <a:gd name="T23" fmla="*/ 410 h 420"/>
                <a:gd name="T24" fmla="*/ 201 w 364"/>
                <a:gd name="T25" fmla="*/ 419 h 420"/>
                <a:gd name="T26" fmla="*/ 161 w 364"/>
                <a:gd name="T27" fmla="*/ 419 h 420"/>
                <a:gd name="T28" fmla="*/ 147 w 364"/>
                <a:gd name="T29" fmla="*/ 410 h 420"/>
                <a:gd name="T30" fmla="*/ 19 w 364"/>
                <a:gd name="T31" fmla="*/ 52 h 420"/>
                <a:gd name="T32" fmla="*/ 0 w 364"/>
                <a:gd name="T33"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4" h="420">
                  <a:moveTo>
                    <a:pt x="0" y="1"/>
                  </a:moveTo>
                  <a:cubicBezTo>
                    <a:pt x="20" y="1"/>
                    <a:pt x="38" y="1"/>
                    <a:pt x="56" y="1"/>
                  </a:cubicBezTo>
                  <a:cubicBezTo>
                    <a:pt x="58" y="1"/>
                    <a:pt x="61" y="6"/>
                    <a:pt x="62" y="9"/>
                  </a:cubicBezTo>
                  <a:cubicBezTo>
                    <a:pt x="84" y="72"/>
                    <a:pt x="106" y="135"/>
                    <a:pt x="127" y="198"/>
                  </a:cubicBezTo>
                  <a:cubicBezTo>
                    <a:pt x="143" y="244"/>
                    <a:pt x="159" y="290"/>
                    <a:pt x="175" y="336"/>
                  </a:cubicBezTo>
                  <a:cubicBezTo>
                    <a:pt x="178" y="345"/>
                    <a:pt x="179" y="354"/>
                    <a:pt x="181" y="362"/>
                  </a:cubicBezTo>
                  <a:cubicBezTo>
                    <a:pt x="192" y="330"/>
                    <a:pt x="203" y="297"/>
                    <a:pt x="214" y="264"/>
                  </a:cubicBezTo>
                  <a:cubicBezTo>
                    <a:pt x="244" y="180"/>
                    <a:pt x="274" y="95"/>
                    <a:pt x="303" y="10"/>
                  </a:cubicBezTo>
                  <a:cubicBezTo>
                    <a:pt x="306" y="3"/>
                    <a:pt x="309" y="0"/>
                    <a:pt x="317" y="1"/>
                  </a:cubicBezTo>
                  <a:cubicBezTo>
                    <a:pt x="332" y="1"/>
                    <a:pt x="348" y="1"/>
                    <a:pt x="364" y="1"/>
                  </a:cubicBezTo>
                  <a:cubicBezTo>
                    <a:pt x="353" y="30"/>
                    <a:pt x="343" y="58"/>
                    <a:pt x="333" y="86"/>
                  </a:cubicBezTo>
                  <a:cubicBezTo>
                    <a:pt x="293" y="194"/>
                    <a:pt x="253" y="302"/>
                    <a:pt x="214" y="410"/>
                  </a:cubicBezTo>
                  <a:cubicBezTo>
                    <a:pt x="211" y="417"/>
                    <a:pt x="208" y="420"/>
                    <a:pt x="201" y="419"/>
                  </a:cubicBezTo>
                  <a:cubicBezTo>
                    <a:pt x="187" y="419"/>
                    <a:pt x="174" y="419"/>
                    <a:pt x="161" y="419"/>
                  </a:cubicBezTo>
                  <a:cubicBezTo>
                    <a:pt x="153" y="420"/>
                    <a:pt x="150" y="417"/>
                    <a:pt x="147" y="410"/>
                  </a:cubicBezTo>
                  <a:cubicBezTo>
                    <a:pt x="105" y="290"/>
                    <a:pt x="62" y="171"/>
                    <a:pt x="19" y="52"/>
                  </a:cubicBezTo>
                  <a:cubicBezTo>
                    <a:pt x="13" y="35"/>
                    <a:pt x="7" y="19"/>
                    <a:pt x="0" y="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7" name="Freeform 25">
              <a:extLst>
                <a:ext uri="{FF2B5EF4-FFF2-40B4-BE49-F238E27FC236}">
                  <a16:creationId xmlns:a16="http://schemas.microsoft.com/office/drawing/2014/main" xmlns="" id="{0D9744C3-E562-4A86-ACE8-94C433C6EDEF}"/>
                </a:ext>
              </a:extLst>
            </p:cNvPr>
            <p:cNvSpPr>
              <a:spLocks/>
            </p:cNvSpPr>
            <p:nvPr/>
          </p:nvSpPr>
          <p:spPr bwMode="auto">
            <a:xfrm>
              <a:off x="7594201" y="3822127"/>
              <a:ext cx="198071" cy="316491"/>
            </a:xfrm>
            <a:custGeom>
              <a:avLst/>
              <a:gdLst>
                <a:gd name="T0" fmla="*/ 248 w 277"/>
                <a:gd name="T1" fmla="*/ 75 h 441"/>
                <a:gd name="T2" fmla="*/ 145 w 277"/>
                <a:gd name="T3" fmla="*/ 49 h 441"/>
                <a:gd name="T4" fmla="*/ 96 w 277"/>
                <a:gd name="T5" fmla="*/ 62 h 441"/>
                <a:gd name="T6" fmla="*/ 89 w 277"/>
                <a:gd name="T7" fmla="*/ 156 h 441"/>
                <a:gd name="T8" fmla="*/ 148 w 277"/>
                <a:gd name="T9" fmla="*/ 192 h 441"/>
                <a:gd name="T10" fmla="*/ 217 w 277"/>
                <a:gd name="T11" fmla="*/ 232 h 441"/>
                <a:gd name="T12" fmla="*/ 258 w 277"/>
                <a:gd name="T13" fmla="*/ 362 h 441"/>
                <a:gd name="T14" fmla="*/ 190 w 277"/>
                <a:gd name="T15" fmla="*/ 423 h 441"/>
                <a:gd name="T16" fmla="*/ 23 w 277"/>
                <a:gd name="T17" fmla="*/ 417 h 441"/>
                <a:gd name="T18" fmla="*/ 9 w 277"/>
                <a:gd name="T19" fmla="*/ 397 h 441"/>
                <a:gd name="T20" fmla="*/ 9 w 277"/>
                <a:gd name="T21" fmla="*/ 350 h 441"/>
                <a:gd name="T22" fmla="*/ 92 w 277"/>
                <a:gd name="T23" fmla="*/ 384 h 441"/>
                <a:gd name="T24" fmla="*/ 168 w 277"/>
                <a:gd name="T25" fmla="*/ 381 h 441"/>
                <a:gd name="T26" fmla="*/ 192 w 277"/>
                <a:gd name="T27" fmla="*/ 282 h 441"/>
                <a:gd name="T28" fmla="*/ 153 w 277"/>
                <a:gd name="T29" fmla="*/ 255 h 441"/>
                <a:gd name="T30" fmla="*/ 61 w 277"/>
                <a:gd name="T31" fmla="*/ 204 h 441"/>
                <a:gd name="T32" fmla="*/ 14 w 277"/>
                <a:gd name="T33" fmla="*/ 143 h 441"/>
                <a:gd name="T34" fmla="*/ 64 w 277"/>
                <a:gd name="T35" fmla="*/ 24 h 441"/>
                <a:gd name="T36" fmla="*/ 174 w 277"/>
                <a:gd name="T37" fmla="*/ 2 h 441"/>
                <a:gd name="T38" fmla="*/ 239 w 277"/>
                <a:gd name="T39" fmla="*/ 13 h 441"/>
                <a:gd name="T40" fmla="*/ 248 w 277"/>
                <a:gd name="T41" fmla="*/ 26 h 441"/>
                <a:gd name="T42" fmla="*/ 248 w 277"/>
                <a:gd name="T43" fmla="*/ 75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441">
                  <a:moveTo>
                    <a:pt x="248" y="75"/>
                  </a:moveTo>
                  <a:cubicBezTo>
                    <a:pt x="215" y="54"/>
                    <a:pt x="181" y="48"/>
                    <a:pt x="145" y="49"/>
                  </a:cubicBezTo>
                  <a:cubicBezTo>
                    <a:pt x="128" y="50"/>
                    <a:pt x="112" y="54"/>
                    <a:pt x="96" y="62"/>
                  </a:cubicBezTo>
                  <a:cubicBezTo>
                    <a:pt x="57" y="81"/>
                    <a:pt x="57" y="135"/>
                    <a:pt x="89" y="156"/>
                  </a:cubicBezTo>
                  <a:cubicBezTo>
                    <a:pt x="108" y="169"/>
                    <a:pt x="128" y="180"/>
                    <a:pt x="148" y="192"/>
                  </a:cubicBezTo>
                  <a:cubicBezTo>
                    <a:pt x="171" y="205"/>
                    <a:pt x="196" y="217"/>
                    <a:pt x="217" y="232"/>
                  </a:cubicBezTo>
                  <a:cubicBezTo>
                    <a:pt x="263" y="264"/>
                    <a:pt x="277" y="313"/>
                    <a:pt x="258" y="362"/>
                  </a:cubicBezTo>
                  <a:cubicBezTo>
                    <a:pt x="246" y="394"/>
                    <a:pt x="221" y="413"/>
                    <a:pt x="190" y="423"/>
                  </a:cubicBezTo>
                  <a:cubicBezTo>
                    <a:pt x="134" y="441"/>
                    <a:pt x="78" y="436"/>
                    <a:pt x="23" y="417"/>
                  </a:cubicBezTo>
                  <a:cubicBezTo>
                    <a:pt x="13" y="413"/>
                    <a:pt x="8" y="409"/>
                    <a:pt x="9" y="397"/>
                  </a:cubicBezTo>
                  <a:cubicBezTo>
                    <a:pt x="10" y="382"/>
                    <a:pt x="9" y="366"/>
                    <a:pt x="9" y="350"/>
                  </a:cubicBezTo>
                  <a:cubicBezTo>
                    <a:pt x="35" y="369"/>
                    <a:pt x="62" y="379"/>
                    <a:pt x="92" y="384"/>
                  </a:cubicBezTo>
                  <a:cubicBezTo>
                    <a:pt x="117" y="389"/>
                    <a:pt x="143" y="388"/>
                    <a:pt x="168" y="381"/>
                  </a:cubicBezTo>
                  <a:cubicBezTo>
                    <a:pt x="216" y="367"/>
                    <a:pt x="221" y="309"/>
                    <a:pt x="192" y="282"/>
                  </a:cubicBezTo>
                  <a:cubicBezTo>
                    <a:pt x="180" y="272"/>
                    <a:pt x="166" y="263"/>
                    <a:pt x="153" y="255"/>
                  </a:cubicBezTo>
                  <a:cubicBezTo>
                    <a:pt x="123" y="238"/>
                    <a:pt x="91" y="222"/>
                    <a:pt x="61" y="204"/>
                  </a:cubicBezTo>
                  <a:cubicBezTo>
                    <a:pt x="38" y="190"/>
                    <a:pt x="21" y="170"/>
                    <a:pt x="14" y="143"/>
                  </a:cubicBezTo>
                  <a:cubicBezTo>
                    <a:pt x="0" y="94"/>
                    <a:pt x="20" y="49"/>
                    <a:pt x="64" y="24"/>
                  </a:cubicBezTo>
                  <a:cubicBezTo>
                    <a:pt x="98" y="5"/>
                    <a:pt x="135" y="0"/>
                    <a:pt x="174" y="2"/>
                  </a:cubicBezTo>
                  <a:cubicBezTo>
                    <a:pt x="195" y="4"/>
                    <a:pt x="217" y="9"/>
                    <a:pt x="239" y="13"/>
                  </a:cubicBezTo>
                  <a:cubicBezTo>
                    <a:pt x="246" y="14"/>
                    <a:pt x="248" y="18"/>
                    <a:pt x="248" y="26"/>
                  </a:cubicBezTo>
                  <a:cubicBezTo>
                    <a:pt x="247" y="41"/>
                    <a:pt x="248" y="57"/>
                    <a:pt x="248" y="75"/>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8" name="Freeform 26">
              <a:extLst>
                <a:ext uri="{FF2B5EF4-FFF2-40B4-BE49-F238E27FC236}">
                  <a16:creationId xmlns:a16="http://schemas.microsoft.com/office/drawing/2014/main" xmlns="" id="{CBA0642B-9A0F-418D-A62A-12340C06C503}"/>
                </a:ext>
              </a:extLst>
            </p:cNvPr>
            <p:cNvSpPr>
              <a:spLocks/>
            </p:cNvSpPr>
            <p:nvPr/>
          </p:nvSpPr>
          <p:spPr bwMode="auto">
            <a:xfrm>
              <a:off x="10615543" y="3822127"/>
              <a:ext cx="197465" cy="316491"/>
            </a:xfrm>
            <a:custGeom>
              <a:avLst/>
              <a:gdLst>
                <a:gd name="T0" fmla="*/ 247 w 276"/>
                <a:gd name="T1" fmla="*/ 74 h 441"/>
                <a:gd name="T2" fmla="*/ 130 w 276"/>
                <a:gd name="T3" fmla="*/ 51 h 441"/>
                <a:gd name="T4" fmla="*/ 96 w 276"/>
                <a:gd name="T5" fmla="*/ 62 h 441"/>
                <a:gd name="T6" fmla="*/ 89 w 276"/>
                <a:gd name="T7" fmla="*/ 157 h 441"/>
                <a:gd name="T8" fmla="*/ 146 w 276"/>
                <a:gd name="T9" fmla="*/ 191 h 441"/>
                <a:gd name="T10" fmla="*/ 216 w 276"/>
                <a:gd name="T11" fmla="*/ 232 h 441"/>
                <a:gd name="T12" fmla="*/ 257 w 276"/>
                <a:gd name="T13" fmla="*/ 363 h 441"/>
                <a:gd name="T14" fmla="*/ 189 w 276"/>
                <a:gd name="T15" fmla="*/ 423 h 441"/>
                <a:gd name="T16" fmla="*/ 20 w 276"/>
                <a:gd name="T17" fmla="*/ 416 h 441"/>
                <a:gd name="T18" fmla="*/ 8 w 276"/>
                <a:gd name="T19" fmla="*/ 399 h 441"/>
                <a:gd name="T20" fmla="*/ 8 w 276"/>
                <a:gd name="T21" fmla="*/ 350 h 441"/>
                <a:gd name="T22" fmla="*/ 16 w 276"/>
                <a:gd name="T23" fmla="*/ 355 h 441"/>
                <a:gd name="T24" fmla="*/ 167 w 276"/>
                <a:gd name="T25" fmla="*/ 381 h 441"/>
                <a:gd name="T26" fmla="*/ 191 w 276"/>
                <a:gd name="T27" fmla="*/ 283 h 441"/>
                <a:gd name="T28" fmla="*/ 152 w 276"/>
                <a:gd name="T29" fmla="*/ 255 h 441"/>
                <a:gd name="T30" fmla="*/ 60 w 276"/>
                <a:gd name="T31" fmla="*/ 204 h 441"/>
                <a:gd name="T32" fmla="*/ 13 w 276"/>
                <a:gd name="T33" fmla="*/ 143 h 441"/>
                <a:gd name="T34" fmla="*/ 63 w 276"/>
                <a:gd name="T35" fmla="*/ 24 h 441"/>
                <a:gd name="T36" fmla="*/ 173 w 276"/>
                <a:gd name="T37" fmla="*/ 2 h 441"/>
                <a:gd name="T38" fmla="*/ 238 w 276"/>
                <a:gd name="T39" fmla="*/ 13 h 441"/>
                <a:gd name="T40" fmla="*/ 247 w 276"/>
                <a:gd name="T41" fmla="*/ 26 h 441"/>
                <a:gd name="T42" fmla="*/ 247 w 276"/>
                <a:gd name="T43" fmla="*/ 74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41">
                  <a:moveTo>
                    <a:pt x="247" y="74"/>
                  </a:moveTo>
                  <a:cubicBezTo>
                    <a:pt x="209" y="52"/>
                    <a:pt x="171" y="45"/>
                    <a:pt x="130" y="51"/>
                  </a:cubicBezTo>
                  <a:cubicBezTo>
                    <a:pt x="118" y="53"/>
                    <a:pt x="107" y="57"/>
                    <a:pt x="96" y="62"/>
                  </a:cubicBezTo>
                  <a:cubicBezTo>
                    <a:pt x="55" y="80"/>
                    <a:pt x="57" y="136"/>
                    <a:pt x="89" y="157"/>
                  </a:cubicBezTo>
                  <a:cubicBezTo>
                    <a:pt x="107" y="170"/>
                    <a:pt x="127" y="180"/>
                    <a:pt x="146" y="191"/>
                  </a:cubicBezTo>
                  <a:cubicBezTo>
                    <a:pt x="170" y="205"/>
                    <a:pt x="194" y="216"/>
                    <a:pt x="216" y="232"/>
                  </a:cubicBezTo>
                  <a:cubicBezTo>
                    <a:pt x="262" y="264"/>
                    <a:pt x="276" y="313"/>
                    <a:pt x="257" y="363"/>
                  </a:cubicBezTo>
                  <a:cubicBezTo>
                    <a:pt x="245" y="394"/>
                    <a:pt x="220" y="413"/>
                    <a:pt x="189" y="423"/>
                  </a:cubicBezTo>
                  <a:cubicBezTo>
                    <a:pt x="132" y="441"/>
                    <a:pt x="76" y="436"/>
                    <a:pt x="20" y="416"/>
                  </a:cubicBezTo>
                  <a:cubicBezTo>
                    <a:pt x="12" y="413"/>
                    <a:pt x="8" y="408"/>
                    <a:pt x="8" y="399"/>
                  </a:cubicBezTo>
                  <a:cubicBezTo>
                    <a:pt x="9" y="383"/>
                    <a:pt x="8" y="367"/>
                    <a:pt x="8" y="350"/>
                  </a:cubicBezTo>
                  <a:cubicBezTo>
                    <a:pt x="12" y="352"/>
                    <a:pt x="14" y="354"/>
                    <a:pt x="16" y="355"/>
                  </a:cubicBezTo>
                  <a:cubicBezTo>
                    <a:pt x="63" y="384"/>
                    <a:pt x="113" y="395"/>
                    <a:pt x="167" y="381"/>
                  </a:cubicBezTo>
                  <a:cubicBezTo>
                    <a:pt x="214" y="368"/>
                    <a:pt x="220" y="310"/>
                    <a:pt x="191" y="283"/>
                  </a:cubicBezTo>
                  <a:cubicBezTo>
                    <a:pt x="180" y="272"/>
                    <a:pt x="166" y="263"/>
                    <a:pt x="152" y="255"/>
                  </a:cubicBezTo>
                  <a:cubicBezTo>
                    <a:pt x="122" y="238"/>
                    <a:pt x="90" y="222"/>
                    <a:pt x="60" y="204"/>
                  </a:cubicBezTo>
                  <a:cubicBezTo>
                    <a:pt x="37" y="190"/>
                    <a:pt x="20" y="170"/>
                    <a:pt x="13" y="143"/>
                  </a:cubicBezTo>
                  <a:cubicBezTo>
                    <a:pt x="0" y="94"/>
                    <a:pt x="19" y="49"/>
                    <a:pt x="63" y="24"/>
                  </a:cubicBezTo>
                  <a:cubicBezTo>
                    <a:pt x="98" y="5"/>
                    <a:pt x="135" y="0"/>
                    <a:pt x="173" y="2"/>
                  </a:cubicBezTo>
                  <a:cubicBezTo>
                    <a:pt x="195" y="4"/>
                    <a:pt x="216" y="9"/>
                    <a:pt x="238" y="13"/>
                  </a:cubicBezTo>
                  <a:cubicBezTo>
                    <a:pt x="245" y="14"/>
                    <a:pt x="247" y="19"/>
                    <a:pt x="247" y="26"/>
                  </a:cubicBezTo>
                  <a:cubicBezTo>
                    <a:pt x="247" y="42"/>
                    <a:pt x="247" y="57"/>
                    <a:pt x="247" y="74"/>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49" name="Freeform 27">
              <a:extLst>
                <a:ext uri="{FF2B5EF4-FFF2-40B4-BE49-F238E27FC236}">
                  <a16:creationId xmlns:a16="http://schemas.microsoft.com/office/drawing/2014/main" xmlns="" id="{DCB4F2E8-15A6-4FEF-823E-03106BB5095D}"/>
                </a:ext>
              </a:extLst>
            </p:cNvPr>
            <p:cNvSpPr>
              <a:spLocks/>
            </p:cNvSpPr>
            <p:nvPr/>
          </p:nvSpPr>
          <p:spPr bwMode="auto">
            <a:xfrm>
              <a:off x="11177956" y="3827882"/>
              <a:ext cx="232597" cy="300742"/>
            </a:xfrm>
            <a:custGeom>
              <a:avLst/>
              <a:gdLst>
                <a:gd name="T0" fmla="*/ 187 w 325"/>
                <a:gd name="T1" fmla="*/ 419 h 419"/>
                <a:gd name="T2" fmla="*/ 139 w 325"/>
                <a:gd name="T3" fmla="*/ 419 h 419"/>
                <a:gd name="T4" fmla="*/ 133 w 325"/>
                <a:gd name="T5" fmla="*/ 410 h 419"/>
                <a:gd name="T6" fmla="*/ 133 w 325"/>
                <a:gd name="T7" fmla="*/ 277 h 419"/>
                <a:gd name="T8" fmla="*/ 128 w 325"/>
                <a:gd name="T9" fmla="*/ 256 h 419"/>
                <a:gd name="T10" fmla="*/ 5 w 325"/>
                <a:gd name="T11" fmla="*/ 12 h 419"/>
                <a:gd name="T12" fmla="*/ 0 w 325"/>
                <a:gd name="T13" fmla="*/ 1 h 419"/>
                <a:gd name="T14" fmla="*/ 58 w 325"/>
                <a:gd name="T15" fmla="*/ 1 h 419"/>
                <a:gd name="T16" fmla="*/ 64 w 325"/>
                <a:gd name="T17" fmla="*/ 7 h 419"/>
                <a:gd name="T18" fmla="*/ 160 w 325"/>
                <a:gd name="T19" fmla="*/ 209 h 419"/>
                <a:gd name="T20" fmla="*/ 162 w 325"/>
                <a:gd name="T21" fmla="*/ 211 h 419"/>
                <a:gd name="T22" fmla="*/ 185 w 325"/>
                <a:gd name="T23" fmla="*/ 165 h 419"/>
                <a:gd name="T24" fmla="*/ 264 w 325"/>
                <a:gd name="T25" fmla="*/ 9 h 419"/>
                <a:gd name="T26" fmla="*/ 277 w 325"/>
                <a:gd name="T27" fmla="*/ 1 h 419"/>
                <a:gd name="T28" fmla="*/ 325 w 325"/>
                <a:gd name="T29" fmla="*/ 1 h 419"/>
                <a:gd name="T30" fmla="*/ 320 w 325"/>
                <a:gd name="T31" fmla="*/ 11 h 419"/>
                <a:gd name="T32" fmla="*/ 192 w 325"/>
                <a:gd name="T33" fmla="*/ 258 h 419"/>
                <a:gd name="T34" fmla="*/ 187 w 325"/>
                <a:gd name="T35" fmla="*/ 275 h 419"/>
                <a:gd name="T36" fmla="*/ 187 w 325"/>
                <a:gd name="T37" fmla="*/ 406 h 419"/>
                <a:gd name="T38" fmla="*/ 187 w 325"/>
                <a:gd name="T39" fmla="*/ 41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5" h="419">
                  <a:moveTo>
                    <a:pt x="187" y="419"/>
                  </a:moveTo>
                  <a:cubicBezTo>
                    <a:pt x="170" y="419"/>
                    <a:pt x="155" y="419"/>
                    <a:pt x="139" y="419"/>
                  </a:cubicBezTo>
                  <a:cubicBezTo>
                    <a:pt x="132" y="419"/>
                    <a:pt x="133" y="414"/>
                    <a:pt x="133" y="410"/>
                  </a:cubicBezTo>
                  <a:cubicBezTo>
                    <a:pt x="133" y="366"/>
                    <a:pt x="134" y="322"/>
                    <a:pt x="133" y="277"/>
                  </a:cubicBezTo>
                  <a:cubicBezTo>
                    <a:pt x="133" y="270"/>
                    <a:pt x="131" y="263"/>
                    <a:pt x="128" y="256"/>
                  </a:cubicBezTo>
                  <a:cubicBezTo>
                    <a:pt x="88" y="175"/>
                    <a:pt x="46" y="94"/>
                    <a:pt x="5" y="12"/>
                  </a:cubicBezTo>
                  <a:cubicBezTo>
                    <a:pt x="4" y="9"/>
                    <a:pt x="2" y="6"/>
                    <a:pt x="0" y="1"/>
                  </a:cubicBezTo>
                  <a:cubicBezTo>
                    <a:pt x="20" y="1"/>
                    <a:pt x="39" y="1"/>
                    <a:pt x="58" y="1"/>
                  </a:cubicBezTo>
                  <a:cubicBezTo>
                    <a:pt x="60" y="1"/>
                    <a:pt x="62" y="5"/>
                    <a:pt x="64" y="7"/>
                  </a:cubicBezTo>
                  <a:cubicBezTo>
                    <a:pt x="96" y="74"/>
                    <a:pt x="128" y="142"/>
                    <a:pt x="160" y="209"/>
                  </a:cubicBezTo>
                  <a:cubicBezTo>
                    <a:pt x="160" y="210"/>
                    <a:pt x="161" y="210"/>
                    <a:pt x="162" y="211"/>
                  </a:cubicBezTo>
                  <a:cubicBezTo>
                    <a:pt x="170" y="196"/>
                    <a:pt x="177" y="180"/>
                    <a:pt x="185" y="165"/>
                  </a:cubicBezTo>
                  <a:cubicBezTo>
                    <a:pt x="211" y="113"/>
                    <a:pt x="238" y="61"/>
                    <a:pt x="264" y="9"/>
                  </a:cubicBezTo>
                  <a:cubicBezTo>
                    <a:pt x="267" y="3"/>
                    <a:pt x="270" y="0"/>
                    <a:pt x="277" y="1"/>
                  </a:cubicBezTo>
                  <a:cubicBezTo>
                    <a:pt x="292" y="1"/>
                    <a:pt x="307" y="1"/>
                    <a:pt x="325" y="1"/>
                  </a:cubicBezTo>
                  <a:cubicBezTo>
                    <a:pt x="323" y="5"/>
                    <a:pt x="321" y="8"/>
                    <a:pt x="320" y="11"/>
                  </a:cubicBezTo>
                  <a:cubicBezTo>
                    <a:pt x="277" y="93"/>
                    <a:pt x="234" y="175"/>
                    <a:pt x="192" y="258"/>
                  </a:cubicBezTo>
                  <a:cubicBezTo>
                    <a:pt x="189" y="263"/>
                    <a:pt x="187" y="269"/>
                    <a:pt x="187" y="275"/>
                  </a:cubicBezTo>
                  <a:cubicBezTo>
                    <a:pt x="187" y="319"/>
                    <a:pt x="187" y="362"/>
                    <a:pt x="187" y="406"/>
                  </a:cubicBezTo>
                  <a:cubicBezTo>
                    <a:pt x="187" y="410"/>
                    <a:pt x="187" y="414"/>
                    <a:pt x="187" y="41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0" name="Freeform 28">
              <a:extLst>
                <a:ext uri="{FF2B5EF4-FFF2-40B4-BE49-F238E27FC236}">
                  <a16:creationId xmlns:a16="http://schemas.microsoft.com/office/drawing/2014/main" xmlns="" id="{97AB0A8B-0C56-48FD-B818-24F5CFE45DF8}"/>
                </a:ext>
              </a:extLst>
            </p:cNvPr>
            <p:cNvSpPr>
              <a:spLocks/>
            </p:cNvSpPr>
            <p:nvPr/>
          </p:nvSpPr>
          <p:spPr bwMode="auto">
            <a:xfrm>
              <a:off x="10950204" y="3828790"/>
              <a:ext cx="211094" cy="298925"/>
            </a:xfrm>
            <a:custGeom>
              <a:avLst/>
              <a:gdLst>
                <a:gd name="T0" fmla="*/ 295 w 295"/>
                <a:gd name="T1" fmla="*/ 0 h 417"/>
                <a:gd name="T2" fmla="*/ 295 w 295"/>
                <a:gd name="T3" fmla="*/ 42 h 417"/>
                <a:gd name="T4" fmla="*/ 286 w 295"/>
                <a:gd name="T5" fmla="*/ 47 h 417"/>
                <a:gd name="T6" fmla="*/ 185 w 295"/>
                <a:gd name="T7" fmla="*/ 47 h 417"/>
                <a:gd name="T8" fmla="*/ 174 w 295"/>
                <a:gd name="T9" fmla="*/ 47 h 417"/>
                <a:gd name="T10" fmla="*/ 174 w 295"/>
                <a:gd name="T11" fmla="*/ 417 h 417"/>
                <a:gd name="T12" fmla="*/ 120 w 295"/>
                <a:gd name="T13" fmla="*/ 417 h 417"/>
                <a:gd name="T14" fmla="*/ 120 w 295"/>
                <a:gd name="T15" fmla="*/ 48 h 417"/>
                <a:gd name="T16" fmla="*/ 0 w 295"/>
                <a:gd name="T17" fmla="*/ 48 h 417"/>
                <a:gd name="T18" fmla="*/ 0 w 295"/>
                <a:gd name="T19" fmla="*/ 0 h 417"/>
                <a:gd name="T20" fmla="*/ 295 w 295"/>
                <a:gd name="T2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417">
                  <a:moveTo>
                    <a:pt x="295" y="0"/>
                  </a:moveTo>
                  <a:cubicBezTo>
                    <a:pt x="295" y="15"/>
                    <a:pt x="294" y="28"/>
                    <a:pt x="295" y="42"/>
                  </a:cubicBezTo>
                  <a:cubicBezTo>
                    <a:pt x="295" y="48"/>
                    <a:pt x="290" y="47"/>
                    <a:pt x="286" y="47"/>
                  </a:cubicBezTo>
                  <a:cubicBezTo>
                    <a:pt x="252" y="47"/>
                    <a:pt x="219" y="47"/>
                    <a:pt x="185" y="47"/>
                  </a:cubicBezTo>
                  <a:cubicBezTo>
                    <a:pt x="182" y="47"/>
                    <a:pt x="178" y="47"/>
                    <a:pt x="174" y="47"/>
                  </a:cubicBezTo>
                  <a:cubicBezTo>
                    <a:pt x="174" y="171"/>
                    <a:pt x="174" y="294"/>
                    <a:pt x="174" y="417"/>
                  </a:cubicBezTo>
                  <a:cubicBezTo>
                    <a:pt x="156" y="417"/>
                    <a:pt x="139" y="417"/>
                    <a:pt x="120" y="417"/>
                  </a:cubicBezTo>
                  <a:cubicBezTo>
                    <a:pt x="120" y="294"/>
                    <a:pt x="120" y="172"/>
                    <a:pt x="120" y="48"/>
                  </a:cubicBezTo>
                  <a:cubicBezTo>
                    <a:pt x="80" y="48"/>
                    <a:pt x="40" y="48"/>
                    <a:pt x="0" y="48"/>
                  </a:cubicBezTo>
                  <a:cubicBezTo>
                    <a:pt x="0" y="31"/>
                    <a:pt x="0" y="16"/>
                    <a:pt x="0" y="0"/>
                  </a:cubicBezTo>
                  <a:cubicBezTo>
                    <a:pt x="98" y="0"/>
                    <a:pt x="196" y="0"/>
                    <a:pt x="295"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1" name="Freeform 29">
              <a:extLst>
                <a:ext uri="{FF2B5EF4-FFF2-40B4-BE49-F238E27FC236}">
                  <a16:creationId xmlns:a16="http://schemas.microsoft.com/office/drawing/2014/main" xmlns="" id="{405C3255-3418-41B3-9D97-2F5235A7F6E2}"/>
                </a:ext>
              </a:extLst>
            </p:cNvPr>
            <p:cNvSpPr>
              <a:spLocks/>
            </p:cNvSpPr>
            <p:nvPr/>
          </p:nvSpPr>
          <p:spPr bwMode="auto">
            <a:xfrm>
              <a:off x="5064403" y="3828790"/>
              <a:ext cx="115996" cy="309828"/>
            </a:xfrm>
            <a:custGeom>
              <a:avLst/>
              <a:gdLst>
                <a:gd name="T0" fmla="*/ 0 w 162"/>
                <a:gd name="T1" fmla="*/ 369 h 432"/>
                <a:gd name="T2" fmla="*/ 38 w 162"/>
                <a:gd name="T3" fmla="*/ 377 h 432"/>
                <a:gd name="T4" fmla="*/ 97 w 162"/>
                <a:gd name="T5" fmla="*/ 338 h 432"/>
                <a:gd name="T6" fmla="*/ 108 w 162"/>
                <a:gd name="T7" fmla="*/ 264 h 432"/>
                <a:gd name="T8" fmla="*/ 109 w 162"/>
                <a:gd name="T9" fmla="*/ 13 h 432"/>
                <a:gd name="T10" fmla="*/ 109 w 162"/>
                <a:gd name="T11" fmla="*/ 0 h 432"/>
                <a:gd name="T12" fmla="*/ 161 w 162"/>
                <a:gd name="T13" fmla="*/ 0 h 432"/>
                <a:gd name="T14" fmla="*/ 162 w 162"/>
                <a:gd name="T15" fmla="*/ 6 h 432"/>
                <a:gd name="T16" fmla="*/ 161 w 162"/>
                <a:gd name="T17" fmla="*/ 276 h 432"/>
                <a:gd name="T18" fmla="*/ 139 w 162"/>
                <a:gd name="T19" fmla="*/ 370 h 432"/>
                <a:gd name="T20" fmla="*/ 8 w 162"/>
                <a:gd name="T21" fmla="*/ 420 h 432"/>
                <a:gd name="T22" fmla="*/ 1 w 162"/>
                <a:gd name="T23" fmla="*/ 413 h 432"/>
                <a:gd name="T24" fmla="*/ 0 w 162"/>
                <a:gd name="T25" fmla="*/ 369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32">
                  <a:moveTo>
                    <a:pt x="0" y="369"/>
                  </a:moveTo>
                  <a:cubicBezTo>
                    <a:pt x="14" y="372"/>
                    <a:pt x="26" y="376"/>
                    <a:pt x="38" y="377"/>
                  </a:cubicBezTo>
                  <a:cubicBezTo>
                    <a:pt x="67" y="379"/>
                    <a:pt x="86" y="365"/>
                    <a:pt x="97" y="338"/>
                  </a:cubicBezTo>
                  <a:cubicBezTo>
                    <a:pt x="107" y="315"/>
                    <a:pt x="108" y="289"/>
                    <a:pt x="108" y="264"/>
                  </a:cubicBezTo>
                  <a:cubicBezTo>
                    <a:pt x="109" y="180"/>
                    <a:pt x="109" y="97"/>
                    <a:pt x="109" y="13"/>
                  </a:cubicBezTo>
                  <a:cubicBezTo>
                    <a:pt x="109" y="9"/>
                    <a:pt x="109" y="5"/>
                    <a:pt x="109" y="0"/>
                  </a:cubicBezTo>
                  <a:cubicBezTo>
                    <a:pt x="127" y="0"/>
                    <a:pt x="144" y="0"/>
                    <a:pt x="161" y="0"/>
                  </a:cubicBezTo>
                  <a:cubicBezTo>
                    <a:pt x="162" y="3"/>
                    <a:pt x="162" y="4"/>
                    <a:pt x="162" y="6"/>
                  </a:cubicBezTo>
                  <a:cubicBezTo>
                    <a:pt x="162" y="96"/>
                    <a:pt x="162" y="186"/>
                    <a:pt x="161" y="276"/>
                  </a:cubicBezTo>
                  <a:cubicBezTo>
                    <a:pt x="161" y="308"/>
                    <a:pt x="156" y="341"/>
                    <a:pt x="139" y="370"/>
                  </a:cubicBezTo>
                  <a:cubicBezTo>
                    <a:pt x="108" y="423"/>
                    <a:pt x="54" y="432"/>
                    <a:pt x="8" y="420"/>
                  </a:cubicBezTo>
                  <a:cubicBezTo>
                    <a:pt x="5" y="419"/>
                    <a:pt x="1" y="416"/>
                    <a:pt x="1" y="413"/>
                  </a:cubicBezTo>
                  <a:cubicBezTo>
                    <a:pt x="0" y="398"/>
                    <a:pt x="0" y="383"/>
                    <a:pt x="0" y="36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2" name="Freeform 30">
              <a:extLst>
                <a:ext uri="{FF2B5EF4-FFF2-40B4-BE49-F238E27FC236}">
                  <a16:creationId xmlns:a16="http://schemas.microsoft.com/office/drawing/2014/main" xmlns="" id="{55D33365-736F-4238-9F50-39B11E3D33A9}"/>
                </a:ext>
              </a:extLst>
            </p:cNvPr>
            <p:cNvSpPr>
              <a:spLocks/>
            </p:cNvSpPr>
            <p:nvPr/>
          </p:nvSpPr>
          <p:spPr bwMode="auto">
            <a:xfrm>
              <a:off x="5255508" y="3828790"/>
              <a:ext cx="37252" cy="298925"/>
            </a:xfrm>
            <a:custGeom>
              <a:avLst/>
              <a:gdLst>
                <a:gd name="T0" fmla="*/ 0 w 52"/>
                <a:gd name="T1" fmla="*/ 0 h 417"/>
                <a:gd name="T2" fmla="*/ 52 w 52"/>
                <a:gd name="T3" fmla="*/ 0 h 417"/>
                <a:gd name="T4" fmla="*/ 52 w 52"/>
                <a:gd name="T5" fmla="*/ 417 h 417"/>
                <a:gd name="T6" fmla="*/ 0 w 52"/>
                <a:gd name="T7" fmla="*/ 417 h 417"/>
                <a:gd name="T8" fmla="*/ 0 w 52"/>
                <a:gd name="T9" fmla="*/ 0 h 417"/>
              </a:gdLst>
              <a:ahLst/>
              <a:cxnLst>
                <a:cxn ang="0">
                  <a:pos x="T0" y="T1"/>
                </a:cxn>
                <a:cxn ang="0">
                  <a:pos x="T2" y="T3"/>
                </a:cxn>
                <a:cxn ang="0">
                  <a:pos x="T4" y="T5"/>
                </a:cxn>
                <a:cxn ang="0">
                  <a:pos x="T6" y="T7"/>
                </a:cxn>
                <a:cxn ang="0">
                  <a:pos x="T8" y="T9"/>
                </a:cxn>
              </a:cxnLst>
              <a:rect l="0" t="0" r="r" b="b"/>
              <a:pathLst>
                <a:path w="52" h="417">
                  <a:moveTo>
                    <a:pt x="0" y="0"/>
                  </a:moveTo>
                  <a:cubicBezTo>
                    <a:pt x="18" y="0"/>
                    <a:pt x="35" y="0"/>
                    <a:pt x="52" y="0"/>
                  </a:cubicBezTo>
                  <a:cubicBezTo>
                    <a:pt x="52" y="139"/>
                    <a:pt x="52" y="278"/>
                    <a:pt x="52" y="417"/>
                  </a:cubicBezTo>
                  <a:cubicBezTo>
                    <a:pt x="35" y="417"/>
                    <a:pt x="18" y="417"/>
                    <a:pt x="0" y="417"/>
                  </a:cubicBezTo>
                  <a:cubicBezTo>
                    <a:pt x="0" y="279"/>
                    <a:pt x="0" y="140"/>
                    <a:pt x="0"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3" name="Freeform 31">
              <a:extLst>
                <a:ext uri="{FF2B5EF4-FFF2-40B4-BE49-F238E27FC236}">
                  <a16:creationId xmlns:a16="http://schemas.microsoft.com/office/drawing/2014/main" xmlns="" id="{B6CB301B-EFE1-4EDF-BD38-6AC1B9815B2D}"/>
                </a:ext>
              </a:extLst>
            </p:cNvPr>
            <p:cNvSpPr>
              <a:spLocks/>
            </p:cNvSpPr>
            <p:nvPr/>
          </p:nvSpPr>
          <p:spPr bwMode="auto">
            <a:xfrm>
              <a:off x="9775406" y="3829396"/>
              <a:ext cx="37252" cy="299228"/>
            </a:xfrm>
            <a:custGeom>
              <a:avLst/>
              <a:gdLst>
                <a:gd name="T0" fmla="*/ 52 w 52"/>
                <a:gd name="T1" fmla="*/ 417 h 417"/>
                <a:gd name="T2" fmla="*/ 0 w 52"/>
                <a:gd name="T3" fmla="*/ 417 h 417"/>
                <a:gd name="T4" fmla="*/ 0 w 52"/>
                <a:gd name="T5" fmla="*/ 0 h 417"/>
                <a:gd name="T6" fmla="*/ 52 w 52"/>
                <a:gd name="T7" fmla="*/ 0 h 417"/>
                <a:gd name="T8" fmla="*/ 52 w 52"/>
                <a:gd name="T9" fmla="*/ 417 h 417"/>
              </a:gdLst>
              <a:ahLst/>
              <a:cxnLst>
                <a:cxn ang="0">
                  <a:pos x="T0" y="T1"/>
                </a:cxn>
                <a:cxn ang="0">
                  <a:pos x="T2" y="T3"/>
                </a:cxn>
                <a:cxn ang="0">
                  <a:pos x="T4" y="T5"/>
                </a:cxn>
                <a:cxn ang="0">
                  <a:pos x="T6" y="T7"/>
                </a:cxn>
                <a:cxn ang="0">
                  <a:pos x="T8" y="T9"/>
                </a:cxn>
              </a:cxnLst>
              <a:rect l="0" t="0" r="r" b="b"/>
              <a:pathLst>
                <a:path w="52" h="417">
                  <a:moveTo>
                    <a:pt x="52" y="417"/>
                  </a:moveTo>
                  <a:cubicBezTo>
                    <a:pt x="34" y="417"/>
                    <a:pt x="17" y="417"/>
                    <a:pt x="0" y="417"/>
                  </a:cubicBezTo>
                  <a:cubicBezTo>
                    <a:pt x="0" y="278"/>
                    <a:pt x="0" y="139"/>
                    <a:pt x="0" y="0"/>
                  </a:cubicBezTo>
                  <a:cubicBezTo>
                    <a:pt x="17" y="0"/>
                    <a:pt x="34" y="0"/>
                    <a:pt x="52" y="0"/>
                  </a:cubicBezTo>
                  <a:cubicBezTo>
                    <a:pt x="52" y="138"/>
                    <a:pt x="52" y="277"/>
                    <a:pt x="52" y="41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4" name="Freeform 32">
              <a:extLst>
                <a:ext uri="{FF2B5EF4-FFF2-40B4-BE49-F238E27FC236}">
                  <a16:creationId xmlns:a16="http://schemas.microsoft.com/office/drawing/2014/main" xmlns="" id="{14D0652F-0C4E-4353-8C38-1B3A2A63AA48}"/>
                </a:ext>
              </a:extLst>
            </p:cNvPr>
            <p:cNvSpPr>
              <a:spLocks/>
            </p:cNvSpPr>
            <p:nvPr/>
          </p:nvSpPr>
          <p:spPr bwMode="auto">
            <a:xfrm>
              <a:off x="10863889" y="3829396"/>
              <a:ext cx="36949" cy="298319"/>
            </a:xfrm>
            <a:custGeom>
              <a:avLst/>
              <a:gdLst>
                <a:gd name="T0" fmla="*/ 0 w 52"/>
                <a:gd name="T1" fmla="*/ 416 h 416"/>
                <a:gd name="T2" fmla="*/ 0 w 52"/>
                <a:gd name="T3" fmla="*/ 0 h 416"/>
                <a:gd name="T4" fmla="*/ 52 w 52"/>
                <a:gd name="T5" fmla="*/ 0 h 416"/>
                <a:gd name="T6" fmla="*/ 52 w 52"/>
                <a:gd name="T7" fmla="*/ 416 h 416"/>
                <a:gd name="T8" fmla="*/ 0 w 52"/>
                <a:gd name="T9" fmla="*/ 416 h 416"/>
              </a:gdLst>
              <a:ahLst/>
              <a:cxnLst>
                <a:cxn ang="0">
                  <a:pos x="T0" y="T1"/>
                </a:cxn>
                <a:cxn ang="0">
                  <a:pos x="T2" y="T3"/>
                </a:cxn>
                <a:cxn ang="0">
                  <a:pos x="T4" y="T5"/>
                </a:cxn>
                <a:cxn ang="0">
                  <a:pos x="T6" y="T7"/>
                </a:cxn>
                <a:cxn ang="0">
                  <a:pos x="T8" y="T9"/>
                </a:cxn>
              </a:cxnLst>
              <a:rect l="0" t="0" r="r" b="b"/>
              <a:pathLst>
                <a:path w="52" h="416">
                  <a:moveTo>
                    <a:pt x="0" y="416"/>
                  </a:moveTo>
                  <a:cubicBezTo>
                    <a:pt x="0" y="277"/>
                    <a:pt x="0" y="139"/>
                    <a:pt x="0" y="0"/>
                  </a:cubicBezTo>
                  <a:cubicBezTo>
                    <a:pt x="17" y="0"/>
                    <a:pt x="34" y="0"/>
                    <a:pt x="52" y="0"/>
                  </a:cubicBezTo>
                  <a:cubicBezTo>
                    <a:pt x="52" y="138"/>
                    <a:pt x="52" y="277"/>
                    <a:pt x="52" y="416"/>
                  </a:cubicBezTo>
                  <a:cubicBezTo>
                    <a:pt x="35" y="416"/>
                    <a:pt x="18" y="416"/>
                    <a:pt x="0" y="41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grpSp>
      <p:grpSp>
        <p:nvGrpSpPr>
          <p:cNvPr id="55" name="组合 54">
            <a:extLst>
              <a:ext uri="{FF2B5EF4-FFF2-40B4-BE49-F238E27FC236}">
                <a16:creationId xmlns:a16="http://schemas.microsoft.com/office/drawing/2014/main" xmlns="" id="{150D3B31-13C2-421B-ABD0-0029ADEB8642}"/>
              </a:ext>
            </a:extLst>
          </p:cNvPr>
          <p:cNvGrpSpPr/>
          <p:nvPr userDrawn="1"/>
        </p:nvGrpSpPr>
        <p:grpSpPr>
          <a:xfrm>
            <a:off x="9574535" y="151505"/>
            <a:ext cx="465920" cy="465920"/>
            <a:chOff x="1128982" y="2642197"/>
            <a:chExt cx="1774763" cy="1774763"/>
          </a:xfrm>
        </p:grpSpPr>
        <p:grpSp>
          <p:nvGrpSpPr>
            <p:cNvPr id="56" name="组合 55">
              <a:extLst>
                <a:ext uri="{FF2B5EF4-FFF2-40B4-BE49-F238E27FC236}">
                  <a16:creationId xmlns:a16="http://schemas.microsoft.com/office/drawing/2014/main" xmlns="" id="{F560333A-0E4B-4A13-9725-E04DE2CD533F}"/>
                </a:ext>
              </a:extLst>
            </p:cNvPr>
            <p:cNvGrpSpPr/>
            <p:nvPr/>
          </p:nvGrpSpPr>
          <p:grpSpPr>
            <a:xfrm>
              <a:off x="1277721" y="2786671"/>
              <a:ext cx="1477284" cy="1485815"/>
              <a:chOff x="3767138" y="1090613"/>
              <a:chExt cx="4673600" cy="4700588"/>
            </a:xfrm>
          </p:grpSpPr>
          <p:sp>
            <p:nvSpPr>
              <p:cNvPr id="58" name="Freeform 5">
                <a:extLst>
                  <a:ext uri="{FF2B5EF4-FFF2-40B4-BE49-F238E27FC236}">
                    <a16:creationId xmlns:a16="http://schemas.microsoft.com/office/drawing/2014/main" xmlns="" id="{E9F1E9E1-7A29-46B1-9C09-F4714E327743}"/>
                  </a:ext>
                </a:extLst>
              </p:cNvPr>
              <p:cNvSpPr>
                <a:spLocks/>
              </p:cNvSpPr>
              <p:nvPr/>
            </p:nvSpPr>
            <p:spPr bwMode="auto">
              <a:xfrm>
                <a:off x="579596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
                <a:extLst>
                  <a:ext uri="{FF2B5EF4-FFF2-40B4-BE49-F238E27FC236}">
                    <a16:creationId xmlns:a16="http://schemas.microsoft.com/office/drawing/2014/main" xmlns="" id="{BACD9A3C-6003-4647-B89E-C0DD1FD8FE1A}"/>
                  </a:ext>
                </a:extLst>
              </p:cNvPr>
              <p:cNvSpPr>
                <a:spLocks noEditPoints="1"/>
              </p:cNvSpPr>
              <p:nvPr/>
            </p:nvSpPr>
            <p:spPr bwMode="auto">
              <a:xfrm>
                <a:off x="5964238" y="3930651"/>
                <a:ext cx="147638" cy="177800"/>
              </a:xfrm>
              <a:custGeom>
                <a:avLst/>
                <a:gdLst>
                  <a:gd name="T0" fmla="*/ 12 w 19"/>
                  <a:gd name="T1" fmla="*/ 14 h 23"/>
                  <a:gd name="T2" fmla="*/ 10 w 19"/>
                  <a:gd name="T3" fmla="*/ 15 h 23"/>
                  <a:gd name="T4" fmla="*/ 10 w 19"/>
                  <a:gd name="T5" fmla="*/ 12 h 23"/>
                  <a:gd name="T6" fmla="*/ 10 w 19"/>
                  <a:gd name="T7" fmla="*/ 12 h 23"/>
                  <a:gd name="T8" fmla="*/ 12 w 19"/>
                  <a:gd name="T9" fmla="*/ 10 h 23"/>
                  <a:gd name="T10" fmla="*/ 12 w 19"/>
                  <a:gd name="T11" fmla="*/ 7 h 23"/>
                  <a:gd name="T12" fmla="*/ 12 w 19"/>
                  <a:gd name="T13" fmla="*/ 4 h 23"/>
                  <a:gd name="T14" fmla="*/ 10 w 19"/>
                  <a:gd name="T15" fmla="*/ 4 h 23"/>
                  <a:gd name="T16" fmla="*/ 10 w 19"/>
                  <a:gd name="T17" fmla="*/ 0 h 23"/>
                  <a:gd name="T18" fmla="*/ 15 w 19"/>
                  <a:gd name="T19" fmla="*/ 2 h 23"/>
                  <a:gd name="T20" fmla="*/ 19 w 19"/>
                  <a:gd name="T21" fmla="*/ 9 h 23"/>
                  <a:gd name="T22" fmla="*/ 18 w 19"/>
                  <a:gd name="T23" fmla="*/ 16 h 23"/>
                  <a:gd name="T24" fmla="*/ 15 w 19"/>
                  <a:gd name="T25" fmla="*/ 21 h 23"/>
                  <a:gd name="T26" fmla="*/ 10 w 19"/>
                  <a:gd name="T27" fmla="*/ 23 h 23"/>
                  <a:gd name="T28" fmla="*/ 10 w 19"/>
                  <a:gd name="T29" fmla="*/ 19 h 23"/>
                  <a:gd name="T30" fmla="*/ 11 w 19"/>
                  <a:gd name="T31" fmla="*/ 18 h 23"/>
                  <a:gd name="T32" fmla="*/ 13 w 19"/>
                  <a:gd name="T33" fmla="*/ 14 h 23"/>
                  <a:gd name="T34" fmla="*/ 12 w 19"/>
                  <a:gd name="T35" fmla="*/ 14 h 23"/>
                  <a:gd name="T36" fmla="*/ 10 w 19"/>
                  <a:gd name="T37" fmla="*/ 15 h 23"/>
                  <a:gd name="T38" fmla="*/ 8 w 19"/>
                  <a:gd name="T39" fmla="*/ 15 h 23"/>
                  <a:gd name="T40" fmla="*/ 3 w 19"/>
                  <a:gd name="T41" fmla="*/ 13 h 23"/>
                  <a:gd name="T42" fmla="*/ 1 w 19"/>
                  <a:gd name="T43" fmla="*/ 9 h 23"/>
                  <a:gd name="T44" fmla="*/ 2 w 19"/>
                  <a:gd name="T45" fmla="*/ 3 h 23"/>
                  <a:gd name="T46" fmla="*/ 9 w 19"/>
                  <a:gd name="T47" fmla="*/ 0 h 23"/>
                  <a:gd name="T48" fmla="*/ 10 w 19"/>
                  <a:gd name="T49" fmla="*/ 0 h 23"/>
                  <a:gd name="T50" fmla="*/ 10 w 19"/>
                  <a:gd name="T51" fmla="*/ 4 h 23"/>
                  <a:gd name="T52" fmla="*/ 9 w 19"/>
                  <a:gd name="T53" fmla="*/ 4 h 23"/>
                  <a:gd name="T54" fmla="*/ 7 w 19"/>
                  <a:gd name="T55" fmla="*/ 5 h 23"/>
                  <a:gd name="T56" fmla="*/ 7 w 19"/>
                  <a:gd name="T57" fmla="*/ 9 h 23"/>
                  <a:gd name="T58" fmla="*/ 8 w 19"/>
                  <a:gd name="T59" fmla="*/ 11 h 23"/>
                  <a:gd name="T60" fmla="*/ 10 w 19"/>
                  <a:gd name="T61" fmla="*/ 12 h 23"/>
                  <a:gd name="T62" fmla="*/ 10 w 19"/>
                  <a:gd name="T63" fmla="*/ 15 h 23"/>
                  <a:gd name="T64" fmla="*/ 10 w 19"/>
                  <a:gd name="T65" fmla="*/ 23 h 23"/>
                  <a:gd name="T66" fmla="*/ 9 w 19"/>
                  <a:gd name="T67" fmla="*/ 23 h 23"/>
                  <a:gd name="T68" fmla="*/ 4 w 19"/>
                  <a:gd name="T69" fmla="*/ 22 h 23"/>
                  <a:gd name="T70" fmla="*/ 1 w 19"/>
                  <a:gd name="T71" fmla="*/ 18 h 23"/>
                  <a:gd name="T72" fmla="*/ 7 w 19"/>
                  <a:gd name="T73" fmla="*/ 17 h 23"/>
                  <a:gd name="T74" fmla="*/ 9 w 19"/>
                  <a:gd name="T75" fmla="*/ 19 h 23"/>
                  <a:gd name="T76" fmla="*/ 10 w 19"/>
                  <a:gd name="T77" fmla="*/ 19 h 23"/>
                  <a:gd name="T78" fmla="*/ 10 w 19"/>
                  <a:gd name="T7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3">
                    <a:moveTo>
                      <a:pt x="12" y="14"/>
                    </a:moveTo>
                    <a:cubicBezTo>
                      <a:pt x="12" y="14"/>
                      <a:pt x="11" y="15"/>
                      <a:pt x="10" y="15"/>
                    </a:cubicBezTo>
                    <a:cubicBezTo>
                      <a:pt x="10" y="12"/>
                      <a:pt x="10" y="12"/>
                      <a:pt x="10" y="12"/>
                    </a:cubicBezTo>
                    <a:cubicBezTo>
                      <a:pt x="10" y="12"/>
                      <a:pt x="10" y="12"/>
                      <a:pt x="10" y="12"/>
                    </a:cubicBezTo>
                    <a:cubicBezTo>
                      <a:pt x="11" y="12"/>
                      <a:pt x="11" y="11"/>
                      <a:pt x="12" y="10"/>
                    </a:cubicBezTo>
                    <a:cubicBezTo>
                      <a:pt x="13" y="9"/>
                      <a:pt x="13" y="8"/>
                      <a:pt x="12" y="7"/>
                    </a:cubicBezTo>
                    <a:cubicBezTo>
                      <a:pt x="12" y="6"/>
                      <a:pt x="12" y="5"/>
                      <a:pt x="12" y="4"/>
                    </a:cubicBezTo>
                    <a:cubicBezTo>
                      <a:pt x="11" y="4"/>
                      <a:pt x="10" y="4"/>
                      <a:pt x="10" y="4"/>
                    </a:cubicBezTo>
                    <a:cubicBezTo>
                      <a:pt x="10" y="0"/>
                      <a:pt x="10" y="0"/>
                      <a:pt x="10" y="0"/>
                    </a:cubicBezTo>
                    <a:cubicBezTo>
                      <a:pt x="12" y="0"/>
                      <a:pt x="14" y="1"/>
                      <a:pt x="15" y="2"/>
                    </a:cubicBezTo>
                    <a:cubicBezTo>
                      <a:pt x="17" y="4"/>
                      <a:pt x="18" y="6"/>
                      <a:pt x="19" y="9"/>
                    </a:cubicBezTo>
                    <a:cubicBezTo>
                      <a:pt x="19" y="11"/>
                      <a:pt x="19" y="13"/>
                      <a:pt x="18" y="16"/>
                    </a:cubicBezTo>
                    <a:cubicBezTo>
                      <a:pt x="18" y="18"/>
                      <a:pt x="17" y="20"/>
                      <a:pt x="15" y="21"/>
                    </a:cubicBezTo>
                    <a:cubicBezTo>
                      <a:pt x="14" y="23"/>
                      <a:pt x="12" y="23"/>
                      <a:pt x="10" y="23"/>
                    </a:cubicBezTo>
                    <a:cubicBezTo>
                      <a:pt x="10" y="19"/>
                      <a:pt x="10" y="19"/>
                      <a:pt x="10" y="19"/>
                    </a:cubicBezTo>
                    <a:cubicBezTo>
                      <a:pt x="10" y="19"/>
                      <a:pt x="11" y="19"/>
                      <a:pt x="11" y="18"/>
                    </a:cubicBezTo>
                    <a:cubicBezTo>
                      <a:pt x="12" y="17"/>
                      <a:pt x="12" y="16"/>
                      <a:pt x="13" y="14"/>
                    </a:cubicBezTo>
                    <a:lnTo>
                      <a:pt x="12" y="14"/>
                    </a:lnTo>
                    <a:close/>
                    <a:moveTo>
                      <a:pt x="10" y="15"/>
                    </a:moveTo>
                    <a:cubicBezTo>
                      <a:pt x="9" y="15"/>
                      <a:pt x="9" y="15"/>
                      <a:pt x="8" y="15"/>
                    </a:cubicBezTo>
                    <a:cubicBezTo>
                      <a:pt x="6" y="15"/>
                      <a:pt x="5" y="15"/>
                      <a:pt x="3" y="13"/>
                    </a:cubicBezTo>
                    <a:cubicBezTo>
                      <a:pt x="2" y="12"/>
                      <a:pt x="1" y="11"/>
                      <a:pt x="1" y="9"/>
                    </a:cubicBezTo>
                    <a:cubicBezTo>
                      <a:pt x="0" y="6"/>
                      <a:pt x="1" y="4"/>
                      <a:pt x="2" y="3"/>
                    </a:cubicBezTo>
                    <a:cubicBezTo>
                      <a:pt x="4" y="1"/>
                      <a:pt x="6" y="0"/>
                      <a:pt x="9" y="0"/>
                    </a:cubicBezTo>
                    <a:cubicBezTo>
                      <a:pt x="9" y="0"/>
                      <a:pt x="9" y="0"/>
                      <a:pt x="10" y="0"/>
                    </a:cubicBezTo>
                    <a:cubicBezTo>
                      <a:pt x="10" y="4"/>
                      <a:pt x="10" y="4"/>
                      <a:pt x="10" y="4"/>
                    </a:cubicBezTo>
                    <a:cubicBezTo>
                      <a:pt x="9" y="4"/>
                      <a:pt x="9" y="4"/>
                      <a:pt x="9" y="4"/>
                    </a:cubicBezTo>
                    <a:cubicBezTo>
                      <a:pt x="9" y="4"/>
                      <a:pt x="8" y="4"/>
                      <a:pt x="7" y="5"/>
                    </a:cubicBezTo>
                    <a:cubicBezTo>
                      <a:pt x="6" y="6"/>
                      <a:pt x="6" y="7"/>
                      <a:pt x="7" y="9"/>
                    </a:cubicBezTo>
                    <a:cubicBezTo>
                      <a:pt x="7" y="10"/>
                      <a:pt x="7" y="10"/>
                      <a:pt x="8" y="11"/>
                    </a:cubicBezTo>
                    <a:cubicBezTo>
                      <a:pt x="8" y="11"/>
                      <a:pt x="9" y="12"/>
                      <a:pt x="10" y="12"/>
                    </a:cubicBezTo>
                    <a:cubicBezTo>
                      <a:pt x="10" y="15"/>
                      <a:pt x="10" y="15"/>
                      <a:pt x="10" y="15"/>
                    </a:cubicBezTo>
                    <a:close/>
                    <a:moveTo>
                      <a:pt x="10" y="23"/>
                    </a:moveTo>
                    <a:cubicBezTo>
                      <a:pt x="9" y="23"/>
                      <a:pt x="9" y="23"/>
                      <a:pt x="9" y="23"/>
                    </a:cubicBezTo>
                    <a:cubicBezTo>
                      <a:pt x="7" y="23"/>
                      <a:pt x="5" y="23"/>
                      <a:pt x="4" y="22"/>
                    </a:cubicBezTo>
                    <a:cubicBezTo>
                      <a:pt x="2" y="21"/>
                      <a:pt x="1" y="20"/>
                      <a:pt x="1" y="18"/>
                    </a:cubicBezTo>
                    <a:cubicBezTo>
                      <a:pt x="7" y="17"/>
                      <a:pt x="7" y="17"/>
                      <a:pt x="7" y="17"/>
                    </a:cubicBezTo>
                    <a:cubicBezTo>
                      <a:pt x="7" y="19"/>
                      <a:pt x="8" y="19"/>
                      <a:pt x="9" y="19"/>
                    </a:cubicBezTo>
                    <a:cubicBezTo>
                      <a:pt x="9" y="19"/>
                      <a:pt x="9" y="19"/>
                      <a:pt x="10" y="19"/>
                    </a:cubicBezTo>
                    <a:lnTo>
                      <a:pt x="10" y="23"/>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
                <a:extLst>
                  <a:ext uri="{FF2B5EF4-FFF2-40B4-BE49-F238E27FC236}">
                    <a16:creationId xmlns:a16="http://schemas.microsoft.com/office/drawing/2014/main" xmlns="" id="{7E269DAA-C67F-423B-9E49-C50005224B38}"/>
                  </a:ext>
                </a:extLst>
              </p:cNvPr>
              <p:cNvSpPr>
                <a:spLocks/>
              </p:cNvSpPr>
              <p:nvPr/>
            </p:nvSpPr>
            <p:spPr bwMode="auto">
              <a:xfrm>
                <a:off x="6149975" y="3930651"/>
                <a:ext cx="100013" cy="177800"/>
              </a:xfrm>
              <a:custGeom>
                <a:avLst/>
                <a:gdLst>
                  <a:gd name="T0" fmla="*/ 13 w 13"/>
                  <a:gd name="T1" fmla="*/ 0 h 23"/>
                  <a:gd name="T2" fmla="*/ 13 w 13"/>
                  <a:gd name="T3" fmla="*/ 23 h 23"/>
                  <a:gd name="T4" fmla="*/ 7 w 13"/>
                  <a:gd name="T5" fmla="*/ 23 h 23"/>
                  <a:gd name="T6" fmla="*/ 7 w 13"/>
                  <a:gd name="T7" fmla="*/ 8 h 23"/>
                  <a:gd name="T8" fmla="*/ 0 w 13"/>
                  <a:gd name="T9" fmla="*/ 11 h 23"/>
                  <a:gd name="T10" fmla="*/ 0 w 13"/>
                  <a:gd name="T11" fmla="*/ 5 h 23"/>
                  <a:gd name="T12" fmla="*/ 8 w 13"/>
                  <a:gd name="T13" fmla="*/ 0 h 23"/>
                  <a:gd name="T14" fmla="*/ 13 w 13"/>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3">
                    <a:moveTo>
                      <a:pt x="13" y="0"/>
                    </a:moveTo>
                    <a:cubicBezTo>
                      <a:pt x="13" y="23"/>
                      <a:pt x="13" y="23"/>
                      <a:pt x="13" y="23"/>
                    </a:cubicBezTo>
                    <a:cubicBezTo>
                      <a:pt x="7" y="23"/>
                      <a:pt x="7" y="23"/>
                      <a:pt x="7" y="23"/>
                    </a:cubicBezTo>
                    <a:cubicBezTo>
                      <a:pt x="7" y="8"/>
                      <a:pt x="7" y="8"/>
                      <a:pt x="7" y="8"/>
                    </a:cubicBezTo>
                    <a:cubicBezTo>
                      <a:pt x="5" y="9"/>
                      <a:pt x="3" y="10"/>
                      <a:pt x="0" y="11"/>
                    </a:cubicBezTo>
                    <a:cubicBezTo>
                      <a:pt x="0" y="5"/>
                      <a:pt x="0" y="5"/>
                      <a:pt x="0" y="5"/>
                    </a:cubicBezTo>
                    <a:cubicBezTo>
                      <a:pt x="4" y="4"/>
                      <a:pt x="6" y="2"/>
                      <a:pt x="8" y="0"/>
                    </a:cubicBezTo>
                    <a:lnTo>
                      <a:pt x="13"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
                <a:extLst>
                  <a:ext uri="{FF2B5EF4-FFF2-40B4-BE49-F238E27FC236}">
                    <a16:creationId xmlns:a16="http://schemas.microsoft.com/office/drawing/2014/main" xmlns="" id="{73F317D9-E52B-4BBB-A350-3E5E496A394D}"/>
                  </a:ext>
                </a:extLst>
              </p:cNvPr>
              <p:cNvSpPr>
                <a:spLocks/>
              </p:cNvSpPr>
              <p:nvPr/>
            </p:nvSpPr>
            <p:spPr bwMode="auto">
              <a:xfrm>
                <a:off x="633571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
                <a:extLst>
                  <a:ext uri="{FF2B5EF4-FFF2-40B4-BE49-F238E27FC236}">
                    <a16:creationId xmlns:a16="http://schemas.microsoft.com/office/drawing/2014/main" xmlns="" id="{93D36F05-0270-477A-98B6-4CE8CA2C6748}"/>
                  </a:ext>
                </a:extLst>
              </p:cNvPr>
              <p:cNvSpPr>
                <a:spLocks noEditPoints="1"/>
              </p:cNvSpPr>
              <p:nvPr/>
            </p:nvSpPr>
            <p:spPr bwMode="auto">
              <a:xfrm>
                <a:off x="4391025" y="2239963"/>
                <a:ext cx="1897063" cy="2632075"/>
              </a:xfrm>
              <a:custGeom>
                <a:avLst/>
                <a:gdLst>
                  <a:gd name="T0" fmla="*/ 198 w 246"/>
                  <a:gd name="T1" fmla="*/ 315 h 341"/>
                  <a:gd name="T2" fmla="*/ 175 w 246"/>
                  <a:gd name="T3" fmla="*/ 299 h 341"/>
                  <a:gd name="T4" fmla="*/ 188 w 246"/>
                  <a:gd name="T5" fmla="*/ 312 h 341"/>
                  <a:gd name="T6" fmla="*/ 188 w 246"/>
                  <a:gd name="T7" fmla="*/ 321 h 341"/>
                  <a:gd name="T8" fmla="*/ 169 w 246"/>
                  <a:gd name="T9" fmla="*/ 300 h 341"/>
                  <a:gd name="T10" fmla="*/ 169 w 246"/>
                  <a:gd name="T11" fmla="*/ 298 h 341"/>
                  <a:gd name="T12" fmla="*/ 152 w 246"/>
                  <a:gd name="T13" fmla="*/ 317 h 341"/>
                  <a:gd name="T14" fmla="*/ 136 w 246"/>
                  <a:gd name="T15" fmla="*/ 303 h 341"/>
                  <a:gd name="T16" fmla="*/ 120 w 246"/>
                  <a:gd name="T17" fmla="*/ 295 h 341"/>
                  <a:gd name="T18" fmla="*/ 120 w 246"/>
                  <a:gd name="T19" fmla="*/ 286 h 341"/>
                  <a:gd name="T20" fmla="*/ 120 w 246"/>
                  <a:gd name="T21" fmla="*/ 279 h 341"/>
                  <a:gd name="T22" fmla="*/ 106 w 246"/>
                  <a:gd name="T23" fmla="*/ 263 h 341"/>
                  <a:gd name="T24" fmla="*/ 100 w 246"/>
                  <a:gd name="T25" fmla="*/ 263 h 341"/>
                  <a:gd name="T26" fmla="*/ 120 w 246"/>
                  <a:gd name="T27" fmla="*/ 295 h 341"/>
                  <a:gd name="T28" fmla="*/ 120 w 246"/>
                  <a:gd name="T29" fmla="*/ 286 h 341"/>
                  <a:gd name="T30" fmla="*/ 115 w 246"/>
                  <a:gd name="T31" fmla="*/ 306 h 341"/>
                  <a:gd name="T32" fmla="*/ 79 w 246"/>
                  <a:gd name="T33" fmla="*/ 252 h 341"/>
                  <a:gd name="T34" fmla="*/ 68 w 246"/>
                  <a:gd name="T35" fmla="*/ 240 h 341"/>
                  <a:gd name="T36" fmla="*/ 70 w 246"/>
                  <a:gd name="T37" fmla="*/ 235 h 341"/>
                  <a:gd name="T38" fmla="*/ 67 w 246"/>
                  <a:gd name="T39" fmla="*/ 146 h 341"/>
                  <a:gd name="T40" fmla="*/ 67 w 246"/>
                  <a:gd name="T41" fmla="*/ 51 h 341"/>
                  <a:gd name="T42" fmla="*/ 53 w 246"/>
                  <a:gd name="T43" fmla="*/ 53 h 341"/>
                  <a:gd name="T44" fmla="*/ 50 w 246"/>
                  <a:gd name="T45" fmla="*/ 58 h 341"/>
                  <a:gd name="T46" fmla="*/ 50 w 246"/>
                  <a:gd name="T47" fmla="*/ 101 h 341"/>
                  <a:gd name="T48" fmla="*/ 61 w 246"/>
                  <a:gd name="T49" fmla="*/ 159 h 341"/>
                  <a:gd name="T50" fmla="*/ 67 w 246"/>
                  <a:gd name="T51" fmla="*/ 129 h 341"/>
                  <a:gd name="T52" fmla="*/ 61 w 246"/>
                  <a:gd name="T53" fmla="*/ 213 h 341"/>
                  <a:gd name="T54" fmla="*/ 67 w 246"/>
                  <a:gd name="T55" fmla="*/ 243 h 341"/>
                  <a:gd name="T56" fmla="*/ 64 w 246"/>
                  <a:gd name="T57" fmla="*/ 244 h 341"/>
                  <a:gd name="T58" fmla="*/ 50 w 246"/>
                  <a:gd name="T59" fmla="*/ 53 h 341"/>
                  <a:gd name="T60" fmla="*/ 50 w 246"/>
                  <a:gd name="T61" fmla="*/ 3 h 341"/>
                  <a:gd name="T62" fmla="*/ 43 w 246"/>
                  <a:gd name="T63" fmla="*/ 31 h 341"/>
                  <a:gd name="T64" fmla="*/ 50 w 246"/>
                  <a:gd name="T65" fmla="*/ 58 h 341"/>
                  <a:gd name="T66" fmla="*/ 38 w 246"/>
                  <a:gd name="T67" fmla="*/ 89 h 341"/>
                  <a:gd name="T68" fmla="*/ 50 w 246"/>
                  <a:gd name="T69" fmla="*/ 101 h 341"/>
                  <a:gd name="T70" fmla="*/ 50 w 246"/>
                  <a:gd name="T71" fmla="*/ 140 h 341"/>
                  <a:gd name="T72" fmla="*/ 50 w 246"/>
                  <a:gd name="T73" fmla="*/ 228 h 341"/>
                  <a:gd name="T74" fmla="*/ 39 w 246"/>
                  <a:gd name="T75" fmla="*/ 198 h 341"/>
                  <a:gd name="T76" fmla="*/ 38 w 246"/>
                  <a:gd name="T77" fmla="*/ 189 h 341"/>
                  <a:gd name="T78" fmla="*/ 38 w 246"/>
                  <a:gd name="T79" fmla="*/ 70 h 341"/>
                  <a:gd name="T80" fmla="*/ 38 w 246"/>
                  <a:gd name="T81" fmla="*/ 70 h 341"/>
                  <a:gd name="T82" fmla="*/ 38 w 246"/>
                  <a:gd name="T83" fmla="*/ 89 h 341"/>
                  <a:gd name="T84" fmla="*/ 36 w 246"/>
                  <a:gd name="T85" fmla="*/ 117 h 341"/>
                  <a:gd name="T86" fmla="*/ 38 w 246"/>
                  <a:gd name="T87" fmla="*/ 155 h 341"/>
                  <a:gd name="T88" fmla="*/ 38 w 246"/>
                  <a:gd name="T89" fmla="*/ 185 h 341"/>
                  <a:gd name="T90" fmla="*/ 36 w 246"/>
                  <a:gd name="T91" fmla="*/ 231 h 341"/>
                  <a:gd name="T92" fmla="*/ 36 w 246"/>
                  <a:gd name="T93" fmla="*/ 16 h 341"/>
                  <a:gd name="T94" fmla="*/ 36 w 246"/>
                  <a:gd name="T95" fmla="*/ 62 h 341"/>
                  <a:gd name="T96" fmla="*/ 27 w 246"/>
                  <a:gd name="T97" fmla="*/ 64 h 341"/>
                  <a:gd name="T98" fmla="*/ 36 w 246"/>
                  <a:gd name="T99" fmla="*/ 112 h 341"/>
                  <a:gd name="T100" fmla="*/ 36 w 246"/>
                  <a:gd name="T101" fmla="*/ 185 h 341"/>
                  <a:gd name="T102" fmla="*/ 36 w 246"/>
                  <a:gd name="T103" fmla="*/ 196 h 341"/>
                  <a:gd name="T104" fmla="*/ 27 w 246"/>
                  <a:gd name="T105" fmla="*/ 124 h 341"/>
                  <a:gd name="T106" fmla="*/ 27 w 246"/>
                  <a:gd name="T107" fmla="*/ 118 h 341"/>
                  <a:gd name="T108" fmla="*/ 9 w 246"/>
                  <a:gd name="T109" fmla="*/ 84 h 341"/>
                  <a:gd name="T110" fmla="*/ 27 w 246"/>
                  <a:gd name="T111" fmla="*/ 124 h 341"/>
                  <a:gd name="T112" fmla="*/ 11 w 246"/>
                  <a:gd name="T113" fmla="*/ 162 h 341"/>
                  <a:gd name="T114" fmla="*/ 27 w 246"/>
                  <a:gd name="T115" fmla="*/ 19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6" h="341">
                    <a:moveTo>
                      <a:pt x="188" y="323"/>
                    </a:moveTo>
                    <a:cubicBezTo>
                      <a:pt x="188" y="321"/>
                      <a:pt x="188" y="321"/>
                      <a:pt x="188" y="321"/>
                    </a:cubicBezTo>
                    <a:cubicBezTo>
                      <a:pt x="190" y="321"/>
                      <a:pt x="190" y="321"/>
                      <a:pt x="190" y="321"/>
                    </a:cubicBezTo>
                    <a:cubicBezTo>
                      <a:pt x="188" y="323"/>
                      <a:pt x="188" y="323"/>
                      <a:pt x="188" y="323"/>
                    </a:cubicBezTo>
                    <a:close/>
                    <a:moveTo>
                      <a:pt x="188" y="319"/>
                    </a:moveTo>
                    <a:cubicBezTo>
                      <a:pt x="201" y="319"/>
                      <a:pt x="229" y="327"/>
                      <a:pt x="236" y="341"/>
                    </a:cubicBezTo>
                    <a:cubicBezTo>
                      <a:pt x="246" y="341"/>
                      <a:pt x="246" y="341"/>
                      <a:pt x="246" y="341"/>
                    </a:cubicBezTo>
                    <a:cubicBezTo>
                      <a:pt x="232" y="323"/>
                      <a:pt x="216" y="320"/>
                      <a:pt x="198" y="315"/>
                    </a:cubicBezTo>
                    <a:cubicBezTo>
                      <a:pt x="194" y="314"/>
                      <a:pt x="191" y="313"/>
                      <a:pt x="188" y="312"/>
                    </a:cubicBezTo>
                    <a:cubicBezTo>
                      <a:pt x="188" y="312"/>
                      <a:pt x="188" y="312"/>
                      <a:pt x="188" y="312"/>
                    </a:cubicBezTo>
                    <a:cubicBezTo>
                      <a:pt x="192" y="316"/>
                      <a:pt x="192" y="316"/>
                      <a:pt x="192" y="316"/>
                    </a:cubicBezTo>
                    <a:cubicBezTo>
                      <a:pt x="188" y="318"/>
                      <a:pt x="188" y="318"/>
                      <a:pt x="188" y="318"/>
                    </a:cubicBezTo>
                    <a:lnTo>
                      <a:pt x="188" y="319"/>
                    </a:lnTo>
                    <a:close/>
                    <a:moveTo>
                      <a:pt x="169" y="298"/>
                    </a:moveTo>
                    <a:cubicBezTo>
                      <a:pt x="171" y="298"/>
                      <a:pt x="174" y="300"/>
                      <a:pt x="175" y="301"/>
                    </a:cubicBezTo>
                    <a:cubicBezTo>
                      <a:pt x="175" y="300"/>
                      <a:pt x="175" y="300"/>
                      <a:pt x="175" y="299"/>
                    </a:cubicBezTo>
                    <a:cubicBezTo>
                      <a:pt x="174" y="293"/>
                      <a:pt x="169" y="282"/>
                      <a:pt x="169" y="282"/>
                    </a:cubicBezTo>
                    <a:cubicBezTo>
                      <a:pt x="169" y="282"/>
                      <a:pt x="176" y="288"/>
                      <a:pt x="179" y="297"/>
                    </a:cubicBezTo>
                    <a:cubicBezTo>
                      <a:pt x="180" y="299"/>
                      <a:pt x="180" y="301"/>
                      <a:pt x="181" y="305"/>
                    </a:cubicBezTo>
                    <a:cubicBezTo>
                      <a:pt x="183" y="306"/>
                      <a:pt x="185" y="308"/>
                      <a:pt x="186" y="310"/>
                    </a:cubicBezTo>
                    <a:cubicBezTo>
                      <a:pt x="186" y="302"/>
                      <a:pt x="185" y="291"/>
                      <a:pt x="180" y="278"/>
                    </a:cubicBezTo>
                    <a:cubicBezTo>
                      <a:pt x="178" y="271"/>
                      <a:pt x="173" y="266"/>
                      <a:pt x="169" y="262"/>
                    </a:cubicBezTo>
                    <a:cubicBezTo>
                      <a:pt x="169" y="298"/>
                      <a:pt x="169" y="298"/>
                      <a:pt x="169" y="298"/>
                    </a:cubicBezTo>
                    <a:close/>
                    <a:moveTo>
                      <a:pt x="188" y="312"/>
                    </a:moveTo>
                    <a:cubicBezTo>
                      <a:pt x="188" y="312"/>
                      <a:pt x="188" y="312"/>
                      <a:pt x="188" y="312"/>
                    </a:cubicBezTo>
                    <a:cubicBezTo>
                      <a:pt x="188" y="312"/>
                      <a:pt x="188" y="312"/>
                      <a:pt x="188" y="312"/>
                    </a:cubicBezTo>
                    <a:cubicBezTo>
                      <a:pt x="188" y="312"/>
                      <a:pt x="188" y="312"/>
                      <a:pt x="188" y="312"/>
                    </a:cubicBezTo>
                    <a:close/>
                    <a:moveTo>
                      <a:pt x="188" y="318"/>
                    </a:moveTo>
                    <a:cubicBezTo>
                      <a:pt x="188" y="319"/>
                      <a:pt x="188" y="319"/>
                      <a:pt x="188" y="319"/>
                    </a:cubicBezTo>
                    <a:cubicBezTo>
                      <a:pt x="187" y="319"/>
                      <a:pt x="186" y="319"/>
                      <a:pt x="185" y="319"/>
                    </a:cubicBezTo>
                    <a:cubicBezTo>
                      <a:pt x="188" y="318"/>
                      <a:pt x="188" y="318"/>
                      <a:pt x="188" y="318"/>
                    </a:cubicBezTo>
                    <a:close/>
                    <a:moveTo>
                      <a:pt x="188" y="321"/>
                    </a:moveTo>
                    <a:cubicBezTo>
                      <a:pt x="188" y="323"/>
                      <a:pt x="188" y="323"/>
                      <a:pt x="188" y="323"/>
                    </a:cubicBezTo>
                    <a:cubicBezTo>
                      <a:pt x="187" y="323"/>
                      <a:pt x="187" y="323"/>
                      <a:pt x="187" y="323"/>
                    </a:cubicBezTo>
                    <a:cubicBezTo>
                      <a:pt x="186" y="324"/>
                      <a:pt x="180" y="328"/>
                      <a:pt x="169" y="330"/>
                    </a:cubicBezTo>
                    <a:cubicBezTo>
                      <a:pt x="169" y="323"/>
                      <a:pt x="169" y="323"/>
                      <a:pt x="169" y="323"/>
                    </a:cubicBezTo>
                    <a:cubicBezTo>
                      <a:pt x="176" y="322"/>
                      <a:pt x="186" y="321"/>
                      <a:pt x="186" y="321"/>
                    </a:cubicBezTo>
                    <a:cubicBezTo>
                      <a:pt x="188" y="321"/>
                      <a:pt x="188" y="321"/>
                      <a:pt x="188" y="321"/>
                    </a:cubicBezTo>
                    <a:close/>
                    <a:moveTo>
                      <a:pt x="169" y="319"/>
                    </a:moveTo>
                    <a:cubicBezTo>
                      <a:pt x="169" y="300"/>
                      <a:pt x="169" y="300"/>
                      <a:pt x="169" y="300"/>
                    </a:cubicBezTo>
                    <a:cubicBezTo>
                      <a:pt x="181" y="304"/>
                      <a:pt x="186" y="314"/>
                      <a:pt x="186" y="315"/>
                    </a:cubicBezTo>
                    <a:cubicBezTo>
                      <a:pt x="187" y="316"/>
                      <a:pt x="187" y="316"/>
                      <a:pt x="187" y="316"/>
                    </a:cubicBezTo>
                    <a:cubicBezTo>
                      <a:pt x="185" y="316"/>
                      <a:pt x="185" y="316"/>
                      <a:pt x="185" y="316"/>
                    </a:cubicBezTo>
                    <a:cubicBezTo>
                      <a:pt x="185" y="316"/>
                      <a:pt x="177" y="318"/>
                      <a:pt x="169" y="319"/>
                    </a:cubicBezTo>
                    <a:close/>
                    <a:moveTo>
                      <a:pt x="157" y="296"/>
                    </a:moveTo>
                    <a:cubicBezTo>
                      <a:pt x="157" y="296"/>
                      <a:pt x="158" y="296"/>
                      <a:pt x="158" y="296"/>
                    </a:cubicBezTo>
                    <a:cubicBezTo>
                      <a:pt x="160" y="296"/>
                      <a:pt x="162" y="296"/>
                      <a:pt x="164" y="297"/>
                    </a:cubicBezTo>
                    <a:cubicBezTo>
                      <a:pt x="166" y="297"/>
                      <a:pt x="167" y="297"/>
                      <a:pt x="169" y="298"/>
                    </a:cubicBezTo>
                    <a:cubicBezTo>
                      <a:pt x="169" y="262"/>
                      <a:pt x="169" y="262"/>
                      <a:pt x="169" y="262"/>
                    </a:cubicBezTo>
                    <a:cubicBezTo>
                      <a:pt x="161" y="256"/>
                      <a:pt x="152" y="254"/>
                      <a:pt x="152" y="254"/>
                    </a:cubicBezTo>
                    <a:cubicBezTo>
                      <a:pt x="152" y="254"/>
                      <a:pt x="156" y="269"/>
                      <a:pt x="157" y="276"/>
                    </a:cubicBezTo>
                    <a:cubicBezTo>
                      <a:pt x="157" y="281"/>
                      <a:pt x="156" y="287"/>
                      <a:pt x="157" y="296"/>
                    </a:cubicBezTo>
                    <a:close/>
                    <a:moveTo>
                      <a:pt x="169" y="300"/>
                    </a:moveTo>
                    <a:cubicBezTo>
                      <a:pt x="169" y="319"/>
                      <a:pt x="169" y="319"/>
                      <a:pt x="169" y="319"/>
                    </a:cubicBezTo>
                    <a:cubicBezTo>
                      <a:pt x="167" y="319"/>
                      <a:pt x="166" y="319"/>
                      <a:pt x="164" y="319"/>
                    </a:cubicBezTo>
                    <a:cubicBezTo>
                      <a:pt x="161" y="319"/>
                      <a:pt x="155" y="318"/>
                      <a:pt x="152" y="317"/>
                    </a:cubicBezTo>
                    <a:cubicBezTo>
                      <a:pt x="154" y="320"/>
                      <a:pt x="159" y="323"/>
                      <a:pt x="164" y="323"/>
                    </a:cubicBezTo>
                    <a:cubicBezTo>
                      <a:pt x="166" y="323"/>
                      <a:pt x="167" y="323"/>
                      <a:pt x="169" y="323"/>
                    </a:cubicBezTo>
                    <a:cubicBezTo>
                      <a:pt x="169" y="330"/>
                      <a:pt x="169" y="330"/>
                      <a:pt x="169" y="330"/>
                    </a:cubicBezTo>
                    <a:cubicBezTo>
                      <a:pt x="165" y="331"/>
                      <a:pt x="160" y="331"/>
                      <a:pt x="155" y="331"/>
                    </a:cubicBezTo>
                    <a:cubicBezTo>
                      <a:pt x="152" y="331"/>
                      <a:pt x="149" y="331"/>
                      <a:pt x="146" y="331"/>
                    </a:cubicBezTo>
                    <a:cubicBezTo>
                      <a:pt x="133" y="329"/>
                      <a:pt x="125" y="321"/>
                      <a:pt x="120" y="314"/>
                    </a:cubicBezTo>
                    <a:cubicBezTo>
                      <a:pt x="120" y="305"/>
                      <a:pt x="120" y="305"/>
                      <a:pt x="120" y="305"/>
                    </a:cubicBezTo>
                    <a:cubicBezTo>
                      <a:pt x="125" y="305"/>
                      <a:pt x="132" y="304"/>
                      <a:pt x="136" y="303"/>
                    </a:cubicBezTo>
                    <a:cubicBezTo>
                      <a:pt x="138" y="303"/>
                      <a:pt x="140" y="302"/>
                      <a:pt x="141" y="302"/>
                    </a:cubicBezTo>
                    <a:cubicBezTo>
                      <a:pt x="146" y="300"/>
                      <a:pt x="151" y="299"/>
                      <a:pt x="158" y="299"/>
                    </a:cubicBezTo>
                    <a:cubicBezTo>
                      <a:pt x="160" y="299"/>
                      <a:pt x="162" y="299"/>
                      <a:pt x="164" y="299"/>
                    </a:cubicBezTo>
                    <a:cubicBezTo>
                      <a:pt x="166" y="299"/>
                      <a:pt x="167" y="300"/>
                      <a:pt x="169" y="300"/>
                    </a:cubicBezTo>
                    <a:close/>
                    <a:moveTo>
                      <a:pt x="120" y="295"/>
                    </a:moveTo>
                    <a:cubicBezTo>
                      <a:pt x="120" y="295"/>
                      <a:pt x="120" y="295"/>
                      <a:pt x="120" y="295"/>
                    </a:cubicBezTo>
                    <a:cubicBezTo>
                      <a:pt x="122" y="295"/>
                      <a:pt x="122" y="295"/>
                      <a:pt x="122" y="295"/>
                    </a:cubicBezTo>
                    <a:cubicBezTo>
                      <a:pt x="120" y="295"/>
                      <a:pt x="120" y="295"/>
                      <a:pt x="120" y="295"/>
                    </a:cubicBezTo>
                    <a:close/>
                    <a:moveTo>
                      <a:pt x="120" y="292"/>
                    </a:moveTo>
                    <a:cubicBezTo>
                      <a:pt x="124" y="293"/>
                      <a:pt x="135" y="297"/>
                      <a:pt x="136" y="296"/>
                    </a:cubicBezTo>
                    <a:cubicBezTo>
                      <a:pt x="137" y="294"/>
                      <a:pt x="130" y="293"/>
                      <a:pt x="123" y="285"/>
                    </a:cubicBezTo>
                    <a:cubicBezTo>
                      <a:pt x="126" y="291"/>
                      <a:pt x="126" y="291"/>
                      <a:pt x="126" y="291"/>
                    </a:cubicBezTo>
                    <a:cubicBezTo>
                      <a:pt x="120" y="291"/>
                      <a:pt x="120" y="291"/>
                      <a:pt x="120" y="291"/>
                    </a:cubicBezTo>
                    <a:cubicBezTo>
                      <a:pt x="120" y="292"/>
                      <a:pt x="120" y="292"/>
                      <a:pt x="120" y="292"/>
                    </a:cubicBezTo>
                    <a:close/>
                    <a:moveTo>
                      <a:pt x="120" y="289"/>
                    </a:moveTo>
                    <a:cubicBezTo>
                      <a:pt x="120" y="286"/>
                      <a:pt x="120" y="286"/>
                      <a:pt x="120" y="286"/>
                    </a:cubicBezTo>
                    <a:cubicBezTo>
                      <a:pt x="120" y="287"/>
                      <a:pt x="120" y="288"/>
                      <a:pt x="120" y="288"/>
                    </a:cubicBezTo>
                    <a:cubicBezTo>
                      <a:pt x="121" y="289"/>
                      <a:pt x="121" y="289"/>
                      <a:pt x="121" y="289"/>
                    </a:cubicBezTo>
                    <a:cubicBezTo>
                      <a:pt x="120" y="289"/>
                      <a:pt x="120" y="289"/>
                      <a:pt x="120" y="289"/>
                    </a:cubicBezTo>
                    <a:close/>
                    <a:moveTo>
                      <a:pt x="120" y="279"/>
                    </a:moveTo>
                    <a:cubicBezTo>
                      <a:pt x="120" y="232"/>
                      <a:pt x="120" y="232"/>
                      <a:pt x="120" y="232"/>
                    </a:cubicBezTo>
                    <a:cubicBezTo>
                      <a:pt x="123" y="237"/>
                      <a:pt x="126" y="244"/>
                      <a:pt x="127" y="252"/>
                    </a:cubicBezTo>
                    <a:cubicBezTo>
                      <a:pt x="127" y="266"/>
                      <a:pt x="124" y="276"/>
                      <a:pt x="122" y="283"/>
                    </a:cubicBezTo>
                    <a:cubicBezTo>
                      <a:pt x="121" y="282"/>
                      <a:pt x="121" y="280"/>
                      <a:pt x="120" y="279"/>
                    </a:cubicBezTo>
                    <a:close/>
                    <a:moveTo>
                      <a:pt x="120" y="232"/>
                    </a:moveTo>
                    <a:cubicBezTo>
                      <a:pt x="120" y="279"/>
                      <a:pt x="120" y="279"/>
                      <a:pt x="120" y="279"/>
                    </a:cubicBezTo>
                    <a:cubicBezTo>
                      <a:pt x="120" y="278"/>
                      <a:pt x="119" y="277"/>
                      <a:pt x="119" y="277"/>
                    </a:cubicBezTo>
                    <a:cubicBezTo>
                      <a:pt x="119" y="274"/>
                      <a:pt x="119" y="271"/>
                      <a:pt x="120" y="269"/>
                    </a:cubicBezTo>
                    <a:cubicBezTo>
                      <a:pt x="120" y="260"/>
                      <a:pt x="115" y="252"/>
                      <a:pt x="115" y="252"/>
                    </a:cubicBezTo>
                    <a:cubicBezTo>
                      <a:pt x="115" y="252"/>
                      <a:pt x="116" y="263"/>
                      <a:pt x="115" y="270"/>
                    </a:cubicBezTo>
                    <a:cubicBezTo>
                      <a:pt x="115" y="270"/>
                      <a:pt x="115" y="271"/>
                      <a:pt x="115" y="271"/>
                    </a:cubicBezTo>
                    <a:cubicBezTo>
                      <a:pt x="113" y="268"/>
                      <a:pt x="110" y="266"/>
                      <a:pt x="106" y="263"/>
                    </a:cubicBezTo>
                    <a:cubicBezTo>
                      <a:pt x="104" y="262"/>
                      <a:pt x="102" y="262"/>
                      <a:pt x="101" y="261"/>
                    </a:cubicBezTo>
                    <a:cubicBezTo>
                      <a:pt x="100" y="261"/>
                      <a:pt x="100" y="261"/>
                      <a:pt x="99" y="260"/>
                    </a:cubicBezTo>
                    <a:cubicBezTo>
                      <a:pt x="101" y="252"/>
                      <a:pt x="105" y="246"/>
                      <a:pt x="106" y="242"/>
                    </a:cubicBezTo>
                    <a:cubicBezTo>
                      <a:pt x="107" y="236"/>
                      <a:pt x="108" y="220"/>
                      <a:pt x="108" y="220"/>
                    </a:cubicBezTo>
                    <a:cubicBezTo>
                      <a:pt x="108" y="220"/>
                      <a:pt x="115" y="224"/>
                      <a:pt x="120" y="232"/>
                    </a:cubicBezTo>
                    <a:close/>
                    <a:moveTo>
                      <a:pt x="120" y="286"/>
                    </a:moveTo>
                    <a:cubicBezTo>
                      <a:pt x="119" y="282"/>
                      <a:pt x="115" y="271"/>
                      <a:pt x="105" y="266"/>
                    </a:cubicBezTo>
                    <a:cubicBezTo>
                      <a:pt x="103" y="265"/>
                      <a:pt x="101" y="264"/>
                      <a:pt x="100" y="263"/>
                    </a:cubicBezTo>
                    <a:cubicBezTo>
                      <a:pt x="94" y="261"/>
                      <a:pt x="88" y="260"/>
                      <a:pt x="84" y="260"/>
                    </a:cubicBezTo>
                    <a:cubicBezTo>
                      <a:pt x="82" y="260"/>
                      <a:pt x="80" y="260"/>
                      <a:pt x="79" y="259"/>
                    </a:cubicBezTo>
                    <a:cubicBezTo>
                      <a:pt x="76" y="259"/>
                      <a:pt x="71" y="258"/>
                      <a:pt x="67" y="257"/>
                    </a:cubicBezTo>
                    <a:cubicBezTo>
                      <a:pt x="67" y="277"/>
                      <a:pt x="67" y="277"/>
                      <a:pt x="67" y="277"/>
                    </a:cubicBezTo>
                    <a:cubicBezTo>
                      <a:pt x="69" y="281"/>
                      <a:pt x="73" y="285"/>
                      <a:pt x="79" y="288"/>
                    </a:cubicBezTo>
                    <a:cubicBezTo>
                      <a:pt x="81" y="290"/>
                      <a:pt x="84" y="291"/>
                      <a:pt x="87" y="292"/>
                    </a:cubicBezTo>
                    <a:cubicBezTo>
                      <a:pt x="105" y="299"/>
                      <a:pt x="118" y="296"/>
                      <a:pt x="118" y="296"/>
                    </a:cubicBezTo>
                    <a:cubicBezTo>
                      <a:pt x="120" y="295"/>
                      <a:pt x="120" y="295"/>
                      <a:pt x="120" y="295"/>
                    </a:cubicBezTo>
                    <a:cubicBezTo>
                      <a:pt x="120" y="295"/>
                      <a:pt x="120" y="295"/>
                      <a:pt x="120" y="295"/>
                    </a:cubicBezTo>
                    <a:cubicBezTo>
                      <a:pt x="119" y="294"/>
                      <a:pt x="119" y="294"/>
                      <a:pt x="119" y="294"/>
                    </a:cubicBezTo>
                    <a:cubicBezTo>
                      <a:pt x="119" y="294"/>
                      <a:pt x="104" y="290"/>
                      <a:pt x="98" y="287"/>
                    </a:cubicBezTo>
                    <a:cubicBezTo>
                      <a:pt x="93" y="285"/>
                      <a:pt x="89" y="281"/>
                      <a:pt x="89" y="278"/>
                    </a:cubicBezTo>
                    <a:cubicBezTo>
                      <a:pt x="91" y="280"/>
                      <a:pt x="96" y="283"/>
                      <a:pt x="99" y="284"/>
                    </a:cubicBezTo>
                    <a:cubicBezTo>
                      <a:pt x="106" y="287"/>
                      <a:pt x="119" y="289"/>
                      <a:pt x="119" y="289"/>
                    </a:cubicBezTo>
                    <a:cubicBezTo>
                      <a:pt x="120" y="289"/>
                      <a:pt x="120" y="289"/>
                      <a:pt x="120" y="289"/>
                    </a:cubicBezTo>
                    <a:cubicBezTo>
                      <a:pt x="120" y="286"/>
                      <a:pt x="120" y="286"/>
                      <a:pt x="120" y="286"/>
                    </a:cubicBezTo>
                    <a:close/>
                    <a:moveTo>
                      <a:pt x="120" y="291"/>
                    </a:moveTo>
                    <a:cubicBezTo>
                      <a:pt x="120" y="292"/>
                      <a:pt x="120" y="292"/>
                      <a:pt x="120" y="292"/>
                    </a:cubicBezTo>
                    <a:cubicBezTo>
                      <a:pt x="119" y="292"/>
                      <a:pt x="119" y="291"/>
                      <a:pt x="119" y="291"/>
                    </a:cubicBezTo>
                    <a:cubicBezTo>
                      <a:pt x="120" y="291"/>
                      <a:pt x="120" y="291"/>
                      <a:pt x="120" y="291"/>
                    </a:cubicBezTo>
                    <a:close/>
                    <a:moveTo>
                      <a:pt x="120" y="305"/>
                    </a:moveTo>
                    <a:cubicBezTo>
                      <a:pt x="120" y="314"/>
                      <a:pt x="120" y="314"/>
                      <a:pt x="120" y="314"/>
                    </a:cubicBezTo>
                    <a:cubicBezTo>
                      <a:pt x="117" y="310"/>
                      <a:pt x="116" y="307"/>
                      <a:pt x="116" y="307"/>
                    </a:cubicBezTo>
                    <a:cubicBezTo>
                      <a:pt x="115" y="306"/>
                      <a:pt x="115" y="306"/>
                      <a:pt x="115" y="306"/>
                    </a:cubicBezTo>
                    <a:cubicBezTo>
                      <a:pt x="117" y="306"/>
                      <a:pt x="117" y="306"/>
                      <a:pt x="117" y="306"/>
                    </a:cubicBezTo>
                    <a:cubicBezTo>
                      <a:pt x="117" y="306"/>
                      <a:pt x="118" y="306"/>
                      <a:pt x="120" y="305"/>
                    </a:cubicBezTo>
                    <a:close/>
                    <a:moveTo>
                      <a:pt x="67" y="246"/>
                    </a:moveTo>
                    <a:cubicBezTo>
                      <a:pt x="67" y="246"/>
                      <a:pt x="67" y="246"/>
                      <a:pt x="67" y="246"/>
                    </a:cubicBezTo>
                    <a:cubicBezTo>
                      <a:pt x="67" y="246"/>
                      <a:pt x="67" y="246"/>
                      <a:pt x="67" y="246"/>
                    </a:cubicBezTo>
                    <a:cubicBezTo>
                      <a:pt x="67" y="246"/>
                      <a:pt x="67" y="246"/>
                      <a:pt x="67" y="246"/>
                    </a:cubicBezTo>
                    <a:close/>
                    <a:moveTo>
                      <a:pt x="67" y="243"/>
                    </a:moveTo>
                    <a:cubicBezTo>
                      <a:pt x="70" y="246"/>
                      <a:pt x="78" y="252"/>
                      <a:pt x="79" y="252"/>
                    </a:cubicBezTo>
                    <a:cubicBezTo>
                      <a:pt x="81" y="250"/>
                      <a:pt x="75" y="247"/>
                      <a:pt x="71" y="237"/>
                    </a:cubicBezTo>
                    <a:cubicBezTo>
                      <a:pt x="71" y="243"/>
                      <a:pt x="71" y="243"/>
                      <a:pt x="71" y="243"/>
                    </a:cubicBezTo>
                    <a:cubicBezTo>
                      <a:pt x="67" y="242"/>
                      <a:pt x="67" y="242"/>
                      <a:pt x="67" y="242"/>
                    </a:cubicBezTo>
                    <a:cubicBezTo>
                      <a:pt x="67" y="243"/>
                      <a:pt x="67" y="243"/>
                      <a:pt x="67" y="243"/>
                    </a:cubicBezTo>
                    <a:close/>
                    <a:moveTo>
                      <a:pt x="67" y="239"/>
                    </a:moveTo>
                    <a:cubicBezTo>
                      <a:pt x="67" y="224"/>
                      <a:pt x="67" y="224"/>
                      <a:pt x="67" y="224"/>
                    </a:cubicBezTo>
                    <a:cubicBezTo>
                      <a:pt x="69" y="232"/>
                      <a:pt x="68" y="238"/>
                      <a:pt x="68" y="239"/>
                    </a:cubicBezTo>
                    <a:cubicBezTo>
                      <a:pt x="68" y="240"/>
                      <a:pt x="68" y="240"/>
                      <a:pt x="68" y="240"/>
                    </a:cubicBezTo>
                    <a:cubicBezTo>
                      <a:pt x="67" y="239"/>
                      <a:pt x="67" y="239"/>
                      <a:pt x="67" y="239"/>
                    </a:cubicBezTo>
                    <a:close/>
                    <a:moveTo>
                      <a:pt x="67" y="218"/>
                    </a:moveTo>
                    <a:cubicBezTo>
                      <a:pt x="67" y="219"/>
                      <a:pt x="68" y="221"/>
                      <a:pt x="68" y="222"/>
                    </a:cubicBezTo>
                    <a:cubicBezTo>
                      <a:pt x="68" y="221"/>
                      <a:pt x="68" y="221"/>
                      <a:pt x="69" y="221"/>
                    </a:cubicBezTo>
                    <a:cubicBezTo>
                      <a:pt x="71" y="215"/>
                      <a:pt x="74" y="204"/>
                      <a:pt x="74" y="204"/>
                    </a:cubicBezTo>
                    <a:cubicBezTo>
                      <a:pt x="74" y="204"/>
                      <a:pt x="76" y="213"/>
                      <a:pt x="73" y="221"/>
                    </a:cubicBezTo>
                    <a:cubicBezTo>
                      <a:pt x="72" y="223"/>
                      <a:pt x="71" y="226"/>
                      <a:pt x="70" y="228"/>
                    </a:cubicBezTo>
                    <a:cubicBezTo>
                      <a:pt x="70" y="231"/>
                      <a:pt x="70" y="233"/>
                      <a:pt x="70" y="235"/>
                    </a:cubicBezTo>
                    <a:cubicBezTo>
                      <a:pt x="75" y="229"/>
                      <a:pt x="81" y="221"/>
                      <a:pt x="84" y="209"/>
                    </a:cubicBezTo>
                    <a:cubicBezTo>
                      <a:pt x="90" y="189"/>
                      <a:pt x="78" y="173"/>
                      <a:pt x="78" y="173"/>
                    </a:cubicBezTo>
                    <a:cubicBezTo>
                      <a:pt x="78" y="173"/>
                      <a:pt x="72" y="187"/>
                      <a:pt x="69" y="192"/>
                    </a:cubicBezTo>
                    <a:cubicBezTo>
                      <a:pt x="68" y="193"/>
                      <a:pt x="67" y="194"/>
                      <a:pt x="67" y="195"/>
                    </a:cubicBezTo>
                    <a:cubicBezTo>
                      <a:pt x="67" y="218"/>
                      <a:pt x="67" y="218"/>
                      <a:pt x="67" y="218"/>
                    </a:cubicBezTo>
                    <a:close/>
                    <a:moveTo>
                      <a:pt x="67" y="146"/>
                    </a:moveTo>
                    <a:cubicBezTo>
                      <a:pt x="67" y="129"/>
                      <a:pt x="67" y="129"/>
                      <a:pt x="67" y="129"/>
                    </a:cubicBezTo>
                    <a:cubicBezTo>
                      <a:pt x="67" y="133"/>
                      <a:pt x="68" y="139"/>
                      <a:pt x="67" y="146"/>
                    </a:cubicBezTo>
                    <a:close/>
                    <a:moveTo>
                      <a:pt x="67" y="96"/>
                    </a:moveTo>
                    <a:cubicBezTo>
                      <a:pt x="67" y="81"/>
                      <a:pt x="67" y="81"/>
                      <a:pt x="67" y="81"/>
                    </a:cubicBezTo>
                    <a:cubicBezTo>
                      <a:pt x="69" y="80"/>
                      <a:pt x="71" y="79"/>
                      <a:pt x="71" y="79"/>
                    </a:cubicBezTo>
                    <a:cubicBezTo>
                      <a:pt x="71" y="79"/>
                      <a:pt x="71" y="87"/>
                      <a:pt x="67" y="96"/>
                    </a:cubicBezTo>
                    <a:close/>
                    <a:moveTo>
                      <a:pt x="67" y="61"/>
                    </a:moveTo>
                    <a:cubicBezTo>
                      <a:pt x="67" y="51"/>
                      <a:pt x="67" y="51"/>
                      <a:pt x="67" y="51"/>
                    </a:cubicBezTo>
                    <a:cubicBezTo>
                      <a:pt x="67" y="51"/>
                      <a:pt x="67" y="51"/>
                      <a:pt x="67" y="51"/>
                    </a:cubicBezTo>
                    <a:cubicBezTo>
                      <a:pt x="67" y="51"/>
                      <a:pt x="67" y="51"/>
                      <a:pt x="67" y="51"/>
                    </a:cubicBezTo>
                    <a:cubicBezTo>
                      <a:pt x="67" y="39"/>
                      <a:pt x="67" y="39"/>
                      <a:pt x="67" y="39"/>
                    </a:cubicBezTo>
                    <a:cubicBezTo>
                      <a:pt x="69" y="40"/>
                      <a:pt x="72" y="41"/>
                      <a:pt x="74" y="41"/>
                    </a:cubicBezTo>
                    <a:cubicBezTo>
                      <a:pt x="78" y="41"/>
                      <a:pt x="91" y="40"/>
                      <a:pt x="91" y="40"/>
                    </a:cubicBezTo>
                    <a:cubicBezTo>
                      <a:pt x="91" y="40"/>
                      <a:pt x="85" y="57"/>
                      <a:pt x="68" y="61"/>
                    </a:cubicBezTo>
                    <a:cubicBezTo>
                      <a:pt x="68" y="61"/>
                      <a:pt x="67" y="61"/>
                      <a:pt x="67" y="61"/>
                    </a:cubicBezTo>
                    <a:close/>
                    <a:moveTo>
                      <a:pt x="67" y="39"/>
                    </a:moveTo>
                    <a:cubicBezTo>
                      <a:pt x="67" y="51"/>
                      <a:pt x="67" y="51"/>
                      <a:pt x="67" y="51"/>
                    </a:cubicBezTo>
                    <a:cubicBezTo>
                      <a:pt x="65" y="51"/>
                      <a:pt x="57" y="53"/>
                      <a:pt x="53" y="53"/>
                    </a:cubicBezTo>
                    <a:cubicBezTo>
                      <a:pt x="52" y="53"/>
                      <a:pt x="52" y="53"/>
                      <a:pt x="52" y="53"/>
                    </a:cubicBezTo>
                    <a:cubicBezTo>
                      <a:pt x="54" y="51"/>
                      <a:pt x="55" y="48"/>
                      <a:pt x="56" y="44"/>
                    </a:cubicBezTo>
                    <a:cubicBezTo>
                      <a:pt x="57" y="42"/>
                      <a:pt x="57" y="41"/>
                      <a:pt x="58" y="39"/>
                    </a:cubicBezTo>
                    <a:cubicBezTo>
                      <a:pt x="58" y="38"/>
                      <a:pt x="58" y="38"/>
                      <a:pt x="58" y="38"/>
                    </a:cubicBezTo>
                    <a:cubicBezTo>
                      <a:pt x="61" y="38"/>
                      <a:pt x="64" y="38"/>
                      <a:pt x="67" y="39"/>
                    </a:cubicBezTo>
                    <a:close/>
                    <a:moveTo>
                      <a:pt x="67" y="51"/>
                    </a:moveTo>
                    <a:cubicBezTo>
                      <a:pt x="65" y="52"/>
                      <a:pt x="60" y="56"/>
                      <a:pt x="54" y="57"/>
                    </a:cubicBezTo>
                    <a:cubicBezTo>
                      <a:pt x="53" y="57"/>
                      <a:pt x="51" y="57"/>
                      <a:pt x="50" y="58"/>
                    </a:cubicBezTo>
                    <a:cubicBezTo>
                      <a:pt x="50" y="62"/>
                      <a:pt x="50" y="62"/>
                      <a:pt x="50" y="62"/>
                    </a:cubicBezTo>
                    <a:cubicBezTo>
                      <a:pt x="54" y="63"/>
                      <a:pt x="60" y="63"/>
                      <a:pt x="67" y="61"/>
                    </a:cubicBezTo>
                    <a:cubicBezTo>
                      <a:pt x="67" y="51"/>
                      <a:pt x="67" y="51"/>
                      <a:pt x="67" y="51"/>
                    </a:cubicBezTo>
                    <a:close/>
                    <a:moveTo>
                      <a:pt x="67" y="81"/>
                    </a:moveTo>
                    <a:cubicBezTo>
                      <a:pt x="67" y="96"/>
                      <a:pt x="67" y="96"/>
                      <a:pt x="67" y="96"/>
                    </a:cubicBezTo>
                    <a:cubicBezTo>
                      <a:pt x="64" y="100"/>
                      <a:pt x="61" y="104"/>
                      <a:pt x="56" y="108"/>
                    </a:cubicBezTo>
                    <a:cubicBezTo>
                      <a:pt x="54" y="109"/>
                      <a:pt x="52" y="110"/>
                      <a:pt x="50" y="112"/>
                    </a:cubicBezTo>
                    <a:cubicBezTo>
                      <a:pt x="50" y="101"/>
                      <a:pt x="50" y="101"/>
                      <a:pt x="50" y="101"/>
                    </a:cubicBezTo>
                    <a:cubicBezTo>
                      <a:pt x="51" y="100"/>
                      <a:pt x="51" y="99"/>
                      <a:pt x="51" y="99"/>
                    </a:cubicBezTo>
                    <a:cubicBezTo>
                      <a:pt x="51" y="99"/>
                      <a:pt x="51" y="99"/>
                      <a:pt x="50" y="100"/>
                    </a:cubicBezTo>
                    <a:cubicBezTo>
                      <a:pt x="50" y="87"/>
                      <a:pt x="50" y="87"/>
                      <a:pt x="50" y="87"/>
                    </a:cubicBezTo>
                    <a:cubicBezTo>
                      <a:pt x="52" y="87"/>
                      <a:pt x="53" y="87"/>
                      <a:pt x="54" y="86"/>
                    </a:cubicBezTo>
                    <a:cubicBezTo>
                      <a:pt x="57" y="85"/>
                      <a:pt x="63" y="83"/>
                      <a:pt x="67" y="81"/>
                    </a:cubicBezTo>
                    <a:close/>
                    <a:moveTo>
                      <a:pt x="67" y="129"/>
                    </a:moveTo>
                    <a:cubicBezTo>
                      <a:pt x="67" y="146"/>
                      <a:pt x="67" y="146"/>
                      <a:pt x="67" y="146"/>
                    </a:cubicBezTo>
                    <a:cubicBezTo>
                      <a:pt x="66" y="150"/>
                      <a:pt x="64" y="155"/>
                      <a:pt x="61" y="159"/>
                    </a:cubicBezTo>
                    <a:cubicBezTo>
                      <a:pt x="57" y="164"/>
                      <a:pt x="53" y="168"/>
                      <a:pt x="50" y="171"/>
                    </a:cubicBezTo>
                    <a:cubicBezTo>
                      <a:pt x="50" y="162"/>
                      <a:pt x="50" y="162"/>
                      <a:pt x="50" y="162"/>
                    </a:cubicBezTo>
                    <a:cubicBezTo>
                      <a:pt x="52" y="157"/>
                      <a:pt x="53" y="152"/>
                      <a:pt x="53" y="152"/>
                    </a:cubicBezTo>
                    <a:cubicBezTo>
                      <a:pt x="53" y="152"/>
                      <a:pt x="52" y="154"/>
                      <a:pt x="50" y="157"/>
                    </a:cubicBezTo>
                    <a:cubicBezTo>
                      <a:pt x="50" y="140"/>
                      <a:pt x="50" y="140"/>
                      <a:pt x="50" y="140"/>
                    </a:cubicBezTo>
                    <a:cubicBezTo>
                      <a:pt x="51" y="140"/>
                      <a:pt x="51" y="139"/>
                      <a:pt x="52" y="139"/>
                    </a:cubicBezTo>
                    <a:cubicBezTo>
                      <a:pt x="56" y="136"/>
                      <a:pt x="66" y="125"/>
                      <a:pt x="66" y="125"/>
                    </a:cubicBezTo>
                    <a:cubicBezTo>
                      <a:pt x="66" y="125"/>
                      <a:pt x="66" y="127"/>
                      <a:pt x="67" y="129"/>
                    </a:cubicBezTo>
                    <a:close/>
                    <a:moveTo>
                      <a:pt x="67" y="195"/>
                    </a:moveTo>
                    <a:cubicBezTo>
                      <a:pt x="67" y="218"/>
                      <a:pt x="67" y="218"/>
                      <a:pt x="67" y="218"/>
                    </a:cubicBezTo>
                    <a:cubicBezTo>
                      <a:pt x="65" y="216"/>
                      <a:pt x="64" y="214"/>
                      <a:pt x="62" y="212"/>
                    </a:cubicBezTo>
                    <a:cubicBezTo>
                      <a:pt x="61" y="210"/>
                      <a:pt x="59" y="209"/>
                      <a:pt x="58" y="207"/>
                    </a:cubicBezTo>
                    <a:cubicBezTo>
                      <a:pt x="58" y="207"/>
                      <a:pt x="57" y="207"/>
                      <a:pt x="57" y="206"/>
                    </a:cubicBezTo>
                    <a:cubicBezTo>
                      <a:pt x="60" y="201"/>
                      <a:pt x="64" y="198"/>
                      <a:pt x="67" y="195"/>
                    </a:cubicBezTo>
                    <a:close/>
                    <a:moveTo>
                      <a:pt x="67" y="224"/>
                    </a:moveTo>
                    <a:cubicBezTo>
                      <a:pt x="65" y="220"/>
                      <a:pt x="63" y="216"/>
                      <a:pt x="61" y="213"/>
                    </a:cubicBezTo>
                    <a:cubicBezTo>
                      <a:pt x="59" y="212"/>
                      <a:pt x="58" y="210"/>
                      <a:pt x="57" y="209"/>
                    </a:cubicBezTo>
                    <a:cubicBezTo>
                      <a:pt x="54" y="207"/>
                      <a:pt x="52" y="205"/>
                      <a:pt x="50" y="204"/>
                    </a:cubicBezTo>
                    <a:cubicBezTo>
                      <a:pt x="50" y="228"/>
                      <a:pt x="50" y="228"/>
                      <a:pt x="50" y="228"/>
                    </a:cubicBezTo>
                    <a:cubicBezTo>
                      <a:pt x="56" y="233"/>
                      <a:pt x="66" y="239"/>
                      <a:pt x="67" y="239"/>
                    </a:cubicBezTo>
                    <a:cubicBezTo>
                      <a:pt x="67" y="239"/>
                      <a:pt x="67" y="239"/>
                      <a:pt x="67" y="239"/>
                    </a:cubicBezTo>
                    <a:cubicBezTo>
                      <a:pt x="67" y="224"/>
                      <a:pt x="67" y="224"/>
                      <a:pt x="67" y="224"/>
                    </a:cubicBezTo>
                    <a:close/>
                    <a:moveTo>
                      <a:pt x="67" y="242"/>
                    </a:moveTo>
                    <a:cubicBezTo>
                      <a:pt x="67" y="243"/>
                      <a:pt x="67" y="243"/>
                      <a:pt x="67" y="243"/>
                    </a:cubicBezTo>
                    <a:cubicBezTo>
                      <a:pt x="66" y="242"/>
                      <a:pt x="65" y="241"/>
                      <a:pt x="65" y="241"/>
                    </a:cubicBezTo>
                    <a:cubicBezTo>
                      <a:pt x="67" y="242"/>
                      <a:pt x="67" y="242"/>
                      <a:pt x="67" y="242"/>
                    </a:cubicBezTo>
                    <a:close/>
                    <a:moveTo>
                      <a:pt x="67" y="246"/>
                    </a:moveTo>
                    <a:cubicBezTo>
                      <a:pt x="67" y="246"/>
                      <a:pt x="67" y="246"/>
                      <a:pt x="67" y="246"/>
                    </a:cubicBezTo>
                    <a:cubicBezTo>
                      <a:pt x="63" y="245"/>
                      <a:pt x="63" y="245"/>
                      <a:pt x="63" y="245"/>
                    </a:cubicBezTo>
                    <a:cubicBezTo>
                      <a:pt x="63" y="245"/>
                      <a:pt x="57" y="244"/>
                      <a:pt x="50" y="240"/>
                    </a:cubicBezTo>
                    <a:cubicBezTo>
                      <a:pt x="50" y="232"/>
                      <a:pt x="50" y="232"/>
                      <a:pt x="50" y="232"/>
                    </a:cubicBezTo>
                    <a:cubicBezTo>
                      <a:pt x="55" y="237"/>
                      <a:pt x="64" y="244"/>
                      <a:pt x="64" y="244"/>
                    </a:cubicBezTo>
                    <a:cubicBezTo>
                      <a:pt x="67" y="246"/>
                      <a:pt x="67" y="246"/>
                      <a:pt x="67" y="246"/>
                    </a:cubicBezTo>
                    <a:close/>
                    <a:moveTo>
                      <a:pt x="67" y="257"/>
                    </a:moveTo>
                    <a:cubicBezTo>
                      <a:pt x="67" y="277"/>
                      <a:pt x="67" y="277"/>
                      <a:pt x="67" y="277"/>
                    </a:cubicBezTo>
                    <a:cubicBezTo>
                      <a:pt x="60" y="267"/>
                      <a:pt x="59" y="256"/>
                      <a:pt x="59" y="256"/>
                    </a:cubicBezTo>
                    <a:cubicBezTo>
                      <a:pt x="59" y="255"/>
                      <a:pt x="59" y="255"/>
                      <a:pt x="59" y="255"/>
                    </a:cubicBezTo>
                    <a:cubicBezTo>
                      <a:pt x="60" y="255"/>
                      <a:pt x="60" y="255"/>
                      <a:pt x="60" y="255"/>
                    </a:cubicBezTo>
                    <a:cubicBezTo>
                      <a:pt x="60" y="255"/>
                      <a:pt x="63" y="256"/>
                      <a:pt x="67" y="257"/>
                    </a:cubicBezTo>
                    <a:close/>
                    <a:moveTo>
                      <a:pt x="50" y="53"/>
                    </a:moveTo>
                    <a:cubicBezTo>
                      <a:pt x="52" y="50"/>
                      <a:pt x="53" y="47"/>
                      <a:pt x="54" y="43"/>
                    </a:cubicBezTo>
                    <a:cubicBezTo>
                      <a:pt x="55" y="42"/>
                      <a:pt x="55" y="40"/>
                      <a:pt x="56" y="38"/>
                    </a:cubicBezTo>
                    <a:cubicBezTo>
                      <a:pt x="57" y="33"/>
                      <a:pt x="56" y="28"/>
                      <a:pt x="56" y="24"/>
                    </a:cubicBezTo>
                    <a:cubicBezTo>
                      <a:pt x="56" y="22"/>
                      <a:pt x="56" y="20"/>
                      <a:pt x="56" y="19"/>
                    </a:cubicBezTo>
                    <a:cubicBezTo>
                      <a:pt x="56" y="14"/>
                      <a:pt x="56" y="1"/>
                      <a:pt x="56" y="1"/>
                    </a:cubicBezTo>
                    <a:cubicBezTo>
                      <a:pt x="56" y="0"/>
                      <a:pt x="56" y="0"/>
                      <a:pt x="56" y="0"/>
                    </a:cubicBezTo>
                    <a:cubicBezTo>
                      <a:pt x="55" y="0"/>
                      <a:pt x="55" y="0"/>
                      <a:pt x="55" y="0"/>
                    </a:cubicBezTo>
                    <a:cubicBezTo>
                      <a:pt x="55" y="0"/>
                      <a:pt x="53" y="1"/>
                      <a:pt x="50" y="3"/>
                    </a:cubicBezTo>
                    <a:lnTo>
                      <a:pt x="50" y="53"/>
                    </a:lnTo>
                    <a:close/>
                    <a:moveTo>
                      <a:pt x="50" y="3"/>
                    </a:moveTo>
                    <a:cubicBezTo>
                      <a:pt x="50" y="53"/>
                      <a:pt x="50" y="53"/>
                      <a:pt x="50" y="53"/>
                    </a:cubicBezTo>
                    <a:cubicBezTo>
                      <a:pt x="45" y="59"/>
                      <a:pt x="40" y="61"/>
                      <a:pt x="39" y="61"/>
                    </a:cubicBezTo>
                    <a:cubicBezTo>
                      <a:pt x="38" y="61"/>
                      <a:pt x="38" y="61"/>
                      <a:pt x="38" y="61"/>
                    </a:cubicBezTo>
                    <a:cubicBezTo>
                      <a:pt x="38" y="60"/>
                      <a:pt x="38" y="60"/>
                      <a:pt x="38" y="60"/>
                    </a:cubicBezTo>
                    <a:cubicBezTo>
                      <a:pt x="38" y="59"/>
                      <a:pt x="38" y="48"/>
                      <a:pt x="39" y="41"/>
                    </a:cubicBezTo>
                    <a:cubicBezTo>
                      <a:pt x="40" y="38"/>
                      <a:pt x="41" y="33"/>
                      <a:pt x="43" y="31"/>
                    </a:cubicBezTo>
                    <a:cubicBezTo>
                      <a:pt x="41" y="31"/>
                      <a:pt x="39" y="33"/>
                      <a:pt x="38" y="36"/>
                    </a:cubicBezTo>
                    <a:cubicBezTo>
                      <a:pt x="38" y="13"/>
                      <a:pt x="38" y="13"/>
                      <a:pt x="38" y="13"/>
                    </a:cubicBezTo>
                    <a:cubicBezTo>
                      <a:pt x="42" y="8"/>
                      <a:pt x="46" y="5"/>
                      <a:pt x="50" y="3"/>
                    </a:cubicBezTo>
                    <a:close/>
                    <a:moveTo>
                      <a:pt x="50" y="58"/>
                    </a:moveTo>
                    <a:cubicBezTo>
                      <a:pt x="49" y="58"/>
                      <a:pt x="48" y="58"/>
                      <a:pt x="48" y="58"/>
                    </a:cubicBezTo>
                    <a:cubicBezTo>
                      <a:pt x="46" y="59"/>
                      <a:pt x="44" y="60"/>
                      <a:pt x="43" y="61"/>
                    </a:cubicBezTo>
                    <a:cubicBezTo>
                      <a:pt x="45" y="62"/>
                      <a:pt x="47" y="62"/>
                      <a:pt x="50" y="62"/>
                    </a:cubicBezTo>
                    <a:cubicBezTo>
                      <a:pt x="50" y="58"/>
                      <a:pt x="50" y="58"/>
                      <a:pt x="50" y="58"/>
                    </a:cubicBezTo>
                    <a:close/>
                    <a:moveTo>
                      <a:pt x="50" y="87"/>
                    </a:moveTo>
                    <a:cubicBezTo>
                      <a:pt x="50" y="100"/>
                      <a:pt x="50" y="100"/>
                      <a:pt x="50" y="100"/>
                    </a:cubicBezTo>
                    <a:cubicBezTo>
                      <a:pt x="47" y="101"/>
                      <a:pt x="42" y="105"/>
                      <a:pt x="38" y="106"/>
                    </a:cubicBezTo>
                    <a:cubicBezTo>
                      <a:pt x="38" y="106"/>
                      <a:pt x="38" y="106"/>
                      <a:pt x="38" y="106"/>
                    </a:cubicBezTo>
                    <a:cubicBezTo>
                      <a:pt x="38" y="104"/>
                      <a:pt x="38" y="104"/>
                      <a:pt x="38" y="104"/>
                    </a:cubicBezTo>
                    <a:cubicBezTo>
                      <a:pt x="39" y="102"/>
                      <a:pt x="39" y="99"/>
                      <a:pt x="39" y="96"/>
                    </a:cubicBezTo>
                    <a:cubicBezTo>
                      <a:pt x="39" y="94"/>
                      <a:pt x="39" y="92"/>
                      <a:pt x="38" y="90"/>
                    </a:cubicBezTo>
                    <a:cubicBezTo>
                      <a:pt x="38" y="90"/>
                      <a:pt x="38" y="90"/>
                      <a:pt x="38" y="89"/>
                    </a:cubicBezTo>
                    <a:cubicBezTo>
                      <a:pt x="38" y="89"/>
                      <a:pt x="38" y="89"/>
                      <a:pt x="38" y="89"/>
                    </a:cubicBezTo>
                    <a:cubicBezTo>
                      <a:pt x="42" y="88"/>
                      <a:pt x="46" y="87"/>
                      <a:pt x="50" y="87"/>
                    </a:cubicBezTo>
                    <a:close/>
                    <a:moveTo>
                      <a:pt x="50" y="101"/>
                    </a:moveTo>
                    <a:cubicBezTo>
                      <a:pt x="48" y="103"/>
                      <a:pt x="45" y="107"/>
                      <a:pt x="41" y="109"/>
                    </a:cubicBezTo>
                    <a:cubicBezTo>
                      <a:pt x="40" y="110"/>
                      <a:pt x="39" y="110"/>
                      <a:pt x="38" y="111"/>
                    </a:cubicBezTo>
                    <a:cubicBezTo>
                      <a:pt x="38" y="116"/>
                      <a:pt x="38" y="116"/>
                      <a:pt x="38" y="116"/>
                    </a:cubicBezTo>
                    <a:cubicBezTo>
                      <a:pt x="42" y="115"/>
                      <a:pt x="45" y="114"/>
                      <a:pt x="50" y="112"/>
                    </a:cubicBezTo>
                    <a:cubicBezTo>
                      <a:pt x="50" y="101"/>
                      <a:pt x="50" y="101"/>
                      <a:pt x="50" y="101"/>
                    </a:cubicBezTo>
                    <a:close/>
                    <a:moveTo>
                      <a:pt x="50" y="140"/>
                    </a:moveTo>
                    <a:cubicBezTo>
                      <a:pt x="50" y="157"/>
                      <a:pt x="50" y="157"/>
                      <a:pt x="50" y="157"/>
                    </a:cubicBezTo>
                    <a:cubicBezTo>
                      <a:pt x="48" y="159"/>
                      <a:pt x="45" y="162"/>
                      <a:pt x="43" y="164"/>
                    </a:cubicBezTo>
                    <a:cubicBezTo>
                      <a:pt x="43" y="165"/>
                      <a:pt x="43" y="165"/>
                      <a:pt x="42" y="165"/>
                    </a:cubicBezTo>
                    <a:cubicBezTo>
                      <a:pt x="42" y="162"/>
                      <a:pt x="42" y="158"/>
                      <a:pt x="40" y="154"/>
                    </a:cubicBezTo>
                    <a:cubicBezTo>
                      <a:pt x="40" y="153"/>
                      <a:pt x="39" y="151"/>
                      <a:pt x="38" y="150"/>
                    </a:cubicBezTo>
                    <a:cubicBezTo>
                      <a:pt x="38" y="147"/>
                      <a:pt x="38" y="147"/>
                      <a:pt x="38" y="147"/>
                    </a:cubicBezTo>
                    <a:cubicBezTo>
                      <a:pt x="42" y="144"/>
                      <a:pt x="47" y="142"/>
                      <a:pt x="50" y="140"/>
                    </a:cubicBezTo>
                    <a:close/>
                    <a:moveTo>
                      <a:pt x="50" y="162"/>
                    </a:moveTo>
                    <a:cubicBezTo>
                      <a:pt x="49" y="163"/>
                      <a:pt x="48" y="165"/>
                      <a:pt x="47" y="166"/>
                    </a:cubicBezTo>
                    <a:cubicBezTo>
                      <a:pt x="45" y="168"/>
                      <a:pt x="44" y="169"/>
                      <a:pt x="42" y="171"/>
                    </a:cubicBezTo>
                    <a:cubicBezTo>
                      <a:pt x="42" y="174"/>
                      <a:pt x="41" y="176"/>
                      <a:pt x="40" y="178"/>
                    </a:cubicBezTo>
                    <a:cubicBezTo>
                      <a:pt x="43" y="176"/>
                      <a:pt x="46" y="174"/>
                      <a:pt x="50" y="171"/>
                    </a:cubicBezTo>
                    <a:cubicBezTo>
                      <a:pt x="50" y="162"/>
                      <a:pt x="50" y="162"/>
                      <a:pt x="50" y="162"/>
                    </a:cubicBezTo>
                    <a:close/>
                    <a:moveTo>
                      <a:pt x="50" y="204"/>
                    </a:moveTo>
                    <a:cubicBezTo>
                      <a:pt x="50" y="228"/>
                      <a:pt x="50" y="228"/>
                      <a:pt x="50" y="228"/>
                    </a:cubicBezTo>
                    <a:cubicBezTo>
                      <a:pt x="49" y="228"/>
                      <a:pt x="49" y="228"/>
                      <a:pt x="49" y="228"/>
                    </a:cubicBezTo>
                    <a:cubicBezTo>
                      <a:pt x="47" y="226"/>
                      <a:pt x="44" y="221"/>
                      <a:pt x="42" y="218"/>
                    </a:cubicBezTo>
                    <a:cubicBezTo>
                      <a:pt x="42" y="221"/>
                      <a:pt x="44" y="227"/>
                      <a:pt x="48" y="231"/>
                    </a:cubicBezTo>
                    <a:cubicBezTo>
                      <a:pt x="48" y="231"/>
                      <a:pt x="49" y="232"/>
                      <a:pt x="50" y="232"/>
                    </a:cubicBezTo>
                    <a:cubicBezTo>
                      <a:pt x="50" y="240"/>
                      <a:pt x="50" y="240"/>
                      <a:pt x="50" y="240"/>
                    </a:cubicBezTo>
                    <a:cubicBezTo>
                      <a:pt x="46" y="239"/>
                      <a:pt x="42" y="236"/>
                      <a:pt x="38" y="233"/>
                    </a:cubicBezTo>
                    <a:cubicBezTo>
                      <a:pt x="38" y="198"/>
                      <a:pt x="38" y="198"/>
                      <a:pt x="38" y="198"/>
                    </a:cubicBezTo>
                    <a:cubicBezTo>
                      <a:pt x="39" y="198"/>
                      <a:pt x="39" y="198"/>
                      <a:pt x="39" y="198"/>
                    </a:cubicBezTo>
                    <a:cubicBezTo>
                      <a:pt x="40" y="199"/>
                      <a:pt x="41" y="200"/>
                      <a:pt x="43" y="200"/>
                    </a:cubicBezTo>
                    <a:cubicBezTo>
                      <a:pt x="45" y="201"/>
                      <a:pt x="47" y="203"/>
                      <a:pt x="50" y="204"/>
                    </a:cubicBezTo>
                    <a:close/>
                    <a:moveTo>
                      <a:pt x="38" y="189"/>
                    </a:moveTo>
                    <a:cubicBezTo>
                      <a:pt x="38" y="185"/>
                      <a:pt x="38" y="185"/>
                      <a:pt x="38" y="185"/>
                    </a:cubicBezTo>
                    <a:cubicBezTo>
                      <a:pt x="39" y="186"/>
                      <a:pt x="39" y="186"/>
                      <a:pt x="39" y="186"/>
                    </a:cubicBezTo>
                    <a:cubicBezTo>
                      <a:pt x="40" y="180"/>
                      <a:pt x="40" y="180"/>
                      <a:pt x="40" y="180"/>
                    </a:cubicBezTo>
                    <a:cubicBezTo>
                      <a:pt x="41" y="190"/>
                      <a:pt x="45" y="195"/>
                      <a:pt x="43" y="196"/>
                    </a:cubicBezTo>
                    <a:cubicBezTo>
                      <a:pt x="42" y="196"/>
                      <a:pt x="40" y="193"/>
                      <a:pt x="38" y="189"/>
                    </a:cubicBezTo>
                    <a:close/>
                    <a:moveTo>
                      <a:pt x="38" y="178"/>
                    </a:moveTo>
                    <a:cubicBezTo>
                      <a:pt x="40" y="173"/>
                      <a:pt x="42" y="165"/>
                      <a:pt x="38" y="155"/>
                    </a:cubicBezTo>
                    <a:cubicBezTo>
                      <a:pt x="38" y="155"/>
                      <a:pt x="38" y="155"/>
                      <a:pt x="38" y="155"/>
                    </a:cubicBezTo>
                    <a:cubicBezTo>
                      <a:pt x="38" y="178"/>
                      <a:pt x="38" y="178"/>
                      <a:pt x="38" y="178"/>
                    </a:cubicBezTo>
                    <a:close/>
                    <a:moveTo>
                      <a:pt x="38" y="70"/>
                    </a:moveTo>
                    <a:cubicBezTo>
                      <a:pt x="38" y="65"/>
                      <a:pt x="38" y="65"/>
                      <a:pt x="38" y="65"/>
                    </a:cubicBezTo>
                    <a:cubicBezTo>
                      <a:pt x="42" y="62"/>
                      <a:pt x="42" y="62"/>
                      <a:pt x="42" y="62"/>
                    </a:cubicBezTo>
                    <a:cubicBezTo>
                      <a:pt x="40" y="65"/>
                      <a:pt x="39" y="67"/>
                      <a:pt x="38" y="70"/>
                    </a:cubicBezTo>
                    <a:close/>
                    <a:moveTo>
                      <a:pt x="38" y="13"/>
                    </a:moveTo>
                    <a:cubicBezTo>
                      <a:pt x="38" y="36"/>
                      <a:pt x="38" y="36"/>
                      <a:pt x="38" y="36"/>
                    </a:cubicBezTo>
                    <a:cubicBezTo>
                      <a:pt x="37" y="37"/>
                      <a:pt x="37" y="39"/>
                      <a:pt x="36" y="41"/>
                    </a:cubicBezTo>
                    <a:cubicBezTo>
                      <a:pt x="36" y="41"/>
                      <a:pt x="36" y="42"/>
                      <a:pt x="36" y="43"/>
                    </a:cubicBezTo>
                    <a:cubicBezTo>
                      <a:pt x="36" y="16"/>
                      <a:pt x="36" y="16"/>
                      <a:pt x="36" y="16"/>
                    </a:cubicBezTo>
                    <a:cubicBezTo>
                      <a:pt x="37" y="15"/>
                      <a:pt x="37" y="14"/>
                      <a:pt x="38" y="13"/>
                    </a:cubicBezTo>
                    <a:close/>
                    <a:moveTo>
                      <a:pt x="38" y="65"/>
                    </a:moveTo>
                    <a:cubicBezTo>
                      <a:pt x="38" y="70"/>
                      <a:pt x="38" y="70"/>
                      <a:pt x="38" y="70"/>
                    </a:cubicBezTo>
                    <a:cubicBezTo>
                      <a:pt x="37" y="73"/>
                      <a:pt x="37" y="76"/>
                      <a:pt x="36" y="76"/>
                    </a:cubicBezTo>
                    <a:cubicBezTo>
                      <a:pt x="36" y="62"/>
                      <a:pt x="36" y="62"/>
                      <a:pt x="36" y="62"/>
                    </a:cubicBezTo>
                    <a:cubicBezTo>
                      <a:pt x="36" y="61"/>
                      <a:pt x="36" y="59"/>
                      <a:pt x="36" y="59"/>
                    </a:cubicBezTo>
                    <a:cubicBezTo>
                      <a:pt x="37" y="66"/>
                      <a:pt x="37" y="66"/>
                      <a:pt x="37" y="66"/>
                    </a:cubicBezTo>
                    <a:cubicBezTo>
                      <a:pt x="38" y="65"/>
                      <a:pt x="38" y="65"/>
                      <a:pt x="38" y="65"/>
                    </a:cubicBezTo>
                    <a:close/>
                    <a:moveTo>
                      <a:pt x="38" y="89"/>
                    </a:moveTo>
                    <a:cubicBezTo>
                      <a:pt x="38" y="89"/>
                      <a:pt x="38" y="89"/>
                      <a:pt x="38" y="89"/>
                    </a:cubicBezTo>
                    <a:cubicBezTo>
                      <a:pt x="38" y="89"/>
                      <a:pt x="38" y="89"/>
                      <a:pt x="38" y="89"/>
                    </a:cubicBezTo>
                    <a:cubicBezTo>
                      <a:pt x="38" y="89"/>
                      <a:pt x="38" y="89"/>
                      <a:pt x="38" y="89"/>
                    </a:cubicBezTo>
                    <a:close/>
                    <a:moveTo>
                      <a:pt x="38" y="104"/>
                    </a:moveTo>
                    <a:cubicBezTo>
                      <a:pt x="38" y="106"/>
                      <a:pt x="38" y="106"/>
                      <a:pt x="38" y="106"/>
                    </a:cubicBezTo>
                    <a:cubicBezTo>
                      <a:pt x="38" y="107"/>
                      <a:pt x="38" y="107"/>
                      <a:pt x="37" y="107"/>
                    </a:cubicBezTo>
                    <a:cubicBezTo>
                      <a:pt x="38" y="106"/>
                      <a:pt x="38" y="105"/>
                      <a:pt x="38" y="104"/>
                    </a:cubicBezTo>
                    <a:close/>
                    <a:moveTo>
                      <a:pt x="38" y="111"/>
                    </a:moveTo>
                    <a:cubicBezTo>
                      <a:pt x="38" y="116"/>
                      <a:pt x="38" y="116"/>
                      <a:pt x="38" y="116"/>
                    </a:cubicBezTo>
                    <a:cubicBezTo>
                      <a:pt x="37" y="116"/>
                      <a:pt x="37" y="116"/>
                      <a:pt x="36" y="117"/>
                    </a:cubicBezTo>
                    <a:cubicBezTo>
                      <a:pt x="36" y="112"/>
                      <a:pt x="36" y="112"/>
                      <a:pt x="36" y="112"/>
                    </a:cubicBezTo>
                    <a:cubicBezTo>
                      <a:pt x="37" y="112"/>
                      <a:pt x="37" y="111"/>
                      <a:pt x="38" y="111"/>
                    </a:cubicBezTo>
                    <a:close/>
                    <a:moveTo>
                      <a:pt x="38" y="147"/>
                    </a:moveTo>
                    <a:cubicBezTo>
                      <a:pt x="38" y="150"/>
                      <a:pt x="38" y="150"/>
                      <a:pt x="38" y="150"/>
                    </a:cubicBezTo>
                    <a:cubicBezTo>
                      <a:pt x="38" y="149"/>
                      <a:pt x="38" y="149"/>
                      <a:pt x="38" y="149"/>
                    </a:cubicBezTo>
                    <a:cubicBezTo>
                      <a:pt x="38" y="149"/>
                      <a:pt x="37" y="148"/>
                      <a:pt x="37" y="148"/>
                    </a:cubicBezTo>
                    <a:cubicBezTo>
                      <a:pt x="37" y="148"/>
                      <a:pt x="38" y="147"/>
                      <a:pt x="38" y="147"/>
                    </a:cubicBezTo>
                    <a:close/>
                    <a:moveTo>
                      <a:pt x="38" y="155"/>
                    </a:moveTo>
                    <a:cubicBezTo>
                      <a:pt x="38" y="178"/>
                      <a:pt x="38" y="178"/>
                      <a:pt x="38" y="178"/>
                    </a:cubicBezTo>
                    <a:cubicBezTo>
                      <a:pt x="38" y="179"/>
                      <a:pt x="37" y="180"/>
                      <a:pt x="37" y="180"/>
                    </a:cubicBezTo>
                    <a:cubicBezTo>
                      <a:pt x="36" y="181"/>
                      <a:pt x="36" y="181"/>
                      <a:pt x="36" y="181"/>
                    </a:cubicBezTo>
                    <a:cubicBezTo>
                      <a:pt x="36" y="180"/>
                      <a:pt x="36" y="180"/>
                      <a:pt x="36" y="180"/>
                    </a:cubicBezTo>
                    <a:cubicBezTo>
                      <a:pt x="36" y="150"/>
                      <a:pt x="36" y="150"/>
                      <a:pt x="36" y="150"/>
                    </a:cubicBezTo>
                    <a:cubicBezTo>
                      <a:pt x="36" y="150"/>
                      <a:pt x="36" y="150"/>
                      <a:pt x="36" y="150"/>
                    </a:cubicBezTo>
                    <a:cubicBezTo>
                      <a:pt x="37" y="151"/>
                      <a:pt x="37" y="153"/>
                      <a:pt x="38" y="155"/>
                    </a:cubicBezTo>
                    <a:close/>
                    <a:moveTo>
                      <a:pt x="38" y="185"/>
                    </a:moveTo>
                    <a:cubicBezTo>
                      <a:pt x="38" y="189"/>
                      <a:pt x="38" y="189"/>
                      <a:pt x="38" y="189"/>
                    </a:cubicBezTo>
                    <a:cubicBezTo>
                      <a:pt x="37" y="188"/>
                      <a:pt x="37" y="186"/>
                      <a:pt x="36" y="185"/>
                    </a:cubicBezTo>
                    <a:cubicBezTo>
                      <a:pt x="36" y="183"/>
                      <a:pt x="36" y="183"/>
                      <a:pt x="36" y="183"/>
                    </a:cubicBezTo>
                    <a:cubicBezTo>
                      <a:pt x="38" y="185"/>
                      <a:pt x="38" y="185"/>
                      <a:pt x="38" y="185"/>
                    </a:cubicBezTo>
                    <a:close/>
                    <a:moveTo>
                      <a:pt x="38" y="198"/>
                    </a:moveTo>
                    <a:cubicBezTo>
                      <a:pt x="38" y="233"/>
                      <a:pt x="38" y="233"/>
                      <a:pt x="38" y="233"/>
                    </a:cubicBezTo>
                    <a:cubicBezTo>
                      <a:pt x="37" y="232"/>
                      <a:pt x="37" y="232"/>
                      <a:pt x="36" y="231"/>
                    </a:cubicBezTo>
                    <a:cubicBezTo>
                      <a:pt x="36" y="231"/>
                      <a:pt x="36" y="231"/>
                      <a:pt x="36" y="231"/>
                    </a:cubicBezTo>
                    <a:cubicBezTo>
                      <a:pt x="36" y="196"/>
                      <a:pt x="36" y="196"/>
                      <a:pt x="36" y="196"/>
                    </a:cubicBezTo>
                    <a:cubicBezTo>
                      <a:pt x="37" y="197"/>
                      <a:pt x="37" y="197"/>
                      <a:pt x="38" y="198"/>
                    </a:cubicBezTo>
                    <a:close/>
                    <a:moveTo>
                      <a:pt x="36" y="105"/>
                    </a:moveTo>
                    <a:cubicBezTo>
                      <a:pt x="36" y="88"/>
                      <a:pt x="36" y="88"/>
                      <a:pt x="36" y="88"/>
                    </a:cubicBezTo>
                    <a:cubicBezTo>
                      <a:pt x="36" y="89"/>
                      <a:pt x="36" y="90"/>
                      <a:pt x="36" y="91"/>
                    </a:cubicBezTo>
                    <a:cubicBezTo>
                      <a:pt x="37" y="92"/>
                      <a:pt x="37" y="94"/>
                      <a:pt x="37" y="96"/>
                    </a:cubicBezTo>
                    <a:cubicBezTo>
                      <a:pt x="37" y="99"/>
                      <a:pt x="37" y="102"/>
                      <a:pt x="36" y="105"/>
                    </a:cubicBezTo>
                    <a:close/>
                    <a:moveTo>
                      <a:pt x="36" y="16"/>
                    </a:moveTo>
                    <a:cubicBezTo>
                      <a:pt x="36" y="43"/>
                      <a:pt x="36" y="43"/>
                      <a:pt x="36" y="43"/>
                    </a:cubicBezTo>
                    <a:cubicBezTo>
                      <a:pt x="35" y="50"/>
                      <a:pt x="34" y="60"/>
                      <a:pt x="34" y="60"/>
                    </a:cubicBezTo>
                    <a:cubicBezTo>
                      <a:pt x="34" y="63"/>
                      <a:pt x="34" y="63"/>
                      <a:pt x="34" y="63"/>
                    </a:cubicBezTo>
                    <a:cubicBezTo>
                      <a:pt x="33" y="60"/>
                      <a:pt x="33" y="60"/>
                      <a:pt x="33" y="60"/>
                    </a:cubicBezTo>
                    <a:cubicBezTo>
                      <a:pt x="32" y="60"/>
                      <a:pt x="28" y="48"/>
                      <a:pt x="31" y="32"/>
                    </a:cubicBezTo>
                    <a:cubicBezTo>
                      <a:pt x="31" y="29"/>
                      <a:pt x="32" y="26"/>
                      <a:pt x="33" y="23"/>
                    </a:cubicBezTo>
                    <a:cubicBezTo>
                      <a:pt x="34" y="20"/>
                      <a:pt x="35" y="18"/>
                      <a:pt x="36" y="16"/>
                    </a:cubicBezTo>
                    <a:close/>
                    <a:moveTo>
                      <a:pt x="36" y="62"/>
                    </a:moveTo>
                    <a:cubicBezTo>
                      <a:pt x="35" y="66"/>
                      <a:pt x="34" y="75"/>
                      <a:pt x="35" y="76"/>
                    </a:cubicBezTo>
                    <a:cubicBezTo>
                      <a:pt x="35" y="76"/>
                      <a:pt x="36" y="76"/>
                      <a:pt x="36" y="76"/>
                    </a:cubicBezTo>
                    <a:cubicBezTo>
                      <a:pt x="36" y="62"/>
                      <a:pt x="36" y="62"/>
                      <a:pt x="36" y="62"/>
                    </a:cubicBezTo>
                    <a:close/>
                    <a:moveTo>
                      <a:pt x="36" y="88"/>
                    </a:moveTo>
                    <a:cubicBezTo>
                      <a:pt x="36" y="105"/>
                      <a:pt x="36" y="105"/>
                      <a:pt x="36" y="105"/>
                    </a:cubicBezTo>
                    <a:cubicBezTo>
                      <a:pt x="33" y="114"/>
                      <a:pt x="28" y="118"/>
                      <a:pt x="28" y="118"/>
                    </a:cubicBezTo>
                    <a:cubicBezTo>
                      <a:pt x="27" y="119"/>
                      <a:pt x="27" y="119"/>
                      <a:pt x="27" y="119"/>
                    </a:cubicBezTo>
                    <a:cubicBezTo>
                      <a:pt x="27" y="64"/>
                      <a:pt x="27" y="64"/>
                      <a:pt x="27" y="64"/>
                    </a:cubicBezTo>
                    <a:cubicBezTo>
                      <a:pt x="28" y="67"/>
                      <a:pt x="29" y="70"/>
                      <a:pt x="30" y="72"/>
                    </a:cubicBezTo>
                    <a:cubicBezTo>
                      <a:pt x="30" y="73"/>
                      <a:pt x="31" y="75"/>
                      <a:pt x="32" y="76"/>
                    </a:cubicBezTo>
                    <a:cubicBezTo>
                      <a:pt x="33" y="79"/>
                      <a:pt x="35" y="83"/>
                      <a:pt x="36" y="88"/>
                    </a:cubicBezTo>
                    <a:close/>
                    <a:moveTo>
                      <a:pt x="36" y="112"/>
                    </a:moveTo>
                    <a:cubicBezTo>
                      <a:pt x="35" y="112"/>
                      <a:pt x="35" y="112"/>
                      <a:pt x="35" y="112"/>
                    </a:cubicBezTo>
                    <a:cubicBezTo>
                      <a:pt x="34" y="114"/>
                      <a:pt x="33" y="116"/>
                      <a:pt x="32" y="117"/>
                    </a:cubicBezTo>
                    <a:cubicBezTo>
                      <a:pt x="33" y="117"/>
                      <a:pt x="34" y="117"/>
                      <a:pt x="36" y="117"/>
                    </a:cubicBezTo>
                    <a:cubicBezTo>
                      <a:pt x="36" y="112"/>
                      <a:pt x="36" y="112"/>
                      <a:pt x="36" y="112"/>
                    </a:cubicBezTo>
                    <a:close/>
                    <a:moveTo>
                      <a:pt x="36" y="150"/>
                    </a:moveTo>
                    <a:cubicBezTo>
                      <a:pt x="36" y="180"/>
                      <a:pt x="36" y="180"/>
                      <a:pt x="36" y="180"/>
                    </a:cubicBezTo>
                    <a:cubicBezTo>
                      <a:pt x="35" y="180"/>
                      <a:pt x="35" y="180"/>
                      <a:pt x="35" y="180"/>
                    </a:cubicBezTo>
                    <a:cubicBezTo>
                      <a:pt x="35" y="180"/>
                      <a:pt x="31" y="175"/>
                      <a:pt x="27" y="170"/>
                    </a:cubicBezTo>
                    <a:cubicBezTo>
                      <a:pt x="27" y="139"/>
                      <a:pt x="27" y="139"/>
                      <a:pt x="27" y="139"/>
                    </a:cubicBezTo>
                    <a:cubicBezTo>
                      <a:pt x="30" y="141"/>
                      <a:pt x="33" y="145"/>
                      <a:pt x="36" y="150"/>
                    </a:cubicBezTo>
                    <a:close/>
                    <a:moveTo>
                      <a:pt x="36" y="183"/>
                    </a:moveTo>
                    <a:cubicBezTo>
                      <a:pt x="36" y="185"/>
                      <a:pt x="36" y="185"/>
                      <a:pt x="36" y="185"/>
                    </a:cubicBezTo>
                    <a:cubicBezTo>
                      <a:pt x="34" y="183"/>
                      <a:pt x="34" y="181"/>
                      <a:pt x="34" y="181"/>
                    </a:cubicBezTo>
                    <a:cubicBezTo>
                      <a:pt x="36" y="183"/>
                      <a:pt x="36" y="183"/>
                      <a:pt x="36" y="183"/>
                    </a:cubicBezTo>
                    <a:close/>
                    <a:moveTo>
                      <a:pt x="36" y="196"/>
                    </a:moveTo>
                    <a:cubicBezTo>
                      <a:pt x="36" y="231"/>
                      <a:pt x="36" y="231"/>
                      <a:pt x="36" y="231"/>
                    </a:cubicBezTo>
                    <a:cubicBezTo>
                      <a:pt x="34" y="229"/>
                      <a:pt x="32" y="227"/>
                      <a:pt x="30" y="224"/>
                    </a:cubicBezTo>
                    <a:cubicBezTo>
                      <a:pt x="29" y="223"/>
                      <a:pt x="28" y="222"/>
                      <a:pt x="27" y="221"/>
                    </a:cubicBezTo>
                    <a:cubicBezTo>
                      <a:pt x="27" y="191"/>
                      <a:pt x="27" y="191"/>
                      <a:pt x="27" y="191"/>
                    </a:cubicBezTo>
                    <a:cubicBezTo>
                      <a:pt x="30" y="192"/>
                      <a:pt x="33" y="195"/>
                      <a:pt x="36" y="196"/>
                    </a:cubicBezTo>
                    <a:close/>
                    <a:moveTo>
                      <a:pt x="27" y="182"/>
                    </a:moveTo>
                    <a:cubicBezTo>
                      <a:pt x="29" y="184"/>
                      <a:pt x="31" y="184"/>
                      <a:pt x="31" y="184"/>
                    </a:cubicBezTo>
                    <a:cubicBezTo>
                      <a:pt x="34" y="186"/>
                      <a:pt x="34" y="186"/>
                      <a:pt x="34" y="186"/>
                    </a:cubicBezTo>
                    <a:cubicBezTo>
                      <a:pt x="32" y="183"/>
                      <a:pt x="32" y="183"/>
                      <a:pt x="32" y="183"/>
                    </a:cubicBezTo>
                    <a:cubicBezTo>
                      <a:pt x="32" y="183"/>
                      <a:pt x="30" y="180"/>
                      <a:pt x="27" y="176"/>
                    </a:cubicBezTo>
                    <a:cubicBezTo>
                      <a:pt x="27" y="182"/>
                      <a:pt x="27" y="182"/>
                      <a:pt x="27" y="182"/>
                    </a:cubicBezTo>
                    <a:close/>
                    <a:moveTo>
                      <a:pt x="27" y="132"/>
                    </a:moveTo>
                    <a:cubicBezTo>
                      <a:pt x="27" y="124"/>
                      <a:pt x="27" y="124"/>
                      <a:pt x="27" y="124"/>
                    </a:cubicBezTo>
                    <a:cubicBezTo>
                      <a:pt x="28" y="124"/>
                      <a:pt x="28" y="124"/>
                      <a:pt x="28" y="124"/>
                    </a:cubicBezTo>
                    <a:cubicBezTo>
                      <a:pt x="31" y="119"/>
                      <a:pt x="31" y="119"/>
                      <a:pt x="31" y="119"/>
                    </a:cubicBezTo>
                    <a:cubicBezTo>
                      <a:pt x="28" y="129"/>
                      <a:pt x="31" y="135"/>
                      <a:pt x="29" y="135"/>
                    </a:cubicBezTo>
                    <a:cubicBezTo>
                      <a:pt x="28" y="135"/>
                      <a:pt x="28" y="133"/>
                      <a:pt x="27" y="132"/>
                    </a:cubicBezTo>
                    <a:close/>
                    <a:moveTo>
                      <a:pt x="27" y="64"/>
                    </a:moveTo>
                    <a:cubicBezTo>
                      <a:pt x="27" y="119"/>
                      <a:pt x="27" y="119"/>
                      <a:pt x="27" y="119"/>
                    </a:cubicBezTo>
                    <a:cubicBezTo>
                      <a:pt x="27" y="119"/>
                      <a:pt x="27" y="119"/>
                      <a:pt x="27" y="119"/>
                    </a:cubicBezTo>
                    <a:cubicBezTo>
                      <a:pt x="27" y="118"/>
                      <a:pt x="27" y="118"/>
                      <a:pt x="27" y="118"/>
                    </a:cubicBezTo>
                    <a:cubicBezTo>
                      <a:pt x="26" y="118"/>
                      <a:pt x="22" y="107"/>
                      <a:pt x="21" y="99"/>
                    </a:cubicBezTo>
                    <a:cubicBezTo>
                      <a:pt x="21" y="97"/>
                      <a:pt x="21" y="91"/>
                      <a:pt x="21" y="88"/>
                    </a:cubicBezTo>
                    <a:cubicBezTo>
                      <a:pt x="19" y="90"/>
                      <a:pt x="18" y="95"/>
                      <a:pt x="18" y="100"/>
                    </a:cubicBezTo>
                    <a:cubicBezTo>
                      <a:pt x="19" y="106"/>
                      <a:pt x="23" y="120"/>
                      <a:pt x="23" y="120"/>
                    </a:cubicBezTo>
                    <a:cubicBezTo>
                      <a:pt x="23" y="123"/>
                      <a:pt x="23" y="123"/>
                      <a:pt x="23" y="123"/>
                    </a:cubicBezTo>
                    <a:cubicBezTo>
                      <a:pt x="21" y="120"/>
                      <a:pt x="21" y="120"/>
                      <a:pt x="21" y="120"/>
                    </a:cubicBezTo>
                    <a:cubicBezTo>
                      <a:pt x="21" y="120"/>
                      <a:pt x="13" y="111"/>
                      <a:pt x="10" y="93"/>
                    </a:cubicBezTo>
                    <a:cubicBezTo>
                      <a:pt x="10" y="90"/>
                      <a:pt x="9" y="87"/>
                      <a:pt x="9" y="84"/>
                    </a:cubicBezTo>
                    <a:cubicBezTo>
                      <a:pt x="8" y="65"/>
                      <a:pt x="23" y="54"/>
                      <a:pt x="23" y="54"/>
                    </a:cubicBezTo>
                    <a:cubicBezTo>
                      <a:pt x="24" y="53"/>
                      <a:pt x="24" y="53"/>
                      <a:pt x="24" y="53"/>
                    </a:cubicBezTo>
                    <a:cubicBezTo>
                      <a:pt x="25" y="54"/>
                      <a:pt x="25" y="54"/>
                      <a:pt x="25" y="54"/>
                    </a:cubicBezTo>
                    <a:cubicBezTo>
                      <a:pt x="25" y="54"/>
                      <a:pt x="26" y="59"/>
                      <a:pt x="27" y="64"/>
                    </a:cubicBezTo>
                    <a:close/>
                    <a:moveTo>
                      <a:pt x="27" y="124"/>
                    </a:moveTo>
                    <a:cubicBezTo>
                      <a:pt x="24" y="118"/>
                      <a:pt x="24" y="118"/>
                      <a:pt x="24" y="118"/>
                    </a:cubicBezTo>
                    <a:cubicBezTo>
                      <a:pt x="24" y="118"/>
                      <a:pt x="26" y="127"/>
                      <a:pt x="27" y="132"/>
                    </a:cubicBezTo>
                    <a:cubicBezTo>
                      <a:pt x="27" y="124"/>
                      <a:pt x="27" y="124"/>
                      <a:pt x="27" y="124"/>
                    </a:cubicBezTo>
                    <a:close/>
                    <a:moveTo>
                      <a:pt x="27" y="139"/>
                    </a:moveTo>
                    <a:cubicBezTo>
                      <a:pt x="27" y="138"/>
                      <a:pt x="27" y="138"/>
                      <a:pt x="27" y="138"/>
                    </a:cubicBezTo>
                    <a:cubicBezTo>
                      <a:pt x="25" y="136"/>
                      <a:pt x="24" y="135"/>
                      <a:pt x="23" y="134"/>
                    </a:cubicBezTo>
                    <a:cubicBezTo>
                      <a:pt x="20" y="130"/>
                      <a:pt x="13" y="119"/>
                      <a:pt x="13" y="119"/>
                    </a:cubicBezTo>
                    <a:cubicBezTo>
                      <a:pt x="12" y="118"/>
                      <a:pt x="12" y="118"/>
                      <a:pt x="12" y="118"/>
                    </a:cubicBezTo>
                    <a:cubicBezTo>
                      <a:pt x="11" y="119"/>
                      <a:pt x="11" y="119"/>
                      <a:pt x="11" y="119"/>
                    </a:cubicBezTo>
                    <a:cubicBezTo>
                      <a:pt x="11" y="120"/>
                      <a:pt x="0" y="136"/>
                      <a:pt x="8" y="154"/>
                    </a:cubicBezTo>
                    <a:cubicBezTo>
                      <a:pt x="9" y="157"/>
                      <a:pt x="10" y="160"/>
                      <a:pt x="11" y="162"/>
                    </a:cubicBezTo>
                    <a:cubicBezTo>
                      <a:pt x="17" y="173"/>
                      <a:pt x="23" y="179"/>
                      <a:pt x="27" y="182"/>
                    </a:cubicBezTo>
                    <a:cubicBezTo>
                      <a:pt x="27" y="176"/>
                      <a:pt x="27" y="176"/>
                      <a:pt x="27" y="176"/>
                    </a:cubicBezTo>
                    <a:cubicBezTo>
                      <a:pt x="25" y="172"/>
                      <a:pt x="23" y="168"/>
                      <a:pt x="22" y="166"/>
                    </a:cubicBezTo>
                    <a:cubicBezTo>
                      <a:pt x="19" y="162"/>
                      <a:pt x="19" y="156"/>
                      <a:pt x="20" y="153"/>
                    </a:cubicBezTo>
                    <a:cubicBezTo>
                      <a:pt x="21" y="156"/>
                      <a:pt x="23" y="162"/>
                      <a:pt x="24" y="164"/>
                    </a:cubicBezTo>
                    <a:cubicBezTo>
                      <a:pt x="25" y="166"/>
                      <a:pt x="26" y="168"/>
                      <a:pt x="27" y="170"/>
                    </a:cubicBezTo>
                    <a:cubicBezTo>
                      <a:pt x="27" y="139"/>
                      <a:pt x="27" y="139"/>
                      <a:pt x="27" y="139"/>
                    </a:cubicBezTo>
                    <a:close/>
                    <a:moveTo>
                      <a:pt x="27" y="191"/>
                    </a:moveTo>
                    <a:cubicBezTo>
                      <a:pt x="27" y="221"/>
                      <a:pt x="27" y="221"/>
                      <a:pt x="27" y="221"/>
                    </a:cubicBezTo>
                    <a:cubicBezTo>
                      <a:pt x="17" y="206"/>
                      <a:pt x="21" y="188"/>
                      <a:pt x="21" y="188"/>
                    </a:cubicBezTo>
                    <a:cubicBezTo>
                      <a:pt x="22" y="187"/>
                      <a:pt x="22" y="187"/>
                      <a:pt x="22" y="187"/>
                    </a:cubicBezTo>
                    <a:cubicBezTo>
                      <a:pt x="23" y="187"/>
                      <a:pt x="23" y="187"/>
                      <a:pt x="23" y="187"/>
                    </a:cubicBezTo>
                    <a:cubicBezTo>
                      <a:pt x="23" y="188"/>
                      <a:pt x="25" y="189"/>
                      <a:pt x="27" y="191"/>
                    </a:cubicBez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3" name="Freeform 10">
                <a:extLst>
                  <a:ext uri="{FF2B5EF4-FFF2-40B4-BE49-F238E27FC236}">
                    <a16:creationId xmlns:a16="http://schemas.microsoft.com/office/drawing/2014/main" xmlns="" id="{A5C86BDA-9DD5-4EDC-8FEF-FB62E502111B}"/>
                  </a:ext>
                </a:extLst>
              </p:cNvPr>
              <p:cNvSpPr>
                <a:spLocks noEditPoints="1"/>
              </p:cNvSpPr>
              <p:nvPr/>
            </p:nvSpPr>
            <p:spPr bwMode="auto">
              <a:xfrm>
                <a:off x="5926138" y="2239963"/>
                <a:ext cx="1882775" cy="2632075"/>
              </a:xfrm>
              <a:custGeom>
                <a:avLst/>
                <a:gdLst>
                  <a:gd name="T0" fmla="*/ 217 w 244"/>
                  <a:gd name="T1" fmla="*/ 176 h 341"/>
                  <a:gd name="T2" fmla="*/ 232 w 244"/>
                  <a:gd name="T3" fmla="*/ 119 h 341"/>
                  <a:gd name="T4" fmla="*/ 217 w 244"/>
                  <a:gd name="T5" fmla="*/ 124 h 341"/>
                  <a:gd name="T6" fmla="*/ 222 w 244"/>
                  <a:gd name="T7" fmla="*/ 120 h 341"/>
                  <a:gd name="T8" fmla="*/ 217 w 244"/>
                  <a:gd name="T9" fmla="*/ 64 h 341"/>
                  <a:gd name="T10" fmla="*/ 215 w 244"/>
                  <a:gd name="T11" fmla="*/ 72 h 341"/>
                  <a:gd name="T12" fmla="*/ 217 w 244"/>
                  <a:gd name="T13" fmla="*/ 139 h 341"/>
                  <a:gd name="T14" fmla="*/ 211 w 244"/>
                  <a:gd name="T15" fmla="*/ 186 h 341"/>
                  <a:gd name="T16" fmla="*/ 209 w 244"/>
                  <a:gd name="T17" fmla="*/ 196 h 341"/>
                  <a:gd name="T18" fmla="*/ 210 w 244"/>
                  <a:gd name="T19" fmla="*/ 112 h 341"/>
                  <a:gd name="T20" fmla="*/ 209 w 244"/>
                  <a:gd name="T21" fmla="*/ 16 h 341"/>
                  <a:gd name="T22" fmla="*/ 209 w 244"/>
                  <a:gd name="T23" fmla="*/ 43 h 341"/>
                  <a:gd name="T24" fmla="*/ 207 w 244"/>
                  <a:gd name="T25" fmla="*/ 65 h 341"/>
                  <a:gd name="T26" fmla="*/ 209 w 244"/>
                  <a:gd name="T27" fmla="*/ 88 h 341"/>
                  <a:gd name="T28" fmla="*/ 209 w 244"/>
                  <a:gd name="T29" fmla="*/ 181 h 341"/>
                  <a:gd name="T30" fmla="*/ 207 w 244"/>
                  <a:gd name="T31" fmla="*/ 189 h 341"/>
                  <a:gd name="T32" fmla="*/ 209 w 244"/>
                  <a:gd name="T33" fmla="*/ 196 h 341"/>
                  <a:gd name="T34" fmla="*/ 207 w 244"/>
                  <a:gd name="T35" fmla="*/ 107 h 341"/>
                  <a:gd name="T36" fmla="*/ 206 w 244"/>
                  <a:gd name="T37" fmla="*/ 41 h 341"/>
                  <a:gd name="T38" fmla="*/ 207 w 244"/>
                  <a:gd name="T39" fmla="*/ 70 h 341"/>
                  <a:gd name="T40" fmla="*/ 207 w 244"/>
                  <a:gd name="T41" fmla="*/ 106 h 341"/>
                  <a:gd name="T42" fmla="*/ 195 w 244"/>
                  <a:gd name="T43" fmla="*/ 112 h 341"/>
                  <a:gd name="T44" fmla="*/ 195 w 244"/>
                  <a:gd name="T45" fmla="*/ 157 h 341"/>
                  <a:gd name="T46" fmla="*/ 207 w 244"/>
                  <a:gd name="T47" fmla="*/ 189 h 341"/>
                  <a:gd name="T48" fmla="*/ 195 w 244"/>
                  <a:gd name="T49" fmla="*/ 232 h 341"/>
                  <a:gd name="T50" fmla="*/ 207 w 244"/>
                  <a:gd name="T51" fmla="*/ 198 h 341"/>
                  <a:gd name="T52" fmla="*/ 202 w 244"/>
                  <a:gd name="T53" fmla="*/ 61 h 341"/>
                  <a:gd name="T54" fmla="*/ 189 w 244"/>
                  <a:gd name="T55" fmla="*/ 24 h 341"/>
                  <a:gd name="T56" fmla="*/ 178 w 244"/>
                  <a:gd name="T57" fmla="*/ 51 h 341"/>
                  <a:gd name="T58" fmla="*/ 195 w 244"/>
                  <a:gd name="T59" fmla="*/ 112 h 341"/>
                  <a:gd name="T60" fmla="*/ 192 w 244"/>
                  <a:gd name="T61" fmla="*/ 152 h 341"/>
                  <a:gd name="T62" fmla="*/ 195 w 244"/>
                  <a:gd name="T63" fmla="*/ 140 h 341"/>
                  <a:gd name="T64" fmla="*/ 195 w 244"/>
                  <a:gd name="T65" fmla="*/ 204 h 341"/>
                  <a:gd name="T66" fmla="*/ 178 w 244"/>
                  <a:gd name="T67" fmla="*/ 277 h 341"/>
                  <a:gd name="T68" fmla="*/ 180 w 244"/>
                  <a:gd name="T69" fmla="*/ 241 h 341"/>
                  <a:gd name="T70" fmla="*/ 178 w 244"/>
                  <a:gd name="T71" fmla="*/ 51 h 341"/>
                  <a:gd name="T72" fmla="*/ 178 w 244"/>
                  <a:gd name="T73" fmla="*/ 39 h 341"/>
                  <a:gd name="T74" fmla="*/ 178 w 244"/>
                  <a:gd name="T75" fmla="*/ 39 h 341"/>
                  <a:gd name="T76" fmla="*/ 178 w 244"/>
                  <a:gd name="T77" fmla="*/ 195 h 341"/>
                  <a:gd name="T78" fmla="*/ 160 w 244"/>
                  <a:gd name="T79" fmla="*/ 209 h 341"/>
                  <a:gd name="T80" fmla="*/ 178 w 244"/>
                  <a:gd name="T81" fmla="*/ 224 h 341"/>
                  <a:gd name="T82" fmla="*/ 178 w 244"/>
                  <a:gd name="T83" fmla="*/ 246 h 341"/>
                  <a:gd name="T84" fmla="*/ 125 w 244"/>
                  <a:gd name="T85" fmla="*/ 295 h 341"/>
                  <a:gd name="T86" fmla="*/ 125 w 244"/>
                  <a:gd name="T87" fmla="*/ 286 h 341"/>
                  <a:gd name="T88" fmla="*/ 128 w 244"/>
                  <a:gd name="T89" fmla="*/ 306 h 341"/>
                  <a:gd name="T90" fmla="*/ 125 w 244"/>
                  <a:gd name="T91" fmla="*/ 279 h 341"/>
                  <a:gd name="T92" fmla="*/ 146 w 244"/>
                  <a:gd name="T93" fmla="*/ 260 h 341"/>
                  <a:gd name="T94" fmla="*/ 76 w 244"/>
                  <a:gd name="T95" fmla="*/ 298 h 341"/>
                  <a:gd name="T96" fmla="*/ 118 w 244"/>
                  <a:gd name="T97" fmla="*/ 252 h 341"/>
                  <a:gd name="T98" fmla="*/ 119 w 244"/>
                  <a:gd name="T99" fmla="*/ 291 h 341"/>
                  <a:gd name="T100" fmla="*/ 125 w 244"/>
                  <a:gd name="T101" fmla="*/ 295 h 341"/>
                  <a:gd name="T102" fmla="*/ 93 w 244"/>
                  <a:gd name="T103" fmla="*/ 317 h 341"/>
                  <a:gd name="T104" fmla="*/ 125 w 244"/>
                  <a:gd name="T105" fmla="*/ 305 h 341"/>
                  <a:gd name="T106" fmla="*/ 64 w 244"/>
                  <a:gd name="T107" fmla="*/ 278 h 341"/>
                  <a:gd name="T108" fmla="*/ 76 w 244"/>
                  <a:gd name="T109" fmla="*/ 300 h 341"/>
                  <a:gd name="T110" fmla="*/ 57 w 244"/>
                  <a:gd name="T111" fmla="*/ 319 h 341"/>
                  <a:gd name="T112" fmla="*/ 57 w 244"/>
                  <a:gd name="T113" fmla="*/ 312 h 341"/>
                  <a:gd name="T114" fmla="*/ 57 w 244"/>
                  <a:gd name="T115" fmla="*/ 32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341">
                    <a:moveTo>
                      <a:pt x="217" y="221"/>
                    </a:moveTo>
                    <a:cubicBezTo>
                      <a:pt x="217" y="191"/>
                      <a:pt x="217" y="191"/>
                      <a:pt x="217" y="191"/>
                    </a:cubicBezTo>
                    <a:cubicBezTo>
                      <a:pt x="220" y="189"/>
                      <a:pt x="222" y="188"/>
                      <a:pt x="222" y="187"/>
                    </a:cubicBezTo>
                    <a:cubicBezTo>
                      <a:pt x="223" y="187"/>
                      <a:pt x="223" y="187"/>
                      <a:pt x="223" y="187"/>
                    </a:cubicBezTo>
                    <a:cubicBezTo>
                      <a:pt x="223" y="188"/>
                      <a:pt x="223" y="188"/>
                      <a:pt x="223" y="188"/>
                    </a:cubicBezTo>
                    <a:cubicBezTo>
                      <a:pt x="223" y="188"/>
                      <a:pt x="228" y="206"/>
                      <a:pt x="217" y="221"/>
                    </a:cubicBezTo>
                    <a:close/>
                    <a:moveTo>
                      <a:pt x="217" y="182"/>
                    </a:moveTo>
                    <a:cubicBezTo>
                      <a:pt x="217" y="176"/>
                      <a:pt x="217" y="176"/>
                      <a:pt x="217" y="176"/>
                    </a:cubicBezTo>
                    <a:cubicBezTo>
                      <a:pt x="220" y="172"/>
                      <a:pt x="222" y="168"/>
                      <a:pt x="223" y="166"/>
                    </a:cubicBezTo>
                    <a:cubicBezTo>
                      <a:pt x="225" y="162"/>
                      <a:pt x="226" y="156"/>
                      <a:pt x="225" y="153"/>
                    </a:cubicBezTo>
                    <a:cubicBezTo>
                      <a:pt x="224" y="156"/>
                      <a:pt x="222" y="162"/>
                      <a:pt x="221" y="164"/>
                    </a:cubicBezTo>
                    <a:cubicBezTo>
                      <a:pt x="220" y="166"/>
                      <a:pt x="219" y="168"/>
                      <a:pt x="217" y="170"/>
                    </a:cubicBezTo>
                    <a:cubicBezTo>
                      <a:pt x="217" y="139"/>
                      <a:pt x="217" y="139"/>
                      <a:pt x="217" y="139"/>
                    </a:cubicBezTo>
                    <a:cubicBezTo>
                      <a:pt x="218" y="138"/>
                      <a:pt x="218" y="138"/>
                      <a:pt x="218" y="138"/>
                    </a:cubicBezTo>
                    <a:cubicBezTo>
                      <a:pt x="219" y="136"/>
                      <a:pt x="221" y="135"/>
                      <a:pt x="222" y="134"/>
                    </a:cubicBezTo>
                    <a:cubicBezTo>
                      <a:pt x="225" y="130"/>
                      <a:pt x="232" y="119"/>
                      <a:pt x="232" y="119"/>
                    </a:cubicBezTo>
                    <a:cubicBezTo>
                      <a:pt x="233" y="118"/>
                      <a:pt x="233" y="118"/>
                      <a:pt x="233" y="118"/>
                    </a:cubicBezTo>
                    <a:cubicBezTo>
                      <a:pt x="234" y="119"/>
                      <a:pt x="234" y="119"/>
                      <a:pt x="234" y="119"/>
                    </a:cubicBezTo>
                    <a:cubicBezTo>
                      <a:pt x="234" y="120"/>
                      <a:pt x="244" y="136"/>
                      <a:pt x="237" y="154"/>
                    </a:cubicBezTo>
                    <a:cubicBezTo>
                      <a:pt x="236" y="157"/>
                      <a:pt x="235" y="160"/>
                      <a:pt x="233" y="162"/>
                    </a:cubicBezTo>
                    <a:cubicBezTo>
                      <a:pt x="228" y="173"/>
                      <a:pt x="221" y="179"/>
                      <a:pt x="217" y="182"/>
                    </a:cubicBezTo>
                    <a:close/>
                    <a:moveTo>
                      <a:pt x="217" y="132"/>
                    </a:moveTo>
                    <a:cubicBezTo>
                      <a:pt x="219" y="127"/>
                      <a:pt x="220" y="118"/>
                      <a:pt x="220" y="118"/>
                    </a:cubicBezTo>
                    <a:cubicBezTo>
                      <a:pt x="217" y="124"/>
                      <a:pt x="217" y="124"/>
                      <a:pt x="217" y="124"/>
                    </a:cubicBezTo>
                    <a:cubicBezTo>
                      <a:pt x="217" y="132"/>
                      <a:pt x="217" y="132"/>
                      <a:pt x="217" y="132"/>
                    </a:cubicBezTo>
                    <a:close/>
                    <a:moveTo>
                      <a:pt x="217" y="119"/>
                    </a:moveTo>
                    <a:cubicBezTo>
                      <a:pt x="218" y="119"/>
                      <a:pt x="218" y="119"/>
                      <a:pt x="218" y="119"/>
                    </a:cubicBezTo>
                    <a:cubicBezTo>
                      <a:pt x="218" y="118"/>
                      <a:pt x="218" y="118"/>
                      <a:pt x="218" y="118"/>
                    </a:cubicBezTo>
                    <a:cubicBezTo>
                      <a:pt x="219" y="118"/>
                      <a:pt x="223" y="107"/>
                      <a:pt x="224" y="99"/>
                    </a:cubicBezTo>
                    <a:cubicBezTo>
                      <a:pt x="224" y="97"/>
                      <a:pt x="224" y="91"/>
                      <a:pt x="224" y="88"/>
                    </a:cubicBezTo>
                    <a:cubicBezTo>
                      <a:pt x="226" y="90"/>
                      <a:pt x="227" y="95"/>
                      <a:pt x="227" y="100"/>
                    </a:cubicBezTo>
                    <a:cubicBezTo>
                      <a:pt x="226" y="106"/>
                      <a:pt x="222" y="120"/>
                      <a:pt x="222" y="120"/>
                    </a:cubicBezTo>
                    <a:cubicBezTo>
                      <a:pt x="222" y="123"/>
                      <a:pt x="222" y="123"/>
                      <a:pt x="222" y="123"/>
                    </a:cubicBezTo>
                    <a:cubicBezTo>
                      <a:pt x="224" y="120"/>
                      <a:pt x="224" y="120"/>
                      <a:pt x="224" y="120"/>
                    </a:cubicBezTo>
                    <a:cubicBezTo>
                      <a:pt x="224" y="120"/>
                      <a:pt x="232" y="111"/>
                      <a:pt x="235" y="93"/>
                    </a:cubicBezTo>
                    <a:cubicBezTo>
                      <a:pt x="235" y="90"/>
                      <a:pt x="236" y="87"/>
                      <a:pt x="236" y="84"/>
                    </a:cubicBezTo>
                    <a:cubicBezTo>
                      <a:pt x="237" y="65"/>
                      <a:pt x="222" y="54"/>
                      <a:pt x="222" y="54"/>
                    </a:cubicBezTo>
                    <a:cubicBezTo>
                      <a:pt x="221" y="53"/>
                      <a:pt x="221" y="53"/>
                      <a:pt x="221" y="53"/>
                    </a:cubicBezTo>
                    <a:cubicBezTo>
                      <a:pt x="220" y="54"/>
                      <a:pt x="220" y="54"/>
                      <a:pt x="220" y="54"/>
                    </a:cubicBezTo>
                    <a:cubicBezTo>
                      <a:pt x="220" y="54"/>
                      <a:pt x="219" y="59"/>
                      <a:pt x="217" y="64"/>
                    </a:cubicBezTo>
                    <a:lnTo>
                      <a:pt x="217" y="119"/>
                    </a:lnTo>
                    <a:close/>
                    <a:moveTo>
                      <a:pt x="217" y="64"/>
                    </a:moveTo>
                    <a:cubicBezTo>
                      <a:pt x="217" y="119"/>
                      <a:pt x="217" y="119"/>
                      <a:pt x="217" y="119"/>
                    </a:cubicBezTo>
                    <a:cubicBezTo>
                      <a:pt x="217" y="118"/>
                      <a:pt x="217" y="118"/>
                      <a:pt x="217" y="118"/>
                    </a:cubicBezTo>
                    <a:cubicBezTo>
                      <a:pt x="217" y="118"/>
                      <a:pt x="211" y="114"/>
                      <a:pt x="209" y="105"/>
                    </a:cubicBezTo>
                    <a:cubicBezTo>
                      <a:pt x="209" y="88"/>
                      <a:pt x="209" y="88"/>
                      <a:pt x="209" y="88"/>
                    </a:cubicBezTo>
                    <a:cubicBezTo>
                      <a:pt x="210" y="83"/>
                      <a:pt x="212" y="79"/>
                      <a:pt x="213" y="76"/>
                    </a:cubicBezTo>
                    <a:cubicBezTo>
                      <a:pt x="214" y="75"/>
                      <a:pt x="215" y="73"/>
                      <a:pt x="215" y="72"/>
                    </a:cubicBezTo>
                    <a:cubicBezTo>
                      <a:pt x="216" y="70"/>
                      <a:pt x="216" y="67"/>
                      <a:pt x="217" y="64"/>
                    </a:cubicBezTo>
                    <a:close/>
                    <a:moveTo>
                      <a:pt x="217" y="124"/>
                    </a:moveTo>
                    <a:cubicBezTo>
                      <a:pt x="217" y="132"/>
                      <a:pt x="217" y="132"/>
                      <a:pt x="217" y="132"/>
                    </a:cubicBezTo>
                    <a:cubicBezTo>
                      <a:pt x="217" y="133"/>
                      <a:pt x="216" y="135"/>
                      <a:pt x="216" y="135"/>
                    </a:cubicBezTo>
                    <a:cubicBezTo>
                      <a:pt x="214" y="135"/>
                      <a:pt x="216" y="129"/>
                      <a:pt x="214" y="119"/>
                    </a:cubicBezTo>
                    <a:cubicBezTo>
                      <a:pt x="217" y="124"/>
                      <a:pt x="217" y="124"/>
                      <a:pt x="217" y="124"/>
                    </a:cubicBezTo>
                    <a:cubicBezTo>
                      <a:pt x="217" y="124"/>
                      <a:pt x="217" y="124"/>
                      <a:pt x="217" y="124"/>
                    </a:cubicBezTo>
                    <a:close/>
                    <a:moveTo>
                      <a:pt x="217" y="139"/>
                    </a:moveTo>
                    <a:cubicBezTo>
                      <a:pt x="217" y="170"/>
                      <a:pt x="217" y="170"/>
                      <a:pt x="217" y="170"/>
                    </a:cubicBezTo>
                    <a:cubicBezTo>
                      <a:pt x="214" y="175"/>
                      <a:pt x="210" y="180"/>
                      <a:pt x="209" y="180"/>
                    </a:cubicBezTo>
                    <a:cubicBezTo>
                      <a:pt x="209" y="180"/>
                      <a:pt x="209" y="180"/>
                      <a:pt x="209" y="180"/>
                    </a:cubicBezTo>
                    <a:cubicBezTo>
                      <a:pt x="209" y="150"/>
                      <a:pt x="209" y="150"/>
                      <a:pt x="209" y="150"/>
                    </a:cubicBezTo>
                    <a:cubicBezTo>
                      <a:pt x="212" y="145"/>
                      <a:pt x="215" y="141"/>
                      <a:pt x="217" y="139"/>
                    </a:cubicBezTo>
                    <a:close/>
                    <a:moveTo>
                      <a:pt x="217" y="176"/>
                    </a:moveTo>
                    <a:cubicBezTo>
                      <a:pt x="215" y="180"/>
                      <a:pt x="213" y="183"/>
                      <a:pt x="213" y="183"/>
                    </a:cubicBezTo>
                    <a:cubicBezTo>
                      <a:pt x="211" y="186"/>
                      <a:pt x="211" y="186"/>
                      <a:pt x="211" y="186"/>
                    </a:cubicBezTo>
                    <a:cubicBezTo>
                      <a:pt x="214" y="184"/>
                      <a:pt x="214" y="184"/>
                      <a:pt x="214" y="184"/>
                    </a:cubicBezTo>
                    <a:cubicBezTo>
                      <a:pt x="214" y="184"/>
                      <a:pt x="215" y="184"/>
                      <a:pt x="217" y="182"/>
                    </a:cubicBezTo>
                    <a:cubicBezTo>
                      <a:pt x="217" y="176"/>
                      <a:pt x="217" y="176"/>
                      <a:pt x="217" y="176"/>
                    </a:cubicBezTo>
                    <a:close/>
                    <a:moveTo>
                      <a:pt x="217" y="191"/>
                    </a:moveTo>
                    <a:cubicBezTo>
                      <a:pt x="217" y="221"/>
                      <a:pt x="217" y="221"/>
                      <a:pt x="217" y="221"/>
                    </a:cubicBezTo>
                    <a:cubicBezTo>
                      <a:pt x="217" y="222"/>
                      <a:pt x="216" y="223"/>
                      <a:pt x="215" y="224"/>
                    </a:cubicBezTo>
                    <a:cubicBezTo>
                      <a:pt x="213" y="227"/>
                      <a:pt x="211" y="229"/>
                      <a:pt x="209" y="231"/>
                    </a:cubicBezTo>
                    <a:cubicBezTo>
                      <a:pt x="209" y="196"/>
                      <a:pt x="209" y="196"/>
                      <a:pt x="209" y="196"/>
                    </a:cubicBezTo>
                    <a:cubicBezTo>
                      <a:pt x="212" y="195"/>
                      <a:pt x="215" y="192"/>
                      <a:pt x="217" y="191"/>
                    </a:cubicBezTo>
                    <a:close/>
                    <a:moveTo>
                      <a:pt x="209" y="185"/>
                    </a:moveTo>
                    <a:cubicBezTo>
                      <a:pt x="209" y="183"/>
                      <a:pt x="209" y="183"/>
                      <a:pt x="209" y="183"/>
                    </a:cubicBezTo>
                    <a:cubicBezTo>
                      <a:pt x="211" y="181"/>
                      <a:pt x="211" y="181"/>
                      <a:pt x="211" y="181"/>
                    </a:cubicBezTo>
                    <a:cubicBezTo>
                      <a:pt x="211" y="181"/>
                      <a:pt x="210" y="183"/>
                      <a:pt x="209" y="185"/>
                    </a:cubicBezTo>
                    <a:close/>
                    <a:moveTo>
                      <a:pt x="209" y="117"/>
                    </a:moveTo>
                    <a:cubicBezTo>
                      <a:pt x="210" y="117"/>
                      <a:pt x="212" y="117"/>
                      <a:pt x="213" y="117"/>
                    </a:cubicBezTo>
                    <a:cubicBezTo>
                      <a:pt x="212" y="116"/>
                      <a:pt x="211" y="114"/>
                      <a:pt x="210" y="112"/>
                    </a:cubicBezTo>
                    <a:cubicBezTo>
                      <a:pt x="209" y="112"/>
                      <a:pt x="209" y="112"/>
                      <a:pt x="209" y="112"/>
                    </a:cubicBezTo>
                    <a:cubicBezTo>
                      <a:pt x="209" y="117"/>
                      <a:pt x="209" y="117"/>
                      <a:pt x="209" y="117"/>
                    </a:cubicBezTo>
                    <a:close/>
                    <a:moveTo>
                      <a:pt x="209" y="76"/>
                    </a:moveTo>
                    <a:cubicBezTo>
                      <a:pt x="209" y="76"/>
                      <a:pt x="209" y="76"/>
                      <a:pt x="210" y="76"/>
                    </a:cubicBezTo>
                    <a:cubicBezTo>
                      <a:pt x="211" y="75"/>
                      <a:pt x="210" y="66"/>
                      <a:pt x="209" y="62"/>
                    </a:cubicBezTo>
                    <a:cubicBezTo>
                      <a:pt x="209" y="76"/>
                      <a:pt x="209" y="76"/>
                      <a:pt x="209" y="76"/>
                    </a:cubicBezTo>
                    <a:close/>
                    <a:moveTo>
                      <a:pt x="209" y="43"/>
                    </a:moveTo>
                    <a:cubicBezTo>
                      <a:pt x="209" y="16"/>
                      <a:pt x="209" y="16"/>
                      <a:pt x="209" y="16"/>
                    </a:cubicBezTo>
                    <a:cubicBezTo>
                      <a:pt x="210" y="18"/>
                      <a:pt x="211" y="20"/>
                      <a:pt x="212" y="23"/>
                    </a:cubicBezTo>
                    <a:cubicBezTo>
                      <a:pt x="213" y="26"/>
                      <a:pt x="213" y="29"/>
                      <a:pt x="214" y="32"/>
                    </a:cubicBezTo>
                    <a:cubicBezTo>
                      <a:pt x="217" y="48"/>
                      <a:pt x="213" y="60"/>
                      <a:pt x="212" y="60"/>
                    </a:cubicBezTo>
                    <a:cubicBezTo>
                      <a:pt x="211" y="63"/>
                      <a:pt x="211" y="63"/>
                      <a:pt x="211" y="63"/>
                    </a:cubicBezTo>
                    <a:cubicBezTo>
                      <a:pt x="211" y="60"/>
                      <a:pt x="211" y="60"/>
                      <a:pt x="211" y="60"/>
                    </a:cubicBezTo>
                    <a:cubicBezTo>
                      <a:pt x="211" y="60"/>
                      <a:pt x="210" y="50"/>
                      <a:pt x="209" y="43"/>
                    </a:cubicBezTo>
                    <a:close/>
                    <a:moveTo>
                      <a:pt x="209" y="16"/>
                    </a:moveTo>
                    <a:cubicBezTo>
                      <a:pt x="209" y="43"/>
                      <a:pt x="209" y="43"/>
                      <a:pt x="209" y="43"/>
                    </a:cubicBezTo>
                    <a:cubicBezTo>
                      <a:pt x="209" y="42"/>
                      <a:pt x="209" y="41"/>
                      <a:pt x="209" y="41"/>
                    </a:cubicBezTo>
                    <a:cubicBezTo>
                      <a:pt x="208" y="39"/>
                      <a:pt x="208" y="37"/>
                      <a:pt x="207" y="36"/>
                    </a:cubicBezTo>
                    <a:cubicBezTo>
                      <a:pt x="207" y="13"/>
                      <a:pt x="207" y="13"/>
                      <a:pt x="207" y="13"/>
                    </a:cubicBezTo>
                    <a:cubicBezTo>
                      <a:pt x="208" y="14"/>
                      <a:pt x="208" y="15"/>
                      <a:pt x="209" y="16"/>
                    </a:cubicBezTo>
                    <a:close/>
                    <a:moveTo>
                      <a:pt x="209" y="62"/>
                    </a:moveTo>
                    <a:cubicBezTo>
                      <a:pt x="209" y="76"/>
                      <a:pt x="209" y="76"/>
                      <a:pt x="209" y="76"/>
                    </a:cubicBezTo>
                    <a:cubicBezTo>
                      <a:pt x="208" y="76"/>
                      <a:pt x="208" y="73"/>
                      <a:pt x="207" y="70"/>
                    </a:cubicBezTo>
                    <a:cubicBezTo>
                      <a:pt x="207" y="65"/>
                      <a:pt x="207" y="65"/>
                      <a:pt x="207" y="65"/>
                    </a:cubicBezTo>
                    <a:cubicBezTo>
                      <a:pt x="207" y="66"/>
                      <a:pt x="207" y="66"/>
                      <a:pt x="207" y="66"/>
                    </a:cubicBezTo>
                    <a:cubicBezTo>
                      <a:pt x="209" y="59"/>
                      <a:pt x="209" y="59"/>
                      <a:pt x="209" y="59"/>
                    </a:cubicBezTo>
                    <a:cubicBezTo>
                      <a:pt x="209" y="59"/>
                      <a:pt x="209" y="61"/>
                      <a:pt x="209" y="62"/>
                    </a:cubicBezTo>
                    <a:close/>
                    <a:moveTo>
                      <a:pt x="209" y="88"/>
                    </a:moveTo>
                    <a:cubicBezTo>
                      <a:pt x="209" y="105"/>
                      <a:pt x="209" y="105"/>
                      <a:pt x="209" y="105"/>
                    </a:cubicBezTo>
                    <a:cubicBezTo>
                      <a:pt x="208" y="102"/>
                      <a:pt x="208" y="99"/>
                      <a:pt x="208" y="96"/>
                    </a:cubicBezTo>
                    <a:cubicBezTo>
                      <a:pt x="208" y="94"/>
                      <a:pt x="208" y="92"/>
                      <a:pt x="209" y="91"/>
                    </a:cubicBezTo>
                    <a:cubicBezTo>
                      <a:pt x="209" y="90"/>
                      <a:pt x="209" y="89"/>
                      <a:pt x="209" y="88"/>
                    </a:cubicBezTo>
                    <a:close/>
                    <a:moveTo>
                      <a:pt x="209" y="112"/>
                    </a:moveTo>
                    <a:cubicBezTo>
                      <a:pt x="209" y="117"/>
                      <a:pt x="209" y="117"/>
                      <a:pt x="209" y="117"/>
                    </a:cubicBezTo>
                    <a:cubicBezTo>
                      <a:pt x="208" y="116"/>
                      <a:pt x="208" y="116"/>
                      <a:pt x="207" y="116"/>
                    </a:cubicBezTo>
                    <a:cubicBezTo>
                      <a:pt x="207" y="111"/>
                      <a:pt x="207" y="111"/>
                      <a:pt x="207" y="111"/>
                    </a:cubicBezTo>
                    <a:cubicBezTo>
                      <a:pt x="208" y="111"/>
                      <a:pt x="208" y="112"/>
                      <a:pt x="209" y="112"/>
                    </a:cubicBezTo>
                    <a:close/>
                    <a:moveTo>
                      <a:pt x="209" y="150"/>
                    </a:moveTo>
                    <a:cubicBezTo>
                      <a:pt x="209" y="180"/>
                      <a:pt x="209" y="180"/>
                      <a:pt x="209" y="180"/>
                    </a:cubicBezTo>
                    <a:cubicBezTo>
                      <a:pt x="209" y="181"/>
                      <a:pt x="209" y="181"/>
                      <a:pt x="209" y="181"/>
                    </a:cubicBezTo>
                    <a:cubicBezTo>
                      <a:pt x="208" y="180"/>
                      <a:pt x="208" y="180"/>
                      <a:pt x="208" y="180"/>
                    </a:cubicBezTo>
                    <a:cubicBezTo>
                      <a:pt x="208" y="180"/>
                      <a:pt x="207" y="179"/>
                      <a:pt x="207" y="178"/>
                    </a:cubicBezTo>
                    <a:cubicBezTo>
                      <a:pt x="207" y="155"/>
                      <a:pt x="207" y="155"/>
                      <a:pt x="207" y="155"/>
                    </a:cubicBezTo>
                    <a:cubicBezTo>
                      <a:pt x="207" y="153"/>
                      <a:pt x="208" y="151"/>
                      <a:pt x="209" y="150"/>
                    </a:cubicBezTo>
                    <a:cubicBezTo>
                      <a:pt x="209" y="150"/>
                      <a:pt x="209" y="150"/>
                      <a:pt x="209" y="150"/>
                    </a:cubicBezTo>
                    <a:close/>
                    <a:moveTo>
                      <a:pt x="209" y="183"/>
                    </a:moveTo>
                    <a:cubicBezTo>
                      <a:pt x="209" y="185"/>
                      <a:pt x="209" y="185"/>
                      <a:pt x="209" y="185"/>
                    </a:cubicBezTo>
                    <a:cubicBezTo>
                      <a:pt x="208" y="186"/>
                      <a:pt x="208" y="188"/>
                      <a:pt x="207" y="189"/>
                    </a:cubicBezTo>
                    <a:cubicBezTo>
                      <a:pt x="207" y="185"/>
                      <a:pt x="207" y="185"/>
                      <a:pt x="207" y="185"/>
                    </a:cubicBezTo>
                    <a:cubicBezTo>
                      <a:pt x="209" y="183"/>
                      <a:pt x="209" y="183"/>
                      <a:pt x="209" y="183"/>
                    </a:cubicBezTo>
                    <a:close/>
                    <a:moveTo>
                      <a:pt x="209" y="196"/>
                    </a:moveTo>
                    <a:cubicBezTo>
                      <a:pt x="209" y="231"/>
                      <a:pt x="209" y="231"/>
                      <a:pt x="209" y="231"/>
                    </a:cubicBezTo>
                    <a:cubicBezTo>
                      <a:pt x="209" y="231"/>
                      <a:pt x="209" y="231"/>
                      <a:pt x="209" y="231"/>
                    </a:cubicBezTo>
                    <a:cubicBezTo>
                      <a:pt x="208" y="232"/>
                      <a:pt x="207" y="232"/>
                      <a:pt x="207" y="233"/>
                    </a:cubicBezTo>
                    <a:cubicBezTo>
                      <a:pt x="207" y="198"/>
                      <a:pt x="207" y="198"/>
                      <a:pt x="207" y="198"/>
                    </a:cubicBezTo>
                    <a:cubicBezTo>
                      <a:pt x="207" y="197"/>
                      <a:pt x="208" y="197"/>
                      <a:pt x="209" y="196"/>
                    </a:cubicBezTo>
                    <a:close/>
                    <a:moveTo>
                      <a:pt x="207" y="150"/>
                    </a:moveTo>
                    <a:cubicBezTo>
                      <a:pt x="207" y="147"/>
                      <a:pt x="207" y="147"/>
                      <a:pt x="207" y="147"/>
                    </a:cubicBezTo>
                    <a:cubicBezTo>
                      <a:pt x="207" y="147"/>
                      <a:pt x="207" y="148"/>
                      <a:pt x="208" y="148"/>
                    </a:cubicBezTo>
                    <a:cubicBezTo>
                      <a:pt x="208" y="148"/>
                      <a:pt x="207" y="149"/>
                      <a:pt x="207" y="149"/>
                    </a:cubicBezTo>
                    <a:cubicBezTo>
                      <a:pt x="207" y="150"/>
                      <a:pt x="207" y="150"/>
                      <a:pt x="207" y="150"/>
                    </a:cubicBezTo>
                    <a:close/>
                    <a:moveTo>
                      <a:pt x="207" y="106"/>
                    </a:moveTo>
                    <a:cubicBezTo>
                      <a:pt x="207" y="104"/>
                      <a:pt x="207" y="104"/>
                      <a:pt x="207" y="104"/>
                    </a:cubicBezTo>
                    <a:cubicBezTo>
                      <a:pt x="207" y="105"/>
                      <a:pt x="207" y="106"/>
                      <a:pt x="207" y="107"/>
                    </a:cubicBezTo>
                    <a:cubicBezTo>
                      <a:pt x="207" y="107"/>
                      <a:pt x="207" y="107"/>
                      <a:pt x="207" y="106"/>
                    </a:cubicBezTo>
                    <a:close/>
                    <a:moveTo>
                      <a:pt x="207" y="89"/>
                    </a:moveTo>
                    <a:cubicBezTo>
                      <a:pt x="207" y="89"/>
                      <a:pt x="207" y="89"/>
                      <a:pt x="207" y="89"/>
                    </a:cubicBezTo>
                    <a:cubicBezTo>
                      <a:pt x="207" y="89"/>
                      <a:pt x="207" y="89"/>
                      <a:pt x="207" y="89"/>
                    </a:cubicBezTo>
                    <a:close/>
                    <a:moveTo>
                      <a:pt x="207" y="13"/>
                    </a:moveTo>
                    <a:cubicBezTo>
                      <a:pt x="207" y="36"/>
                      <a:pt x="207" y="36"/>
                      <a:pt x="207" y="36"/>
                    </a:cubicBezTo>
                    <a:cubicBezTo>
                      <a:pt x="205" y="33"/>
                      <a:pt x="204" y="31"/>
                      <a:pt x="202" y="31"/>
                    </a:cubicBezTo>
                    <a:cubicBezTo>
                      <a:pt x="204" y="33"/>
                      <a:pt x="205" y="38"/>
                      <a:pt x="206" y="41"/>
                    </a:cubicBezTo>
                    <a:cubicBezTo>
                      <a:pt x="207" y="48"/>
                      <a:pt x="207" y="59"/>
                      <a:pt x="207" y="60"/>
                    </a:cubicBezTo>
                    <a:cubicBezTo>
                      <a:pt x="207" y="61"/>
                      <a:pt x="207" y="61"/>
                      <a:pt x="207" y="61"/>
                    </a:cubicBezTo>
                    <a:cubicBezTo>
                      <a:pt x="206" y="61"/>
                      <a:pt x="206" y="61"/>
                      <a:pt x="206" y="61"/>
                    </a:cubicBezTo>
                    <a:cubicBezTo>
                      <a:pt x="205" y="61"/>
                      <a:pt x="200" y="59"/>
                      <a:pt x="195" y="53"/>
                    </a:cubicBezTo>
                    <a:cubicBezTo>
                      <a:pt x="195" y="3"/>
                      <a:pt x="195" y="3"/>
                      <a:pt x="195" y="3"/>
                    </a:cubicBezTo>
                    <a:cubicBezTo>
                      <a:pt x="199" y="5"/>
                      <a:pt x="203" y="8"/>
                      <a:pt x="207" y="13"/>
                    </a:cubicBezTo>
                    <a:close/>
                    <a:moveTo>
                      <a:pt x="207" y="65"/>
                    </a:moveTo>
                    <a:cubicBezTo>
                      <a:pt x="207" y="70"/>
                      <a:pt x="207" y="70"/>
                      <a:pt x="207" y="70"/>
                    </a:cubicBezTo>
                    <a:cubicBezTo>
                      <a:pt x="206" y="67"/>
                      <a:pt x="205" y="65"/>
                      <a:pt x="203" y="62"/>
                    </a:cubicBezTo>
                    <a:cubicBezTo>
                      <a:pt x="207" y="65"/>
                      <a:pt x="207" y="65"/>
                      <a:pt x="207" y="65"/>
                    </a:cubicBezTo>
                    <a:close/>
                    <a:moveTo>
                      <a:pt x="207" y="89"/>
                    </a:moveTo>
                    <a:cubicBezTo>
                      <a:pt x="207" y="89"/>
                      <a:pt x="207" y="89"/>
                      <a:pt x="207" y="89"/>
                    </a:cubicBezTo>
                    <a:cubicBezTo>
                      <a:pt x="207" y="90"/>
                      <a:pt x="207" y="90"/>
                      <a:pt x="206" y="90"/>
                    </a:cubicBezTo>
                    <a:cubicBezTo>
                      <a:pt x="206" y="92"/>
                      <a:pt x="206" y="94"/>
                      <a:pt x="206" y="96"/>
                    </a:cubicBezTo>
                    <a:cubicBezTo>
                      <a:pt x="206" y="99"/>
                      <a:pt x="206" y="102"/>
                      <a:pt x="207" y="104"/>
                    </a:cubicBezTo>
                    <a:cubicBezTo>
                      <a:pt x="207" y="106"/>
                      <a:pt x="207" y="106"/>
                      <a:pt x="207" y="106"/>
                    </a:cubicBezTo>
                    <a:cubicBezTo>
                      <a:pt x="206" y="106"/>
                      <a:pt x="206" y="106"/>
                      <a:pt x="206" y="106"/>
                    </a:cubicBezTo>
                    <a:cubicBezTo>
                      <a:pt x="203" y="105"/>
                      <a:pt x="198" y="101"/>
                      <a:pt x="195" y="100"/>
                    </a:cubicBezTo>
                    <a:cubicBezTo>
                      <a:pt x="195" y="87"/>
                      <a:pt x="195" y="87"/>
                      <a:pt x="195" y="87"/>
                    </a:cubicBezTo>
                    <a:cubicBezTo>
                      <a:pt x="198" y="87"/>
                      <a:pt x="202" y="88"/>
                      <a:pt x="207" y="89"/>
                    </a:cubicBezTo>
                    <a:close/>
                    <a:moveTo>
                      <a:pt x="207" y="111"/>
                    </a:moveTo>
                    <a:cubicBezTo>
                      <a:pt x="206" y="110"/>
                      <a:pt x="205" y="110"/>
                      <a:pt x="204" y="109"/>
                    </a:cubicBezTo>
                    <a:cubicBezTo>
                      <a:pt x="200" y="107"/>
                      <a:pt x="197" y="103"/>
                      <a:pt x="195" y="101"/>
                    </a:cubicBezTo>
                    <a:cubicBezTo>
                      <a:pt x="195" y="112"/>
                      <a:pt x="195" y="112"/>
                      <a:pt x="195" y="112"/>
                    </a:cubicBezTo>
                    <a:cubicBezTo>
                      <a:pt x="199" y="114"/>
                      <a:pt x="203" y="115"/>
                      <a:pt x="207" y="116"/>
                    </a:cubicBezTo>
                    <a:cubicBezTo>
                      <a:pt x="207" y="111"/>
                      <a:pt x="207" y="111"/>
                      <a:pt x="207" y="111"/>
                    </a:cubicBezTo>
                    <a:close/>
                    <a:moveTo>
                      <a:pt x="207" y="147"/>
                    </a:moveTo>
                    <a:cubicBezTo>
                      <a:pt x="207" y="150"/>
                      <a:pt x="207" y="150"/>
                      <a:pt x="207" y="150"/>
                    </a:cubicBezTo>
                    <a:cubicBezTo>
                      <a:pt x="206" y="151"/>
                      <a:pt x="205" y="153"/>
                      <a:pt x="205" y="154"/>
                    </a:cubicBezTo>
                    <a:cubicBezTo>
                      <a:pt x="203" y="158"/>
                      <a:pt x="202" y="162"/>
                      <a:pt x="202" y="165"/>
                    </a:cubicBezTo>
                    <a:cubicBezTo>
                      <a:pt x="202" y="165"/>
                      <a:pt x="202" y="165"/>
                      <a:pt x="202" y="164"/>
                    </a:cubicBezTo>
                    <a:cubicBezTo>
                      <a:pt x="200" y="162"/>
                      <a:pt x="197" y="159"/>
                      <a:pt x="195" y="157"/>
                    </a:cubicBezTo>
                    <a:cubicBezTo>
                      <a:pt x="195" y="140"/>
                      <a:pt x="195" y="140"/>
                      <a:pt x="195" y="140"/>
                    </a:cubicBezTo>
                    <a:cubicBezTo>
                      <a:pt x="198" y="142"/>
                      <a:pt x="202" y="144"/>
                      <a:pt x="207" y="147"/>
                    </a:cubicBezTo>
                    <a:close/>
                    <a:moveTo>
                      <a:pt x="207" y="155"/>
                    </a:moveTo>
                    <a:cubicBezTo>
                      <a:pt x="207" y="155"/>
                      <a:pt x="207" y="155"/>
                      <a:pt x="207" y="155"/>
                    </a:cubicBezTo>
                    <a:cubicBezTo>
                      <a:pt x="203" y="165"/>
                      <a:pt x="205" y="173"/>
                      <a:pt x="207" y="178"/>
                    </a:cubicBezTo>
                    <a:cubicBezTo>
                      <a:pt x="207" y="155"/>
                      <a:pt x="207" y="155"/>
                      <a:pt x="207" y="155"/>
                    </a:cubicBezTo>
                    <a:close/>
                    <a:moveTo>
                      <a:pt x="207" y="185"/>
                    </a:moveTo>
                    <a:cubicBezTo>
                      <a:pt x="207" y="189"/>
                      <a:pt x="207" y="189"/>
                      <a:pt x="207" y="189"/>
                    </a:cubicBezTo>
                    <a:cubicBezTo>
                      <a:pt x="205" y="193"/>
                      <a:pt x="202" y="196"/>
                      <a:pt x="201" y="196"/>
                    </a:cubicBezTo>
                    <a:cubicBezTo>
                      <a:pt x="199" y="195"/>
                      <a:pt x="204" y="190"/>
                      <a:pt x="205" y="180"/>
                    </a:cubicBezTo>
                    <a:cubicBezTo>
                      <a:pt x="206" y="186"/>
                      <a:pt x="206" y="186"/>
                      <a:pt x="206" y="186"/>
                    </a:cubicBezTo>
                    <a:cubicBezTo>
                      <a:pt x="207" y="185"/>
                      <a:pt x="207" y="185"/>
                      <a:pt x="207" y="185"/>
                    </a:cubicBezTo>
                    <a:close/>
                    <a:moveTo>
                      <a:pt x="207" y="198"/>
                    </a:moveTo>
                    <a:cubicBezTo>
                      <a:pt x="207" y="233"/>
                      <a:pt x="207" y="233"/>
                      <a:pt x="207" y="233"/>
                    </a:cubicBezTo>
                    <a:cubicBezTo>
                      <a:pt x="203" y="236"/>
                      <a:pt x="199" y="239"/>
                      <a:pt x="195" y="240"/>
                    </a:cubicBezTo>
                    <a:cubicBezTo>
                      <a:pt x="195" y="232"/>
                      <a:pt x="195" y="232"/>
                      <a:pt x="195" y="232"/>
                    </a:cubicBezTo>
                    <a:cubicBezTo>
                      <a:pt x="196" y="232"/>
                      <a:pt x="197" y="231"/>
                      <a:pt x="197" y="231"/>
                    </a:cubicBezTo>
                    <a:cubicBezTo>
                      <a:pt x="201" y="227"/>
                      <a:pt x="203" y="221"/>
                      <a:pt x="203" y="218"/>
                    </a:cubicBezTo>
                    <a:cubicBezTo>
                      <a:pt x="201" y="221"/>
                      <a:pt x="198" y="226"/>
                      <a:pt x="195" y="228"/>
                    </a:cubicBezTo>
                    <a:cubicBezTo>
                      <a:pt x="195" y="228"/>
                      <a:pt x="195" y="228"/>
                      <a:pt x="195" y="228"/>
                    </a:cubicBezTo>
                    <a:cubicBezTo>
                      <a:pt x="195" y="204"/>
                      <a:pt x="195" y="204"/>
                      <a:pt x="195" y="204"/>
                    </a:cubicBezTo>
                    <a:cubicBezTo>
                      <a:pt x="198" y="203"/>
                      <a:pt x="200" y="201"/>
                      <a:pt x="202" y="200"/>
                    </a:cubicBezTo>
                    <a:cubicBezTo>
                      <a:pt x="204" y="200"/>
                      <a:pt x="205" y="199"/>
                      <a:pt x="206" y="198"/>
                    </a:cubicBezTo>
                    <a:cubicBezTo>
                      <a:pt x="207" y="198"/>
                      <a:pt x="207" y="198"/>
                      <a:pt x="207" y="198"/>
                    </a:cubicBezTo>
                    <a:close/>
                    <a:moveTo>
                      <a:pt x="195" y="171"/>
                    </a:moveTo>
                    <a:cubicBezTo>
                      <a:pt x="199" y="174"/>
                      <a:pt x="202" y="176"/>
                      <a:pt x="205" y="178"/>
                    </a:cubicBezTo>
                    <a:cubicBezTo>
                      <a:pt x="204" y="176"/>
                      <a:pt x="203" y="174"/>
                      <a:pt x="203" y="171"/>
                    </a:cubicBezTo>
                    <a:cubicBezTo>
                      <a:pt x="201" y="169"/>
                      <a:pt x="199" y="168"/>
                      <a:pt x="198" y="166"/>
                    </a:cubicBezTo>
                    <a:cubicBezTo>
                      <a:pt x="197" y="165"/>
                      <a:pt x="196" y="163"/>
                      <a:pt x="195" y="162"/>
                    </a:cubicBezTo>
                    <a:cubicBezTo>
                      <a:pt x="195" y="171"/>
                      <a:pt x="195" y="171"/>
                      <a:pt x="195" y="171"/>
                    </a:cubicBezTo>
                    <a:close/>
                    <a:moveTo>
                      <a:pt x="195" y="62"/>
                    </a:moveTo>
                    <a:cubicBezTo>
                      <a:pt x="198" y="62"/>
                      <a:pt x="200" y="62"/>
                      <a:pt x="202" y="61"/>
                    </a:cubicBezTo>
                    <a:cubicBezTo>
                      <a:pt x="200" y="60"/>
                      <a:pt x="199" y="59"/>
                      <a:pt x="197" y="58"/>
                    </a:cubicBezTo>
                    <a:cubicBezTo>
                      <a:pt x="196" y="58"/>
                      <a:pt x="196" y="58"/>
                      <a:pt x="195" y="58"/>
                    </a:cubicBezTo>
                    <a:lnTo>
                      <a:pt x="195" y="62"/>
                    </a:lnTo>
                    <a:close/>
                    <a:moveTo>
                      <a:pt x="195" y="3"/>
                    </a:moveTo>
                    <a:cubicBezTo>
                      <a:pt x="195" y="53"/>
                      <a:pt x="195" y="53"/>
                      <a:pt x="195" y="53"/>
                    </a:cubicBezTo>
                    <a:cubicBezTo>
                      <a:pt x="193" y="50"/>
                      <a:pt x="191" y="47"/>
                      <a:pt x="190" y="43"/>
                    </a:cubicBezTo>
                    <a:cubicBezTo>
                      <a:pt x="190" y="42"/>
                      <a:pt x="189" y="40"/>
                      <a:pt x="189" y="38"/>
                    </a:cubicBezTo>
                    <a:cubicBezTo>
                      <a:pt x="188" y="33"/>
                      <a:pt x="189" y="28"/>
                      <a:pt x="189" y="24"/>
                    </a:cubicBezTo>
                    <a:cubicBezTo>
                      <a:pt x="189" y="22"/>
                      <a:pt x="189" y="20"/>
                      <a:pt x="189" y="19"/>
                    </a:cubicBezTo>
                    <a:cubicBezTo>
                      <a:pt x="189" y="14"/>
                      <a:pt x="189" y="1"/>
                      <a:pt x="189" y="1"/>
                    </a:cubicBezTo>
                    <a:cubicBezTo>
                      <a:pt x="189" y="0"/>
                      <a:pt x="189" y="0"/>
                      <a:pt x="189" y="0"/>
                    </a:cubicBezTo>
                    <a:cubicBezTo>
                      <a:pt x="190" y="0"/>
                      <a:pt x="190" y="0"/>
                      <a:pt x="190" y="0"/>
                    </a:cubicBezTo>
                    <a:cubicBezTo>
                      <a:pt x="190" y="0"/>
                      <a:pt x="192" y="1"/>
                      <a:pt x="195" y="3"/>
                    </a:cubicBezTo>
                    <a:close/>
                    <a:moveTo>
                      <a:pt x="195" y="58"/>
                    </a:moveTo>
                    <a:cubicBezTo>
                      <a:pt x="193" y="57"/>
                      <a:pt x="192" y="57"/>
                      <a:pt x="191" y="57"/>
                    </a:cubicBezTo>
                    <a:cubicBezTo>
                      <a:pt x="185" y="56"/>
                      <a:pt x="180" y="52"/>
                      <a:pt x="178" y="51"/>
                    </a:cubicBezTo>
                    <a:cubicBezTo>
                      <a:pt x="178" y="61"/>
                      <a:pt x="178" y="61"/>
                      <a:pt x="178" y="61"/>
                    </a:cubicBezTo>
                    <a:cubicBezTo>
                      <a:pt x="185" y="63"/>
                      <a:pt x="190" y="63"/>
                      <a:pt x="195" y="62"/>
                    </a:cubicBezTo>
                    <a:cubicBezTo>
                      <a:pt x="195" y="58"/>
                      <a:pt x="195" y="58"/>
                      <a:pt x="195" y="58"/>
                    </a:cubicBezTo>
                    <a:close/>
                    <a:moveTo>
                      <a:pt x="195" y="87"/>
                    </a:moveTo>
                    <a:cubicBezTo>
                      <a:pt x="195" y="100"/>
                      <a:pt x="195" y="100"/>
                      <a:pt x="195" y="100"/>
                    </a:cubicBezTo>
                    <a:cubicBezTo>
                      <a:pt x="194" y="99"/>
                      <a:pt x="193" y="99"/>
                      <a:pt x="193" y="99"/>
                    </a:cubicBezTo>
                    <a:cubicBezTo>
                      <a:pt x="193" y="99"/>
                      <a:pt x="194" y="100"/>
                      <a:pt x="195" y="101"/>
                    </a:cubicBezTo>
                    <a:cubicBezTo>
                      <a:pt x="195" y="112"/>
                      <a:pt x="195" y="112"/>
                      <a:pt x="195" y="112"/>
                    </a:cubicBezTo>
                    <a:cubicBezTo>
                      <a:pt x="193" y="110"/>
                      <a:pt x="191" y="109"/>
                      <a:pt x="189" y="108"/>
                    </a:cubicBezTo>
                    <a:cubicBezTo>
                      <a:pt x="184" y="104"/>
                      <a:pt x="181" y="100"/>
                      <a:pt x="178" y="96"/>
                    </a:cubicBezTo>
                    <a:cubicBezTo>
                      <a:pt x="178" y="81"/>
                      <a:pt x="178" y="81"/>
                      <a:pt x="178" y="81"/>
                    </a:cubicBezTo>
                    <a:cubicBezTo>
                      <a:pt x="182" y="83"/>
                      <a:pt x="187" y="85"/>
                      <a:pt x="190" y="86"/>
                    </a:cubicBezTo>
                    <a:cubicBezTo>
                      <a:pt x="192" y="87"/>
                      <a:pt x="193" y="87"/>
                      <a:pt x="195" y="87"/>
                    </a:cubicBezTo>
                    <a:close/>
                    <a:moveTo>
                      <a:pt x="195" y="140"/>
                    </a:moveTo>
                    <a:cubicBezTo>
                      <a:pt x="195" y="157"/>
                      <a:pt x="195" y="157"/>
                      <a:pt x="195" y="157"/>
                    </a:cubicBezTo>
                    <a:cubicBezTo>
                      <a:pt x="193" y="154"/>
                      <a:pt x="192" y="152"/>
                      <a:pt x="192" y="152"/>
                    </a:cubicBezTo>
                    <a:cubicBezTo>
                      <a:pt x="192" y="152"/>
                      <a:pt x="193" y="157"/>
                      <a:pt x="195" y="162"/>
                    </a:cubicBezTo>
                    <a:cubicBezTo>
                      <a:pt x="195" y="171"/>
                      <a:pt x="195" y="171"/>
                      <a:pt x="195" y="171"/>
                    </a:cubicBezTo>
                    <a:cubicBezTo>
                      <a:pt x="191" y="168"/>
                      <a:pt x="188" y="164"/>
                      <a:pt x="184" y="159"/>
                    </a:cubicBezTo>
                    <a:cubicBezTo>
                      <a:pt x="181" y="155"/>
                      <a:pt x="179" y="150"/>
                      <a:pt x="178" y="146"/>
                    </a:cubicBezTo>
                    <a:cubicBezTo>
                      <a:pt x="178" y="129"/>
                      <a:pt x="178" y="129"/>
                      <a:pt x="178" y="129"/>
                    </a:cubicBezTo>
                    <a:cubicBezTo>
                      <a:pt x="179" y="127"/>
                      <a:pt x="179" y="125"/>
                      <a:pt x="179" y="125"/>
                    </a:cubicBezTo>
                    <a:cubicBezTo>
                      <a:pt x="179" y="125"/>
                      <a:pt x="189" y="136"/>
                      <a:pt x="193" y="139"/>
                    </a:cubicBezTo>
                    <a:cubicBezTo>
                      <a:pt x="193" y="139"/>
                      <a:pt x="194" y="140"/>
                      <a:pt x="195" y="140"/>
                    </a:cubicBezTo>
                    <a:close/>
                    <a:moveTo>
                      <a:pt x="195" y="204"/>
                    </a:moveTo>
                    <a:cubicBezTo>
                      <a:pt x="195" y="228"/>
                      <a:pt x="195" y="228"/>
                      <a:pt x="195" y="228"/>
                    </a:cubicBezTo>
                    <a:cubicBezTo>
                      <a:pt x="189" y="233"/>
                      <a:pt x="179" y="239"/>
                      <a:pt x="178" y="239"/>
                    </a:cubicBezTo>
                    <a:cubicBezTo>
                      <a:pt x="178" y="239"/>
                      <a:pt x="178" y="239"/>
                      <a:pt x="178" y="239"/>
                    </a:cubicBezTo>
                    <a:cubicBezTo>
                      <a:pt x="178" y="224"/>
                      <a:pt x="178" y="224"/>
                      <a:pt x="178" y="224"/>
                    </a:cubicBezTo>
                    <a:cubicBezTo>
                      <a:pt x="180" y="220"/>
                      <a:pt x="181" y="216"/>
                      <a:pt x="184" y="213"/>
                    </a:cubicBezTo>
                    <a:cubicBezTo>
                      <a:pt x="186" y="212"/>
                      <a:pt x="187" y="210"/>
                      <a:pt x="188" y="209"/>
                    </a:cubicBezTo>
                    <a:cubicBezTo>
                      <a:pt x="191" y="207"/>
                      <a:pt x="193" y="205"/>
                      <a:pt x="195" y="204"/>
                    </a:cubicBezTo>
                    <a:close/>
                    <a:moveTo>
                      <a:pt x="195" y="232"/>
                    </a:moveTo>
                    <a:cubicBezTo>
                      <a:pt x="190" y="237"/>
                      <a:pt x="181" y="244"/>
                      <a:pt x="181" y="244"/>
                    </a:cubicBezTo>
                    <a:cubicBezTo>
                      <a:pt x="178" y="246"/>
                      <a:pt x="178" y="246"/>
                      <a:pt x="178" y="246"/>
                    </a:cubicBezTo>
                    <a:cubicBezTo>
                      <a:pt x="178" y="246"/>
                      <a:pt x="178" y="246"/>
                      <a:pt x="178" y="246"/>
                    </a:cubicBezTo>
                    <a:cubicBezTo>
                      <a:pt x="181" y="245"/>
                      <a:pt x="181" y="245"/>
                      <a:pt x="181" y="245"/>
                    </a:cubicBezTo>
                    <a:cubicBezTo>
                      <a:pt x="182" y="245"/>
                      <a:pt x="187" y="244"/>
                      <a:pt x="195" y="240"/>
                    </a:cubicBezTo>
                    <a:cubicBezTo>
                      <a:pt x="195" y="232"/>
                      <a:pt x="195" y="232"/>
                      <a:pt x="195" y="232"/>
                    </a:cubicBezTo>
                    <a:close/>
                    <a:moveTo>
                      <a:pt x="178" y="277"/>
                    </a:moveTo>
                    <a:cubicBezTo>
                      <a:pt x="178" y="257"/>
                      <a:pt x="178" y="257"/>
                      <a:pt x="178" y="257"/>
                    </a:cubicBezTo>
                    <a:cubicBezTo>
                      <a:pt x="182" y="256"/>
                      <a:pt x="185" y="255"/>
                      <a:pt x="185" y="255"/>
                    </a:cubicBezTo>
                    <a:cubicBezTo>
                      <a:pt x="186" y="255"/>
                      <a:pt x="186" y="255"/>
                      <a:pt x="186" y="255"/>
                    </a:cubicBezTo>
                    <a:cubicBezTo>
                      <a:pt x="186" y="256"/>
                      <a:pt x="186" y="256"/>
                      <a:pt x="186" y="256"/>
                    </a:cubicBezTo>
                    <a:cubicBezTo>
                      <a:pt x="186" y="256"/>
                      <a:pt x="185" y="267"/>
                      <a:pt x="178" y="277"/>
                    </a:cubicBezTo>
                    <a:close/>
                    <a:moveTo>
                      <a:pt x="178" y="243"/>
                    </a:moveTo>
                    <a:cubicBezTo>
                      <a:pt x="178" y="242"/>
                      <a:pt x="178" y="242"/>
                      <a:pt x="178" y="242"/>
                    </a:cubicBezTo>
                    <a:cubicBezTo>
                      <a:pt x="180" y="241"/>
                      <a:pt x="180" y="241"/>
                      <a:pt x="180" y="241"/>
                    </a:cubicBezTo>
                    <a:cubicBezTo>
                      <a:pt x="180" y="241"/>
                      <a:pt x="179" y="242"/>
                      <a:pt x="178" y="243"/>
                    </a:cubicBezTo>
                    <a:close/>
                    <a:moveTo>
                      <a:pt x="178" y="218"/>
                    </a:moveTo>
                    <a:cubicBezTo>
                      <a:pt x="179" y="216"/>
                      <a:pt x="181" y="214"/>
                      <a:pt x="183" y="212"/>
                    </a:cubicBezTo>
                    <a:cubicBezTo>
                      <a:pt x="184" y="210"/>
                      <a:pt x="185" y="209"/>
                      <a:pt x="187" y="207"/>
                    </a:cubicBezTo>
                    <a:cubicBezTo>
                      <a:pt x="187" y="207"/>
                      <a:pt x="187" y="207"/>
                      <a:pt x="188" y="206"/>
                    </a:cubicBezTo>
                    <a:cubicBezTo>
                      <a:pt x="185" y="201"/>
                      <a:pt x="181" y="198"/>
                      <a:pt x="178" y="195"/>
                    </a:cubicBezTo>
                    <a:cubicBezTo>
                      <a:pt x="178" y="218"/>
                      <a:pt x="178" y="218"/>
                      <a:pt x="178" y="218"/>
                    </a:cubicBezTo>
                    <a:close/>
                    <a:moveTo>
                      <a:pt x="178" y="51"/>
                    </a:moveTo>
                    <a:cubicBezTo>
                      <a:pt x="180" y="51"/>
                      <a:pt x="188" y="53"/>
                      <a:pt x="192" y="53"/>
                    </a:cubicBezTo>
                    <a:cubicBezTo>
                      <a:pt x="192" y="53"/>
                      <a:pt x="193" y="53"/>
                      <a:pt x="193" y="53"/>
                    </a:cubicBezTo>
                    <a:cubicBezTo>
                      <a:pt x="191" y="51"/>
                      <a:pt x="190" y="48"/>
                      <a:pt x="188" y="44"/>
                    </a:cubicBezTo>
                    <a:cubicBezTo>
                      <a:pt x="188" y="42"/>
                      <a:pt x="187" y="41"/>
                      <a:pt x="187" y="39"/>
                    </a:cubicBezTo>
                    <a:cubicBezTo>
                      <a:pt x="187" y="38"/>
                      <a:pt x="187" y="38"/>
                      <a:pt x="187" y="38"/>
                    </a:cubicBezTo>
                    <a:cubicBezTo>
                      <a:pt x="184" y="38"/>
                      <a:pt x="181" y="38"/>
                      <a:pt x="178" y="39"/>
                    </a:cubicBezTo>
                    <a:lnTo>
                      <a:pt x="178" y="51"/>
                    </a:lnTo>
                    <a:close/>
                    <a:moveTo>
                      <a:pt x="178" y="39"/>
                    </a:moveTo>
                    <a:cubicBezTo>
                      <a:pt x="178" y="51"/>
                      <a:pt x="178" y="51"/>
                      <a:pt x="178" y="51"/>
                    </a:cubicBezTo>
                    <a:cubicBezTo>
                      <a:pt x="178" y="51"/>
                      <a:pt x="178" y="51"/>
                      <a:pt x="178" y="51"/>
                    </a:cubicBezTo>
                    <a:cubicBezTo>
                      <a:pt x="178" y="51"/>
                      <a:pt x="178" y="51"/>
                      <a:pt x="178" y="51"/>
                    </a:cubicBezTo>
                    <a:cubicBezTo>
                      <a:pt x="178" y="61"/>
                      <a:pt x="178" y="61"/>
                      <a:pt x="178" y="61"/>
                    </a:cubicBezTo>
                    <a:cubicBezTo>
                      <a:pt x="178" y="61"/>
                      <a:pt x="177" y="61"/>
                      <a:pt x="177" y="61"/>
                    </a:cubicBezTo>
                    <a:cubicBezTo>
                      <a:pt x="160" y="57"/>
                      <a:pt x="154" y="40"/>
                      <a:pt x="154" y="40"/>
                    </a:cubicBezTo>
                    <a:cubicBezTo>
                      <a:pt x="154" y="40"/>
                      <a:pt x="166" y="41"/>
                      <a:pt x="171" y="41"/>
                    </a:cubicBezTo>
                    <a:cubicBezTo>
                      <a:pt x="173" y="41"/>
                      <a:pt x="176" y="40"/>
                      <a:pt x="178" y="39"/>
                    </a:cubicBezTo>
                    <a:close/>
                    <a:moveTo>
                      <a:pt x="178" y="81"/>
                    </a:moveTo>
                    <a:cubicBezTo>
                      <a:pt x="178" y="96"/>
                      <a:pt x="178" y="96"/>
                      <a:pt x="178" y="96"/>
                    </a:cubicBezTo>
                    <a:cubicBezTo>
                      <a:pt x="174" y="87"/>
                      <a:pt x="174" y="79"/>
                      <a:pt x="174" y="79"/>
                    </a:cubicBezTo>
                    <a:cubicBezTo>
                      <a:pt x="174" y="79"/>
                      <a:pt x="176" y="80"/>
                      <a:pt x="178" y="81"/>
                    </a:cubicBezTo>
                    <a:close/>
                    <a:moveTo>
                      <a:pt x="178" y="129"/>
                    </a:moveTo>
                    <a:cubicBezTo>
                      <a:pt x="178" y="146"/>
                      <a:pt x="178" y="146"/>
                      <a:pt x="178" y="146"/>
                    </a:cubicBezTo>
                    <a:cubicBezTo>
                      <a:pt x="177" y="139"/>
                      <a:pt x="178" y="133"/>
                      <a:pt x="178" y="129"/>
                    </a:cubicBezTo>
                    <a:close/>
                    <a:moveTo>
                      <a:pt x="178" y="195"/>
                    </a:moveTo>
                    <a:cubicBezTo>
                      <a:pt x="178" y="218"/>
                      <a:pt x="178" y="218"/>
                      <a:pt x="178" y="218"/>
                    </a:cubicBezTo>
                    <a:cubicBezTo>
                      <a:pt x="178" y="219"/>
                      <a:pt x="177" y="221"/>
                      <a:pt x="177" y="222"/>
                    </a:cubicBezTo>
                    <a:cubicBezTo>
                      <a:pt x="176" y="221"/>
                      <a:pt x="176" y="221"/>
                      <a:pt x="176" y="221"/>
                    </a:cubicBezTo>
                    <a:cubicBezTo>
                      <a:pt x="174" y="215"/>
                      <a:pt x="171" y="204"/>
                      <a:pt x="171" y="204"/>
                    </a:cubicBezTo>
                    <a:cubicBezTo>
                      <a:pt x="171" y="204"/>
                      <a:pt x="169" y="213"/>
                      <a:pt x="172" y="221"/>
                    </a:cubicBezTo>
                    <a:cubicBezTo>
                      <a:pt x="173" y="223"/>
                      <a:pt x="174" y="226"/>
                      <a:pt x="175" y="228"/>
                    </a:cubicBezTo>
                    <a:cubicBezTo>
                      <a:pt x="175" y="231"/>
                      <a:pt x="174" y="233"/>
                      <a:pt x="175" y="235"/>
                    </a:cubicBezTo>
                    <a:cubicBezTo>
                      <a:pt x="170" y="229"/>
                      <a:pt x="164" y="221"/>
                      <a:pt x="160" y="209"/>
                    </a:cubicBezTo>
                    <a:cubicBezTo>
                      <a:pt x="155" y="189"/>
                      <a:pt x="167" y="173"/>
                      <a:pt x="167" y="173"/>
                    </a:cubicBezTo>
                    <a:cubicBezTo>
                      <a:pt x="167" y="173"/>
                      <a:pt x="173" y="187"/>
                      <a:pt x="176" y="192"/>
                    </a:cubicBezTo>
                    <a:cubicBezTo>
                      <a:pt x="177" y="193"/>
                      <a:pt x="177" y="194"/>
                      <a:pt x="178" y="195"/>
                    </a:cubicBezTo>
                    <a:close/>
                    <a:moveTo>
                      <a:pt x="178" y="224"/>
                    </a:moveTo>
                    <a:cubicBezTo>
                      <a:pt x="176" y="232"/>
                      <a:pt x="177" y="238"/>
                      <a:pt x="177" y="239"/>
                    </a:cubicBezTo>
                    <a:cubicBezTo>
                      <a:pt x="177" y="240"/>
                      <a:pt x="177" y="240"/>
                      <a:pt x="177" y="240"/>
                    </a:cubicBezTo>
                    <a:cubicBezTo>
                      <a:pt x="178" y="239"/>
                      <a:pt x="178" y="239"/>
                      <a:pt x="178" y="239"/>
                    </a:cubicBezTo>
                    <a:cubicBezTo>
                      <a:pt x="178" y="224"/>
                      <a:pt x="178" y="224"/>
                      <a:pt x="178" y="224"/>
                    </a:cubicBezTo>
                    <a:close/>
                    <a:moveTo>
                      <a:pt x="178" y="242"/>
                    </a:moveTo>
                    <a:cubicBezTo>
                      <a:pt x="178" y="243"/>
                      <a:pt x="178" y="243"/>
                      <a:pt x="178" y="243"/>
                    </a:cubicBezTo>
                    <a:cubicBezTo>
                      <a:pt x="175" y="246"/>
                      <a:pt x="167" y="252"/>
                      <a:pt x="165" y="252"/>
                    </a:cubicBezTo>
                    <a:cubicBezTo>
                      <a:pt x="164" y="250"/>
                      <a:pt x="170" y="247"/>
                      <a:pt x="174" y="237"/>
                    </a:cubicBezTo>
                    <a:cubicBezTo>
                      <a:pt x="173" y="243"/>
                      <a:pt x="173" y="243"/>
                      <a:pt x="173" y="243"/>
                    </a:cubicBezTo>
                    <a:cubicBezTo>
                      <a:pt x="178" y="242"/>
                      <a:pt x="178" y="242"/>
                      <a:pt x="178" y="242"/>
                    </a:cubicBezTo>
                    <a:close/>
                    <a:moveTo>
                      <a:pt x="178" y="246"/>
                    </a:moveTo>
                    <a:cubicBezTo>
                      <a:pt x="178" y="246"/>
                      <a:pt x="178" y="246"/>
                      <a:pt x="178" y="246"/>
                    </a:cubicBezTo>
                    <a:cubicBezTo>
                      <a:pt x="178" y="246"/>
                      <a:pt x="178" y="246"/>
                      <a:pt x="178" y="246"/>
                    </a:cubicBezTo>
                    <a:cubicBezTo>
                      <a:pt x="178" y="246"/>
                      <a:pt x="178" y="246"/>
                      <a:pt x="178" y="246"/>
                    </a:cubicBezTo>
                    <a:close/>
                    <a:moveTo>
                      <a:pt x="178" y="257"/>
                    </a:moveTo>
                    <a:cubicBezTo>
                      <a:pt x="178" y="277"/>
                      <a:pt x="178" y="277"/>
                      <a:pt x="178" y="277"/>
                    </a:cubicBezTo>
                    <a:cubicBezTo>
                      <a:pt x="175" y="281"/>
                      <a:pt x="172" y="285"/>
                      <a:pt x="166" y="288"/>
                    </a:cubicBezTo>
                    <a:cubicBezTo>
                      <a:pt x="163" y="290"/>
                      <a:pt x="160" y="291"/>
                      <a:pt x="157" y="292"/>
                    </a:cubicBezTo>
                    <a:cubicBezTo>
                      <a:pt x="140" y="299"/>
                      <a:pt x="127" y="296"/>
                      <a:pt x="126" y="296"/>
                    </a:cubicBezTo>
                    <a:cubicBezTo>
                      <a:pt x="125" y="295"/>
                      <a:pt x="125" y="295"/>
                      <a:pt x="125" y="295"/>
                    </a:cubicBezTo>
                    <a:cubicBezTo>
                      <a:pt x="125" y="295"/>
                      <a:pt x="125" y="295"/>
                      <a:pt x="125" y="295"/>
                    </a:cubicBezTo>
                    <a:cubicBezTo>
                      <a:pt x="126" y="294"/>
                      <a:pt x="126" y="294"/>
                      <a:pt x="126" y="294"/>
                    </a:cubicBezTo>
                    <a:cubicBezTo>
                      <a:pt x="126" y="294"/>
                      <a:pt x="141" y="290"/>
                      <a:pt x="147" y="287"/>
                    </a:cubicBezTo>
                    <a:cubicBezTo>
                      <a:pt x="151" y="285"/>
                      <a:pt x="156" y="281"/>
                      <a:pt x="156" y="278"/>
                    </a:cubicBezTo>
                    <a:cubicBezTo>
                      <a:pt x="153" y="280"/>
                      <a:pt x="148" y="283"/>
                      <a:pt x="146" y="284"/>
                    </a:cubicBezTo>
                    <a:cubicBezTo>
                      <a:pt x="138" y="287"/>
                      <a:pt x="126" y="289"/>
                      <a:pt x="125" y="289"/>
                    </a:cubicBezTo>
                    <a:cubicBezTo>
                      <a:pt x="125" y="289"/>
                      <a:pt x="125" y="289"/>
                      <a:pt x="125" y="289"/>
                    </a:cubicBezTo>
                    <a:cubicBezTo>
                      <a:pt x="125" y="286"/>
                      <a:pt x="125" y="286"/>
                      <a:pt x="125" y="286"/>
                    </a:cubicBezTo>
                    <a:cubicBezTo>
                      <a:pt x="126" y="282"/>
                      <a:pt x="129" y="271"/>
                      <a:pt x="140" y="266"/>
                    </a:cubicBezTo>
                    <a:cubicBezTo>
                      <a:pt x="142" y="265"/>
                      <a:pt x="143" y="264"/>
                      <a:pt x="145" y="263"/>
                    </a:cubicBezTo>
                    <a:cubicBezTo>
                      <a:pt x="151" y="261"/>
                      <a:pt x="157" y="260"/>
                      <a:pt x="161" y="260"/>
                    </a:cubicBezTo>
                    <a:cubicBezTo>
                      <a:pt x="163" y="260"/>
                      <a:pt x="165" y="260"/>
                      <a:pt x="166" y="259"/>
                    </a:cubicBezTo>
                    <a:cubicBezTo>
                      <a:pt x="169" y="259"/>
                      <a:pt x="174" y="258"/>
                      <a:pt x="178" y="257"/>
                    </a:cubicBezTo>
                    <a:close/>
                    <a:moveTo>
                      <a:pt x="125" y="314"/>
                    </a:moveTo>
                    <a:cubicBezTo>
                      <a:pt x="125" y="305"/>
                      <a:pt x="125" y="305"/>
                      <a:pt x="125" y="305"/>
                    </a:cubicBezTo>
                    <a:cubicBezTo>
                      <a:pt x="127" y="306"/>
                      <a:pt x="128" y="306"/>
                      <a:pt x="128" y="306"/>
                    </a:cubicBezTo>
                    <a:cubicBezTo>
                      <a:pt x="129" y="306"/>
                      <a:pt x="129" y="306"/>
                      <a:pt x="129" y="306"/>
                    </a:cubicBezTo>
                    <a:cubicBezTo>
                      <a:pt x="129" y="307"/>
                      <a:pt x="129" y="307"/>
                      <a:pt x="129" y="307"/>
                    </a:cubicBezTo>
                    <a:cubicBezTo>
                      <a:pt x="129" y="307"/>
                      <a:pt x="128" y="310"/>
                      <a:pt x="125" y="314"/>
                    </a:cubicBezTo>
                    <a:close/>
                    <a:moveTo>
                      <a:pt x="125" y="292"/>
                    </a:moveTo>
                    <a:cubicBezTo>
                      <a:pt x="126" y="292"/>
                      <a:pt x="126" y="291"/>
                      <a:pt x="126" y="291"/>
                    </a:cubicBezTo>
                    <a:cubicBezTo>
                      <a:pt x="125" y="291"/>
                      <a:pt x="125" y="291"/>
                      <a:pt x="125" y="291"/>
                    </a:cubicBezTo>
                    <a:cubicBezTo>
                      <a:pt x="125" y="292"/>
                      <a:pt x="125" y="292"/>
                      <a:pt x="125" y="292"/>
                    </a:cubicBezTo>
                    <a:close/>
                    <a:moveTo>
                      <a:pt x="125" y="279"/>
                    </a:moveTo>
                    <a:cubicBezTo>
                      <a:pt x="125" y="278"/>
                      <a:pt x="126" y="277"/>
                      <a:pt x="126" y="277"/>
                    </a:cubicBezTo>
                    <a:cubicBezTo>
                      <a:pt x="126" y="274"/>
                      <a:pt x="125" y="271"/>
                      <a:pt x="125" y="269"/>
                    </a:cubicBezTo>
                    <a:cubicBezTo>
                      <a:pt x="125" y="260"/>
                      <a:pt x="129" y="252"/>
                      <a:pt x="129" y="252"/>
                    </a:cubicBezTo>
                    <a:cubicBezTo>
                      <a:pt x="129" y="252"/>
                      <a:pt x="129" y="263"/>
                      <a:pt x="129" y="270"/>
                    </a:cubicBezTo>
                    <a:cubicBezTo>
                      <a:pt x="129" y="270"/>
                      <a:pt x="130" y="271"/>
                      <a:pt x="130" y="271"/>
                    </a:cubicBezTo>
                    <a:cubicBezTo>
                      <a:pt x="132" y="268"/>
                      <a:pt x="135" y="266"/>
                      <a:pt x="139" y="263"/>
                    </a:cubicBezTo>
                    <a:cubicBezTo>
                      <a:pt x="141" y="262"/>
                      <a:pt x="142" y="262"/>
                      <a:pt x="144" y="261"/>
                    </a:cubicBezTo>
                    <a:cubicBezTo>
                      <a:pt x="145" y="261"/>
                      <a:pt x="145" y="261"/>
                      <a:pt x="146" y="260"/>
                    </a:cubicBezTo>
                    <a:cubicBezTo>
                      <a:pt x="144" y="252"/>
                      <a:pt x="140" y="246"/>
                      <a:pt x="139" y="242"/>
                    </a:cubicBezTo>
                    <a:cubicBezTo>
                      <a:pt x="137" y="236"/>
                      <a:pt x="137" y="220"/>
                      <a:pt x="137" y="220"/>
                    </a:cubicBezTo>
                    <a:cubicBezTo>
                      <a:pt x="137" y="220"/>
                      <a:pt x="130" y="224"/>
                      <a:pt x="125" y="232"/>
                    </a:cubicBezTo>
                    <a:lnTo>
                      <a:pt x="125" y="279"/>
                    </a:lnTo>
                    <a:close/>
                    <a:moveTo>
                      <a:pt x="88" y="296"/>
                    </a:moveTo>
                    <a:cubicBezTo>
                      <a:pt x="88" y="296"/>
                      <a:pt x="87" y="296"/>
                      <a:pt x="87" y="296"/>
                    </a:cubicBezTo>
                    <a:cubicBezTo>
                      <a:pt x="85" y="296"/>
                      <a:pt x="83" y="296"/>
                      <a:pt x="81" y="297"/>
                    </a:cubicBezTo>
                    <a:cubicBezTo>
                      <a:pt x="79" y="297"/>
                      <a:pt x="77" y="297"/>
                      <a:pt x="76" y="298"/>
                    </a:cubicBezTo>
                    <a:cubicBezTo>
                      <a:pt x="76" y="262"/>
                      <a:pt x="76" y="262"/>
                      <a:pt x="76" y="262"/>
                    </a:cubicBezTo>
                    <a:cubicBezTo>
                      <a:pt x="84" y="256"/>
                      <a:pt x="93" y="254"/>
                      <a:pt x="93" y="254"/>
                    </a:cubicBezTo>
                    <a:cubicBezTo>
                      <a:pt x="93" y="254"/>
                      <a:pt x="88" y="269"/>
                      <a:pt x="88" y="276"/>
                    </a:cubicBezTo>
                    <a:cubicBezTo>
                      <a:pt x="88" y="281"/>
                      <a:pt x="89" y="287"/>
                      <a:pt x="88" y="296"/>
                    </a:cubicBezTo>
                    <a:close/>
                    <a:moveTo>
                      <a:pt x="125" y="232"/>
                    </a:moveTo>
                    <a:cubicBezTo>
                      <a:pt x="125" y="279"/>
                      <a:pt x="125" y="279"/>
                      <a:pt x="125" y="279"/>
                    </a:cubicBezTo>
                    <a:cubicBezTo>
                      <a:pt x="124" y="280"/>
                      <a:pt x="123" y="282"/>
                      <a:pt x="123" y="283"/>
                    </a:cubicBezTo>
                    <a:cubicBezTo>
                      <a:pt x="120" y="276"/>
                      <a:pt x="118" y="266"/>
                      <a:pt x="118" y="252"/>
                    </a:cubicBezTo>
                    <a:cubicBezTo>
                      <a:pt x="118" y="244"/>
                      <a:pt x="121" y="237"/>
                      <a:pt x="125" y="232"/>
                    </a:cubicBezTo>
                    <a:close/>
                    <a:moveTo>
                      <a:pt x="125" y="286"/>
                    </a:moveTo>
                    <a:cubicBezTo>
                      <a:pt x="125" y="289"/>
                      <a:pt x="125" y="289"/>
                      <a:pt x="125" y="289"/>
                    </a:cubicBezTo>
                    <a:cubicBezTo>
                      <a:pt x="124" y="289"/>
                      <a:pt x="124" y="289"/>
                      <a:pt x="124" y="289"/>
                    </a:cubicBezTo>
                    <a:cubicBezTo>
                      <a:pt x="124" y="288"/>
                      <a:pt x="124" y="288"/>
                      <a:pt x="124" y="288"/>
                    </a:cubicBezTo>
                    <a:cubicBezTo>
                      <a:pt x="124" y="288"/>
                      <a:pt x="125" y="287"/>
                      <a:pt x="125" y="286"/>
                    </a:cubicBezTo>
                    <a:close/>
                    <a:moveTo>
                      <a:pt x="125" y="291"/>
                    </a:moveTo>
                    <a:cubicBezTo>
                      <a:pt x="119" y="291"/>
                      <a:pt x="119" y="291"/>
                      <a:pt x="119" y="291"/>
                    </a:cubicBezTo>
                    <a:cubicBezTo>
                      <a:pt x="122" y="285"/>
                      <a:pt x="122" y="285"/>
                      <a:pt x="122" y="285"/>
                    </a:cubicBezTo>
                    <a:cubicBezTo>
                      <a:pt x="115" y="293"/>
                      <a:pt x="107" y="294"/>
                      <a:pt x="109" y="296"/>
                    </a:cubicBezTo>
                    <a:cubicBezTo>
                      <a:pt x="110" y="297"/>
                      <a:pt x="121" y="293"/>
                      <a:pt x="125" y="292"/>
                    </a:cubicBezTo>
                    <a:cubicBezTo>
                      <a:pt x="125" y="291"/>
                      <a:pt x="125" y="291"/>
                      <a:pt x="125" y="291"/>
                    </a:cubicBezTo>
                    <a:close/>
                    <a:moveTo>
                      <a:pt x="125" y="295"/>
                    </a:moveTo>
                    <a:cubicBezTo>
                      <a:pt x="125" y="295"/>
                      <a:pt x="125" y="295"/>
                      <a:pt x="125" y="295"/>
                    </a:cubicBezTo>
                    <a:cubicBezTo>
                      <a:pt x="123" y="295"/>
                      <a:pt x="123" y="295"/>
                      <a:pt x="123" y="295"/>
                    </a:cubicBezTo>
                    <a:cubicBezTo>
                      <a:pt x="125" y="295"/>
                      <a:pt x="125" y="295"/>
                      <a:pt x="125" y="295"/>
                    </a:cubicBezTo>
                    <a:close/>
                    <a:moveTo>
                      <a:pt x="125" y="305"/>
                    </a:moveTo>
                    <a:cubicBezTo>
                      <a:pt x="125" y="314"/>
                      <a:pt x="125" y="314"/>
                      <a:pt x="125" y="314"/>
                    </a:cubicBezTo>
                    <a:cubicBezTo>
                      <a:pt x="120" y="321"/>
                      <a:pt x="112" y="329"/>
                      <a:pt x="99" y="331"/>
                    </a:cubicBezTo>
                    <a:cubicBezTo>
                      <a:pt x="96" y="331"/>
                      <a:pt x="93" y="331"/>
                      <a:pt x="89" y="331"/>
                    </a:cubicBezTo>
                    <a:cubicBezTo>
                      <a:pt x="84" y="331"/>
                      <a:pt x="80" y="331"/>
                      <a:pt x="76" y="330"/>
                    </a:cubicBezTo>
                    <a:cubicBezTo>
                      <a:pt x="76" y="323"/>
                      <a:pt x="76" y="323"/>
                      <a:pt x="76" y="323"/>
                    </a:cubicBezTo>
                    <a:cubicBezTo>
                      <a:pt x="78" y="323"/>
                      <a:pt x="79" y="323"/>
                      <a:pt x="80" y="323"/>
                    </a:cubicBezTo>
                    <a:cubicBezTo>
                      <a:pt x="86" y="323"/>
                      <a:pt x="91" y="320"/>
                      <a:pt x="93" y="317"/>
                    </a:cubicBezTo>
                    <a:cubicBezTo>
                      <a:pt x="90" y="318"/>
                      <a:pt x="84" y="319"/>
                      <a:pt x="81" y="319"/>
                    </a:cubicBezTo>
                    <a:cubicBezTo>
                      <a:pt x="79" y="319"/>
                      <a:pt x="78" y="319"/>
                      <a:pt x="76" y="319"/>
                    </a:cubicBezTo>
                    <a:cubicBezTo>
                      <a:pt x="76" y="300"/>
                      <a:pt x="76" y="300"/>
                      <a:pt x="76" y="300"/>
                    </a:cubicBezTo>
                    <a:cubicBezTo>
                      <a:pt x="77" y="300"/>
                      <a:pt x="79" y="299"/>
                      <a:pt x="81" y="299"/>
                    </a:cubicBezTo>
                    <a:cubicBezTo>
                      <a:pt x="83" y="299"/>
                      <a:pt x="85" y="299"/>
                      <a:pt x="87" y="299"/>
                    </a:cubicBezTo>
                    <a:cubicBezTo>
                      <a:pt x="93" y="299"/>
                      <a:pt x="99" y="300"/>
                      <a:pt x="103" y="302"/>
                    </a:cubicBezTo>
                    <a:cubicBezTo>
                      <a:pt x="105" y="302"/>
                      <a:pt x="107" y="303"/>
                      <a:pt x="108" y="303"/>
                    </a:cubicBezTo>
                    <a:cubicBezTo>
                      <a:pt x="112" y="304"/>
                      <a:pt x="120" y="305"/>
                      <a:pt x="125" y="305"/>
                    </a:cubicBezTo>
                    <a:close/>
                    <a:moveTo>
                      <a:pt x="76" y="298"/>
                    </a:moveTo>
                    <a:cubicBezTo>
                      <a:pt x="73" y="298"/>
                      <a:pt x="71" y="300"/>
                      <a:pt x="69" y="301"/>
                    </a:cubicBezTo>
                    <a:cubicBezTo>
                      <a:pt x="69" y="300"/>
                      <a:pt x="69" y="300"/>
                      <a:pt x="70" y="299"/>
                    </a:cubicBezTo>
                    <a:cubicBezTo>
                      <a:pt x="71" y="293"/>
                      <a:pt x="75" y="282"/>
                      <a:pt x="75" y="282"/>
                    </a:cubicBezTo>
                    <a:cubicBezTo>
                      <a:pt x="75" y="282"/>
                      <a:pt x="69" y="288"/>
                      <a:pt x="66" y="297"/>
                    </a:cubicBezTo>
                    <a:cubicBezTo>
                      <a:pt x="65" y="299"/>
                      <a:pt x="65" y="301"/>
                      <a:pt x="64" y="305"/>
                    </a:cubicBezTo>
                    <a:cubicBezTo>
                      <a:pt x="62" y="306"/>
                      <a:pt x="60" y="308"/>
                      <a:pt x="59" y="310"/>
                    </a:cubicBezTo>
                    <a:cubicBezTo>
                      <a:pt x="59" y="302"/>
                      <a:pt x="60" y="291"/>
                      <a:pt x="64" y="278"/>
                    </a:cubicBezTo>
                    <a:cubicBezTo>
                      <a:pt x="67" y="271"/>
                      <a:pt x="71" y="266"/>
                      <a:pt x="76" y="262"/>
                    </a:cubicBezTo>
                    <a:cubicBezTo>
                      <a:pt x="76" y="298"/>
                      <a:pt x="76" y="298"/>
                      <a:pt x="76" y="298"/>
                    </a:cubicBezTo>
                    <a:close/>
                    <a:moveTo>
                      <a:pt x="76" y="300"/>
                    </a:moveTo>
                    <a:cubicBezTo>
                      <a:pt x="64" y="304"/>
                      <a:pt x="59" y="314"/>
                      <a:pt x="59" y="315"/>
                    </a:cubicBezTo>
                    <a:cubicBezTo>
                      <a:pt x="58" y="316"/>
                      <a:pt x="58" y="316"/>
                      <a:pt x="58" y="316"/>
                    </a:cubicBezTo>
                    <a:cubicBezTo>
                      <a:pt x="59" y="316"/>
                      <a:pt x="59" y="316"/>
                      <a:pt x="59" y="316"/>
                    </a:cubicBezTo>
                    <a:cubicBezTo>
                      <a:pt x="60" y="316"/>
                      <a:pt x="68" y="318"/>
                      <a:pt x="76" y="319"/>
                    </a:cubicBezTo>
                    <a:cubicBezTo>
                      <a:pt x="76" y="300"/>
                      <a:pt x="76" y="300"/>
                      <a:pt x="76" y="300"/>
                    </a:cubicBezTo>
                    <a:close/>
                    <a:moveTo>
                      <a:pt x="76" y="323"/>
                    </a:moveTo>
                    <a:cubicBezTo>
                      <a:pt x="76" y="330"/>
                      <a:pt x="76" y="330"/>
                      <a:pt x="76" y="330"/>
                    </a:cubicBezTo>
                    <a:cubicBezTo>
                      <a:pt x="65" y="328"/>
                      <a:pt x="58" y="324"/>
                      <a:pt x="58" y="323"/>
                    </a:cubicBezTo>
                    <a:cubicBezTo>
                      <a:pt x="57" y="323"/>
                      <a:pt x="57" y="323"/>
                      <a:pt x="57" y="323"/>
                    </a:cubicBezTo>
                    <a:cubicBezTo>
                      <a:pt x="57" y="321"/>
                      <a:pt x="57" y="321"/>
                      <a:pt x="57" y="321"/>
                    </a:cubicBezTo>
                    <a:cubicBezTo>
                      <a:pt x="59" y="321"/>
                      <a:pt x="59" y="321"/>
                      <a:pt x="59" y="321"/>
                    </a:cubicBezTo>
                    <a:cubicBezTo>
                      <a:pt x="59" y="321"/>
                      <a:pt x="69" y="322"/>
                      <a:pt x="76" y="323"/>
                    </a:cubicBezTo>
                    <a:close/>
                    <a:moveTo>
                      <a:pt x="57" y="319"/>
                    </a:moveTo>
                    <a:cubicBezTo>
                      <a:pt x="57" y="318"/>
                      <a:pt x="57" y="318"/>
                      <a:pt x="57" y="318"/>
                    </a:cubicBezTo>
                    <a:cubicBezTo>
                      <a:pt x="59" y="319"/>
                      <a:pt x="59" y="319"/>
                      <a:pt x="59" y="319"/>
                    </a:cubicBezTo>
                    <a:cubicBezTo>
                      <a:pt x="59" y="319"/>
                      <a:pt x="58" y="319"/>
                      <a:pt x="57" y="319"/>
                    </a:cubicBezTo>
                    <a:close/>
                    <a:moveTo>
                      <a:pt x="57" y="312"/>
                    </a:moveTo>
                    <a:cubicBezTo>
                      <a:pt x="57" y="312"/>
                      <a:pt x="57" y="312"/>
                      <a:pt x="57" y="312"/>
                    </a:cubicBezTo>
                    <a:cubicBezTo>
                      <a:pt x="57" y="312"/>
                      <a:pt x="57" y="312"/>
                      <a:pt x="57" y="312"/>
                    </a:cubicBezTo>
                    <a:close/>
                    <a:moveTo>
                      <a:pt x="57" y="312"/>
                    </a:moveTo>
                    <a:cubicBezTo>
                      <a:pt x="57" y="312"/>
                      <a:pt x="57" y="312"/>
                      <a:pt x="57" y="312"/>
                    </a:cubicBezTo>
                    <a:cubicBezTo>
                      <a:pt x="53" y="316"/>
                      <a:pt x="53" y="316"/>
                      <a:pt x="53" y="316"/>
                    </a:cubicBezTo>
                    <a:cubicBezTo>
                      <a:pt x="57" y="318"/>
                      <a:pt x="57" y="318"/>
                      <a:pt x="57" y="318"/>
                    </a:cubicBezTo>
                    <a:cubicBezTo>
                      <a:pt x="57" y="319"/>
                      <a:pt x="57" y="319"/>
                      <a:pt x="57" y="319"/>
                    </a:cubicBezTo>
                    <a:cubicBezTo>
                      <a:pt x="44" y="319"/>
                      <a:pt x="17" y="327"/>
                      <a:pt x="9" y="341"/>
                    </a:cubicBezTo>
                    <a:cubicBezTo>
                      <a:pt x="0" y="341"/>
                      <a:pt x="0" y="341"/>
                      <a:pt x="0" y="341"/>
                    </a:cubicBezTo>
                    <a:cubicBezTo>
                      <a:pt x="13" y="323"/>
                      <a:pt x="29" y="320"/>
                      <a:pt x="47" y="315"/>
                    </a:cubicBezTo>
                    <a:cubicBezTo>
                      <a:pt x="51" y="314"/>
                      <a:pt x="54" y="313"/>
                      <a:pt x="57" y="312"/>
                    </a:cubicBezTo>
                    <a:close/>
                    <a:moveTo>
                      <a:pt x="57" y="321"/>
                    </a:moveTo>
                    <a:cubicBezTo>
                      <a:pt x="55" y="321"/>
                      <a:pt x="55" y="321"/>
                      <a:pt x="55" y="321"/>
                    </a:cubicBezTo>
                    <a:cubicBezTo>
                      <a:pt x="57" y="323"/>
                      <a:pt x="57" y="323"/>
                      <a:pt x="57" y="323"/>
                    </a:cubicBezTo>
                    <a:lnTo>
                      <a:pt x="57" y="321"/>
                    </a:ln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
                <a:extLst>
                  <a:ext uri="{FF2B5EF4-FFF2-40B4-BE49-F238E27FC236}">
                    <a16:creationId xmlns:a16="http://schemas.microsoft.com/office/drawing/2014/main" xmlns="" id="{86AAB400-653C-49C0-9C45-B2218B3A6B29}"/>
                  </a:ext>
                </a:extLst>
              </p:cNvPr>
              <p:cNvSpPr>
                <a:spLocks noEditPoints="1"/>
              </p:cNvSpPr>
              <p:nvPr/>
            </p:nvSpPr>
            <p:spPr bwMode="auto">
              <a:xfrm>
                <a:off x="5278438" y="2047876"/>
                <a:ext cx="1643063" cy="1720850"/>
              </a:xfrm>
              <a:custGeom>
                <a:avLst/>
                <a:gdLst>
                  <a:gd name="T0" fmla="*/ 165 w 213"/>
                  <a:gd name="T1" fmla="*/ 212 h 223"/>
                  <a:gd name="T2" fmla="*/ 186 w 213"/>
                  <a:gd name="T3" fmla="*/ 194 h 223"/>
                  <a:gd name="T4" fmla="*/ 163 w 213"/>
                  <a:gd name="T5" fmla="*/ 170 h 223"/>
                  <a:gd name="T6" fmla="*/ 183 w 213"/>
                  <a:gd name="T7" fmla="*/ 155 h 223"/>
                  <a:gd name="T8" fmla="*/ 211 w 213"/>
                  <a:gd name="T9" fmla="*/ 190 h 223"/>
                  <a:gd name="T10" fmla="*/ 161 w 213"/>
                  <a:gd name="T11" fmla="*/ 130 h 223"/>
                  <a:gd name="T12" fmla="*/ 187 w 213"/>
                  <a:gd name="T13" fmla="*/ 141 h 223"/>
                  <a:gd name="T14" fmla="*/ 205 w 213"/>
                  <a:gd name="T15" fmla="*/ 138 h 223"/>
                  <a:gd name="T16" fmla="*/ 182 w 213"/>
                  <a:gd name="T17" fmla="*/ 116 h 223"/>
                  <a:gd name="T18" fmla="*/ 157 w 213"/>
                  <a:gd name="T19" fmla="*/ 61 h 223"/>
                  <a:gd name="T20" fmla="*/ 179 w 213"/>
                  <a:gd name="T21" fmla="*/ 72 h 223"/>
                  <a:gd name="T22" fmla="*/ 202 w 213"/>
                  <a:gd name="T23" fmla="*/ 104 h 223"/>
                  <a:gd name="T24" fmla="*/ 169 w 213"/>
                  <a:gd name="T25" fmla="*/ 96 h 223"/>
                  <a:gd name="T26" fmla="*/ 171 w 213"/>
                  <a:gd name="T27" fmla="*/ 30 h 223"/>
                  <a:gd name="T28" fmla="*/ 184 w 213"/>
                  <a:gd name="T29" fmla="*/ 54 h 223"/>
                  <a:gd name="T30" fmla="*/ 149 w 213"/>
                  <a:gd name="T31" fmla="*/ 205 h 223"/>
                  <a:gd name="T32" fmla="*/ 129 w 213"/>
                  <a:gd name="T33" fmla="*/ 194 h 223"/>
                  <a:gd name="T34" fmla="*/ 113 w 213"/>
                  <a:gd name="T35" fmla="*/ 182 h 223"/>
                  <a:gd name="T36" fmla="*/ 122 w 213"/>
                  <a:gd name="T37" fmla="*/ 161 h 223"/>
                  <a:gd name="T38" fmla="*/ 139 w 213"/>
                  <a:gd name="T39" fmla="*/ 179 h 223"/>
                  <a:gd name="T40" fmla="*/ 149 w 213"/>
                  <a:gd name="T41" fmla="*/ 143 h 223"/>
                  <a:gd name="T42" fmla="*/ 129 w 213"/>
                  <a:gd name="T43" fmla="*/ 131 h 223"/>
                  <a:gd name="T44" fmla="*/ 141 w 213"/>
                  <a:gd name="T45" fmla="*/ 119 h 223"/>
                  <a:gd name="T46" fmla="*/ 152 w 213"/>
                  <a:gd name="T47" fmla="*/ 103 h 223"/>
                  <a:gd name="T48" fmla="*/ 134 w 213"/>
                  <a:gd name="T49" fmla="*/ 91 h 223"/>
                  <a:gd name="T50" fmla="*/ 118 w 213"/>
                  <a:gd name="T51" fmla="*/ 76 h 223"/>
                  <a:gd name="T52" fmla="*/ 112 w 213"/>
                  <a:gd name="T53" fmla="*/ 135 h 223"/>
                  <a:gd name="T54" fmla="*/ 127 w 213"/>
                  <a:gd name="T55" fmla="*/ 153 h 223"/>
                  <a:gd name="T56" fmla="*/ 151 w 213"/>
                  <a:gd name="T57" fmla="*/ 165 h 223"/>
                  <a:gd name="T58" fmla="*/ 135 w 213"/>
                  <a:gd name="T59" fmla="*/ 37 h 223"/>
                  <a:gd name="T60" fmla="*/ 120 w 213"/>
                  <a:gd name="T61" fmla="*/ 26 h 223"/>
                  <a:gd name="T62" fmla="*/ 109 w 213"/>
                  <a:gd name="T63" fmla="*/ 14 h 223"/>
                  <a:gd name="T64" fmla="*/ 120 w 213"/>
                  <a:gd name="T65" fmla="*/ 35 h 223"/>
                  <a:gd name="T66" fmla="*/ 134 w 213"/>
                  <a:gd name="T67" fmla="*/ 47 h 223"/>
                  <a:gd name="T68" fmla="*/ 151 w 213"/>
                  <a:gd name="T69" fmla="*/ 58 h 223"/>
                  <a:gd name="T70" fmla="*/ 141 w 213"/>
                  <a:gd name="T71" fmla="*/ 78 h 223"/>
                  <a:gd name="T72" fmla="*/ 124 w 213"/>
                  <a:gd name="T73" fmla="*/ 65 h 223"/>
                  <a:gd name="T74" fmla="*/ 112 w 213"/>
                  <a:gd name="T75" fmla="*/ 49 h 223"/>
                  <a:gd name="T76" fmla="*/ 100 w 213"/>
                  <a:gd name="T77" fmla="*/ 53 h 223"/>
                  <a:gd name="T78" fmla="*/ 88 w 213"/>
                  <a:gd name="T79" fmla="*/ 69 h 223"/>
                  <a:gd name="T80" fmla="*/ 73 w 213"/>
                  <a:gd name="T81" fmla="*/ 83 h 223"/>
                  <a:gd name="T82" fmla="*/ 60 w 213"/>
                  <a:gd name="T83" fmla="*/ 61 h 223"/>
                  <a:gd name="T84" fmla="*/ 80 w 213"/>
                  <a:gd name="T85" fmla="*/ 48 h 223"/>
                  <a:gd name="T86" fmla="*/ 95 w 213"/>
                  <a:gd name="T87" fmla="*/ 32 h 223"/>
                  <a:gd name="T88" fmla="*/ 102 w 213"/>
                  <a:gd name="T89" fmla="*/ 16 h 223"/>
                  <a:gd name="T90" fmla="*/ 88 w 213"/>
                  <a:gd name="T91" fmla="*/ 30 h 223"/>
                  <a:gd name="T92" fmla="*/ 66 w 213"/>
                  <a:gd name="T93" fmla="*/ 41 h 223"/>
                  <a:gd name="T94" fmla="*/ 77 w 213"/>
                  <a:gd name="T95" fmla="*/ 19 h 223"/>
                  <a:gd name="T96" fmla="*/ 99 w 213"/>
                  <a:gd name="T97" fmla="*/ 7 h 223"/>
                  <a:gd name="T98" fmla="*/ 115 w 213"/>
                  <a:gd name="T99" fmla="*/ 8 h 223"/>
                  <a:gd name="T100" fmla="*/ 136 w 213"/>
                  <a:gd name="T101" fmla="*/ 19 h 223"/>
                  <a:gd name="T102" fmla="*/ 82 w 213"/>
                  <a:gd name="T103" fmla="*/ 174 h 223"/>
                  <a:gd name="T104" fmla="*/ 103 w 213"/>
                  <a:gd name="T105" fmla="*/ 175 h 223"/>
                  <a:gd name="T106" fmla="*/ 88 w 213"/>
                  <a:gd name="T107" fmla="*/ 153 h 223"/>
                  <a:gd name="T108" fmla="*/ 101 w 213"/>
                  <a:gd name="T109" fmla="*/ 70 h 223"/>
                  <a:gd name="T110" fmla="*/ 81 w 213"/>
                  <a:gd name="T111" fmla="*/ 111 h 223"/>
                  <a:gd name="T112" fmla="*/ 26 w 213"/>
                  <a:gd name="T113" fmla="*/ 53 h 223"/>
                  <a:gd name="T114" fmla="*/ 48 w 213"/>
                  <a:gd name="T115" fmla="*/ 28 h 223"/>
                  <a:gd name="T116" fmla="*/ 36 w 213"/>
                  <a:gd name="T117" fmla="*/ 101 h 223"/>
                  <a:gd name="T118" fmla="*/ 13 w 213"/>
                  <a:gd name="T119" fmla="*/ 87 h 223"/>
                  <a:gd name="T120" fmla="*/ 47 w 213"/>
                  <a:gd name="T121" fmla="*/ 67 h 223"/>
                  <a:gd name="T122" fmla="*/ 9 w 213"/>
                  <a:gd name="T123" fmla="*/ 139 h 223"/>
                  <a:gd name="T124" fmla="*/ 49 w 213"/>
                  <a:gd name="T125"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 h="223">
                    <a:moveTo>
                      <a:pt x="202" y="223"/>
                    </a:moveTo>
                    <a:cubicBezTo>
                      <a:pt x="202" y="223"/>
                      <a:pt x="202" y="223"/>
                      <a:pt x="202" y="223"/>
                    </a:cubicBezTo>
                    <a:cubicBezTo>
                      <a:pt x="202" y="222"/>
                      <a:pt x="202" y="222"/>
                      <a:pt x="202" y="222"/>
                    </a:cubicBezTo>
                    <a:cubicBezTo>
                      <a:pt x="202" y="222"/>
                      <a:pt x="202" y="222"/>
                      <a:pt x="202" y="222"/>
                    </a:cubicBezTo>
                    <a:cubicBezTo>
                      <a:pt x="202" y="222"/>
                      <a:pt x="202" y="222"/>
                      <a:pt x="202" y="222"/>
                    </a:cubicBezTo>
                    <a:cubicBezTo>
                      <a:pt x="202" y="222"/>
                      <a:pt x="202" y="222"/>
                      <a:pt x="202"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8" y="222"/>
                      <a:pt x="198" y="222"/>
                      <a:pt x="198" y="222"/>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4" y="221"/>
                      <a:pt x="194" y="221"/>
                      <a:pt x="194" y="221"/>
                    </a:cubicBezTo>
                    <a:cubicBezTo>
                      <a:pt x="194" y="221"/>
                      <a:pt x="194" y="221"/>
                      <a:pt x="194" y="221"/>
                    </a:cubicBezTo>
                    <a:cubicBezTo>
                      <a:pt x="194" y="221"/>
                      <a:pt x="194" y="221"/>
                      <a:pt x="194" y="221"/>
                    </a:cubicBezTo>
                    <a:cubicBezTo>
                      <a:pt x="194" y="221"/>
                      <a:pt x="194" y="221"/>
                      <a:pt x="194" y="221"/>
                    </a:cubicBezTo>
                    <a:cubicBezTo>
                      <a:pt x="194" y="221"/>
                      <a:pt x="193" y="221"/>
                      <a:pt x="193" y="221"/>
                    </a:cubicBezTo>
                    <a:cubicBezTo>
                      <a:pt x="193" y="221"/>
                      <a:pt x="193" y="221"/>
                      <a:pt x="193" y="221"/>
                    </a:cubicBezTo>
                    <a:cubicBezTo>
                      <a:pt x="193" y="221"/>
                      <a:pt x="193" y="221"/>
                      <a:pt x="193" y="221"/>
                    </a:cubicBezTo>
                    <a:cubicBezTo>
                      <a:pt x="193" y="221"/>
                      <a:pt x="193" y="221"/>
                      <a:pt x="193" y="221"/>
                    </a:cubicBezTo>
                    <a:cubicBezTo>
                      <a:pt x="193" y="221"/>
                      <a:pt x="192" y="221"/>
                      <a:pt x="192" y="221"/>
                    </a:cubicBezTo>
                    <a:cubicBezTo>
                      <a:pt x="192" y="221"/>
                      <a:pt x="192" y="221"/>
                      <a:pt x="192" y="221"/>
                    </a:cubicBezTo>
                    <a:cubicBezTo>
                      <a:pt x="192" y="221"/>
                      <a:pt x="192" y="221"/>
                      <a:pt x="192" y="221"/>
                    </a:cubicBezTo>
                    <a:cubicBezTo>
                      <a:pt x="192" y="221"/>
                      <a:pt x="192" y="221"/>
                      <a:pt x="192" y="221"/>
                    </a:cubicBezTo>
                    <a:cubicBezTo>
                      <a:pt x="192"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0" y="221"/>
                      <a:pt x="190" y="221"/>
                    </a:cubicBezTo>
                    <a:cubicBezTo>
                      <a:pt x="190" y="221"/>
                      <a:pt x="190" y="221"/>
                      <a:pt x="190" y="221"/>
                    </a:cubicBezTo>
                    <a:cubicBezTo>
                      <a:pt x="190" y="221"/>
                      <a:pt x="190" y="221"/>
                      <a:pt x="190" y="221"/>
                    </a:cubicBezTo>
                    <a:cubicBezTo>
                      <a:pt x="190" y="221"/>
                      <a:pt x="190" y="221"/>
                      <a:pt x="190" y="221"/>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89" y="220"/>
                      <a:pt x="189" y="220"/>
                      <a:pt x="189" y="220"/>
                    </a:cubicBezTo>
                    <a:cubicBezTo>
                      <a:pt x="189" y="220"/>
                      <a:pt x="189" y="220"/>
                      <a:pt x="189" y="220"/>
                    </a:cubicBezTo>
                    <a:cubicBezTo>
                      <a:pt x="189" y="220"/>
                      <a:pt x="189" y="220"/>
                      <a:pt x="189" y="220"/>
                    </a:cubicBezTo>
                    <a:cubicBezTo>
                      <a:pt x="189" y="220"/>
                      <a:pt x="189" y="220"/>
                      <a:pt x="188" y="220"/>
                    </a:cubicBezTo>
                    <a:cubicBezTo>
                      <a:pt x="188" y="220"/>
                      <a:pt x="188" y="220"/>
                      <a:pt x="188" y="220"/>
                    </a:cubicBezTo>
                    <a:cubicBezTo>
                      <a:pt x="188" y="220"/>
                      <a:pt x="188" y="220"/>
                      <a:pt x="188" y="220"/>
                    </a:cubicBezTo>
                    <a:cubicBezTo>
                      <a:pt x="188" y="220"/>
                      <a:pt x="188" y="220"/>
                      <a:pt x="188" y="220"/>
                    </a:cubicBezTo>
                    <a:cubicBezTo>
                      <a:pt x="188" y="220"/>
                      <a:pt x="188" y="220"/>
                      <a:pt x="188" y="220"/>
                    </a:cubicBezTo>
                    <a:cubicBezTo>
                      <a:pt x="188" y="220"/>
                      <a:pt x="188"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3" y="219"/>
                      <a:pt x="183" y="219"/>
                      <a:pt x="183" y="219"/>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6"/>
                      <a:pt x="178" y="216"/>
                      <a:pt x="178" y="216"/>
                    </a:cubicBezTo>
                    <a:cubicBezTo>
                      <a:pt x="178" y="216"/>
                      <a:pt x="178" y="216"/>
                      <a:pt x="178" y="216"/>
                    </a:cubicBezTo>
                    <a:cubicBezTo>
                      <a:pt x="178" y="216"/>
                      <a:pt x="178" y="216"/>
                      <a:pt x="178"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6" y="216"/>
                      <a:pt x="176" y="216"/>
                      <a:pt x="176" y="216"/>
                    </a:cubicBezTo>
                    <a:cubicBezTo>
                      <a:pt x="176" y="216"/>
                      <a:pt x="176" y="216"/>
                      <a:pt x="176" y="216"/>
                    </a:cubicBezTo>
                    <a:cubicBezTo>
                      <a:pt x="176" y="216"/>
                      <a:pt x="176" y="216"/>
                      <a:pt x="176" y="216"/>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5" y="215"/>
                      <a:pt x="174" y="215"/>
                      <a:pt x="174" y="215"/>
                    </a:cubicBezTo>
                    <a:cubicBezTo>
                      <a:pt x="174" y="215"/>
                      <a:pt x="174" y="215"/>
                      <a:pt x="174" y="215"/>
                    </a:cubicBezTo>
                    <a:cubicBezTo>
                      <a:pt x="174" y="215"/>
                      <a:pt x="174" y="215"/>
                      <a:pt x="174"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0" y="214"/>
                      <a:pt x="170" y="214"/>
                      <a:pt x="170" y="214"/>
                    </a:cubicBezTo>
                    <a:cubicBezTo>
                      <a:pt x="170" y="214"/>
                      <a:pt x="170" y="214"/>
                      <a:pt x="170" y="214"/>
                    </a:cubicBezTo>
                    <a:cubicBezTo>
                      <a:pt x="170" y="214"/>
                      <a:pt x="170" y="214"/>
                      <a:pt x="170" y="214"/>
                    </a:cubicBezTo>
                    <a:cubicBezTo>
                      <a:pt x="170" y="214"/>
                      <a:pt x="170" y="214"/>
                      <a:pt x="170" y="214"/>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69" y="213"/>
                      <a:pt x="169" y="213"/>
                      <a:pt x="169" y="213"/>
                    </a:cubicBezTo>
                    <a:cubicBezTo>
                      <a:pt x="169" y="213"/>
                      <a:pt x="169" y="213"/>
                      <a:pt x="169" y="213"/>
                    </a:cubicBezTo>
                    <a:cubicBezTo>
                      <a:pt x="169"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0"/>
                      <a:pt x="162" y="210"/>
                      <a:pt x="162" y="210"/>
                    </a:cubicBezTo>
                    <a:cubicBezTo>
                      <a:pt x="162" y="210"/>
                      <a:pt x="162" y="210"/>
                      <a:pt x="162" y="210"/>
                    </a:cubicBezTo>
                    <a:cubicBezTo>
                      <a:pt x="162" y="210"/>
                      <a:pt x="162" y="210"/>
                      <a:pt x="162" y="210"/>
                    </a:cubicBezTo>
                    <a:cubicBezTo>
                      <a:pt x="162" y="210"/>
                      <a:pt x="162" y="210"/>
                      <a:pt x="162"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59" y="210"/>
                      <a:pt x="159" y="210"/>
                      <a:pt x="159" y="210"/>
                    </a:cubicBezTo>
                    <a:cubicBezTo>
                      <a:pt x="159" y="210"/>
                      <a:pt x="159" y="210"/>
                      <a:pt x="159" y="210"/>
                    </a:cubicBezTo>
                    <a:cubicBezTo>
                      <a:pt x="159" y="209"/>
                      <a:pt x="159" y="209"/>
                      <a:pt x="159" y="209"/>
                    </a:cubicBezTo>
                    <a:cubicBezTo>
                      <a:pt x="159" y="209"/>
                      <a:pt x="159" y="209"/>
                      <a:pt x="159" y="209"/>
                    </a:cubicBezTo>
                    <a:cubicBezTo>
                      <a:pt x="159" y="209"/>
                      <a:pt x="159"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6" y="208"/>
                      <a:pt x="156" y="208"/>
                      <a:pt x="156" y="208"/>
                    </a:cubicBezTo>
                    <a:cubicBezTo>
                      <a:pt x="156" y="186"/>
                      <a:pt x="156" y="186"/>
                      <a:pt x="156" y="186"/>
                    </a:cubicBezTo>
                    <a:cubicBezTo>
                      <a:pt x="156" y="186"/>
                      <a:pt x="156" y="186"/>
                      <a:pt x="156" y="186"/>
                    </a:cubicBezTo>
                    <a:cubicBezTo>
                      <a:pt x="156" y="186"/>
                      <a:pt x="156" y="186"/>
                      <a:pt x="157" y="186"/>
                    </a:cubicBezTo>
                    <a:cubicBezTo>
                      <a:pt x="157" y="186"/>
                      <a:pt x="157" y="186"/>
                      <a:pt x="157" y="186"/>
                    </a:cubicBezTo>
                    <a:cubicBezTo>
                      <a:pt x="157" y="186"/>
                      <a:pt x="157" y="186"/>
                      <a:pt x="157" y="186"/>
                    </a:cubicBezTo>
                    <a:cubicBezTo>
                      <a:pt x="157" y="186"/>
                      <a:pt x="157" y="186"/>
                      <a:pt x="157" y="187"/>
                    </a:cubicBezTo>
                    <a:cubicBezTo>
                      <a:pt x="157" y="187"/>
                      <a:pt x="157" y="187"/>
                      <a:pt x="157" y="187"/>
                    </a:cubicBezTo>
                    <a:cubicBezTo>
                      <a:pt x="157" y="187"/>
                      <a:pt x="157" y="187"/>
                      <a:pt x="157" y="187"/>
                    </a:cubicBezTo>
                    <a:cubicBezTo>
                      <a:pt x="158" y="187"/>
                      <a:pt x="158" y="187"/>
                      <a:pt x="158" y="187"/>
                    </a:cubicBezTo>
                    <a:cubicBezTo>
                      <a:pt x="158" y="187"/>
                      <a:pt x="158" y="187"/>
                      <a:pt x="158" y="187"/>
                    </a:cubicBezTo>
                    <a:cubicBezTo>
                      <a:pt x="158" y="187"/>
                      <a:pt x="158" y="187"/>
                      <a:pt x="158" y="187"/>
                    </a:cubicBezTo>
                    <a:cubicBezTo>
                      <a:pt x="158" y="187"/>
                      <a:pt x="158" y="187"/>
                      <a:pt x="158" y="187"/>
                    </a:cubicBezTo>
                    <a:cubicBezTo>
                      <a:pt x="158" y="187"/>
                      <a:pt x="158"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60" y="187"/>
                      <a:pt x="160" y="187"/>
                    </a:cubicBezTo>
                    <a:cubicBezTo>
                      <a:pt x="160" y="187"/>
                      <a:pt x="160" y="187"/>
                      <a:pt x="160" y="187"/>
                    </a:cubicBezTo>
                    <a:cubicBezTo>
                      <a:pt x="160" y="187"/>
                      <a:pt x="160" y="187"/>
                      <a:pt x="160" y="187"/>
                    </a:cubicBezTo>
                    <a:cubicBezTo>
                      <a:pt x="160" y="187"/>
                      <a:pt x="160" y="187"/>
                      <a:pt x="160" y="187"/>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3" y="189"/>
                      <a:pt x="163" y="189"/>
                    </a:cubicBezTo>
                    <a:cubicBezTo>
                      <a:pt x="163" y="189"/>
                      <a:pt x="163" y="189"/>
                      <a:pt x="163" y="189"/>
                    </a:cubicBezTo>
                    <a:cubicBezTo>
                      <a:pt x="163" y="189"/>
                      <a:pt x="163" y="189"/>
                      <a:pt x="163" y="189"/>
                    </a:cubicBezTo>
                    <a:cubicBezTo>
                      <a:pt x="163" y="189"/>
                      <a:pt x="164" y="189"/>
                      <a:pt x="164" y="189"/>
                    </a:cubicBezTo>
                    <a:cubicBezTo>
                      <a:pt x="164" y="189"/>
                      <a:pt x="164" y="189"/>
                      <a:pt x="164" y="189"/>
                    </a:cubicBezTo>
                    <a:cubicBezTo>
                      <a:pt x="164" y="189"/>
                      <a:pt x="164" y="189"/>
                      <a:pt x="164"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6" y="189"/>
                    </a:cubicBezTo>
                    <a:cubicBezTo>
                      <a:pt x="166" y="189"/>
                      <a:pt x="166" y="189"/>
                      <a:pt x="166" y="189"/>
                    </a:cubicBezTo>
                    <a:cubicBezTo>
                      <a:pt x="166" y="189"/>
                      <a:pt x="166" y="189"/>
                      <a:pt x="166" y="190"/>
                    </a:cubicBezTo>
                    <a:cubicBezTo>
                      <a:pt x="166" y="190"/>
                      <a:pt x="166" y="190"/>
                      <a:pt x="166" y="190"/>
                    </a:cubicBezTo>
                    <a:cubicBezTo>
                      <a:pt x="166" y="190"/>
                      <a:pt x="166" y="190"/>
                      <a:pt x="166" y="190"/>
                    </a:cubicBezTo>
                    <a:cubicBezTo>
                      <a:pt x="166" y="190"/>
                      <a:pt x="166" y="190"/>
                      <a:pt x="166" y="190"/>
                    </a:cubicBezTo>
                    <a:cubicBezTo>
                      <a:pt x="166"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8" y="190"/>
                      <a:pt x="168" y="190"/>
                      <a:pt x="168" y="190"/>
                    </a:cubicBezTo>
                    <a:cubicBezTo>
                      <a:pt x="168" y="190"/>
                      <a:pt x="168"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1" y="190"/>
                      <a:pt x="171" y="190"/>
                    </a:cubicBezTo>
                    <a:cubicBezTo>
                      <a:pt x="171" y="191"/>
                      <a:pt x="171" y="191"/>
                      <a:pt x="171" y="191"/>
                    </a:cubicBezTo>
                    <a:cubicBezTo>
                      <a:pt x="171" y="191"/>
                      <a:pt x="171" y="191"/>
                      <a:pt x="171" y="191"/>
                    </a:cubicBezTo>
                    <a:cubicBezTo>
                      <a:pt x="171"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5" y="191"/>
                      <a:pt x="175" y="191"/>
                      <a:pt x="176" y="191"/>
                    </a:cubicBezTo>
                    <a:cubicBezTo>
                      <a:pt x="176" y="191"/>
                      <a:pt x="176" y="191"/>
                      <a:pt x="176" y="191"/>
                    </a:cubicBezTo>
                    <a:cubicBezTo>
                      <a:pt x="176" y="191"/>
                      <a:pt x="176" y="191"/>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8" y="192"/>
                      <a:pt x="179"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3"/>
                    </a:cubicBezTo>
                    <a:cubicBezTo>
                      <a:pt x="180" y="193"/>
                      <a:pt x="180" y="193"/>
                      <a:pt x="180" y="193"/>
                    </a:cubicBezTo>
                    <a:cubicBezTo>
                      <a:pt x="180" y="193"/>
                      <a:pt x="180" y="193"/>
                      <a:pt x="180" y="193"/>
                    </a:cubicBezTo>
                    <a:cubicBezTo>
                      <a:pt x="180" y="193"/>
                      <a:pt x="180"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4" y="193"/>
                      <a:pt x="184" y="193"/>
                    </a:cubicBezTo>
                    <a:cubicBezTo>
                      <a:pt x="184" y="193"/>
                      <a:pt x="184" y="193"/>
                      <a:pt x="184" y="193"/>
                    </a:cubicBezTo>
                    <a:cubicBezTo>
                      <a:pt x="184" y="193"/>
                      <a:pt x="184" y="193"/>
                      <a:pt x="184" y="193"/>
                    </a:cubicBezTo>
                    <a:cubicBezTo>
                      <a:pt x="185" y="193"/>
                      <a:pt x="185" y="193"/>
                      <a:pt x="185" y="193"/>
                    </a:cubicBezTo>
                    <a:cubicBezTo>
                      <a:pt x="185" y="193"/>
                      <a:pt x="185" y="193"/>
                      <a:pt x="185" y="193"/>
                    </a:cubicBezTo>
                    <a:cubicBezTo>
                      <a:pt x="185" y="193"/>
                      <a:pt x="185" y="193"/>
                      <a:pt x="185" y="193"/>
                    </a:cubicBezTo>
                    <a:cubicBezTo>
                      <a:pt x="185" y="193"/>
                      <a:pt x="186" y="193"/>
                      <a:pt x="186" y="193"/>
                    </a:cubicBezTo>
                    <a:cubicBezTo>
                      <a:pt x="186" y="193"/>
                      <a:pt x="186" y="193"/>
                      <a:pt x="186" y="194"/>
                    </a:cubicBezTo>
                    <a:cubicBezTo>
                      <a:pt x="186" y="194"/>
                      <a:pt x="186" y="194"/>
                      <a:pt x="186" y="194"/>
                    </a:cubicBezTo>
                    <a:cubicBezTo>
                      <a:pt x="186" y="194"/>
                      <a:pt x="186" y="194"/>
                      <a:pt x="186" y="194"/>
                    </a:cubicBezTo>
                    <a:cubicBezTo>
                      <a:pt x="186" y="194"/>
                      <a:pt x="186" y="194"/>
                      <a:pt x="186" y="194"/>
                    </a:cubicBezTo>
                    <a:cubicBezTo>
                      <a:pt x="186" y="194"/>
                      <a:pt x="186" y="194"/>
                      <a:pt x="186" y="194"/>
                    </a:cubicBezTo>
                    <a:cubicBezTo>
                      <a:pt x="186" y="194"/>
                      <a:pt x="187" y="194"/>
                      <a:pt x="187" y="194"/>
                    </a:cubicBezTo>
                    <a:cubicBezTo>
                      <a:pt x="187" y="194"/>
                      <a:pt x="187" y="194"/>
                      <a:pt x="187" y="194"/>
                    </a:cubicBezTo>
                    <a:cubicBezTo>
                      <a:pt x="187" y="194"/>
                      <a:pt x="187" y="194"/>
                      <a:pt x="187" y="194"/>
                    </a:cubicBezTo>
                    <a:cubicBezTo>
                      <a:pt x="187" y="194"/>
                      <a:pt x="188" y="194"/>
                      <a:pt x="188" y="194"/>
                    </a:cubicBezTo>
                    <a:cubicBezTo>
                      <a:pt x="188" y="194"/>
                      <a:pt x="188" y="194"/>
                      <a:pt x="188" y="194"/>
                    </a:cubicBezTo>
                    <a:cubicBezTo>
                      <a:pt x="188" y="194"/>
                      <a:pt x="188" y="194"/>
                      <a:pt x="188" y="194"/>
                    </a:cubicBezTo>
                    <a:cubicBezTo>
                      <a:pt x="188" y="194"/>
                      <a:pt x="188" y="193"/>
                      <a:pt x="188" y="193"/>
                    </a:cubicBezTo>
                    <a:cubicBezTo>
                      <a:pt x="188" y="193"/>
                      <a:pt x="188" y="193"/>
                      <a:pt x="188" y="193"/>
                    </a:cubicBezTo>
                    <a:cubicBezTo>
                      <a:pt x="188" y="193"/>
                      <a:pt x="188" y="193"/>
                      <a:pt x="188" y="193"/>
                    </a:cubicBezTo>
                    <a:cubicBezTo>
                      <a:pt x="188" y="193"/>
                      <a:pt x="188" y="193"/>
                      <a:pt x="189" y="193"/>
                    </a:cubicBezTo>
                    <a:cubicBezTo>
                      <a:pt x="189" y="193"/>
                      <a:pt x="189" y="193"/>
                      <a:pt x="189" y="193"/>
                    </a:cubicBezTo>
                    <a:cubicBezTo>
                      <a:pt x="189" y="193"/>
                      <a:pt x="189" y="193"/>
                      <a:pt x="189" y="193"/>
                    </a:cubicBezTo>
                    <a:cubicBezTo>
                      <a:pt x="189" y="193"/>
                      <a:pt x="189" y="192"/>
                      <a:pt x="189" y="192"/>
                    </a:cubicBezTo>
                    <a:cubicBezTo>
                      <a:pt x="189" y="192"/>
                      <a:pt x="189" y="192"/>
                      <a:pt x="189" y="192"/>
                    </a:cubicBezTo>
                    <a:cubicBezTo>
                      <a:pt x="189" y="191"/>
                      <a:pt x="189" y="191"/>
                      <a:pt x="189" y="191"/>
                    </a:cubicBezTo>
                    <a:cubicBezTo>
                      <a:pt x="189" y="191"/>
                      <a:pt x="189" y="191"/>
                      <a:pt x="189" y="191"/>
                    </a:cubicBezTo>
                    <a:cubicBezTo>
                      <a:pt x="189" y="189"/>
                      <a:pt x="189" y="188"/>
                      <a:pt x="189" y="187"/>
                    </a:cubicBezTo>
                    <a:cubicBezTo>
                      <a:pt x="189" y="187"/>
                      <a:pt x="189" y="187"/>
                      <a:pt x="189" y="187"/>
                    </a:cubicBezTo>
                    <a:cubicBezTo>
                      <a:pt x="189" y="187"/>
                      <a:pt x="189" y="186"/>
                      <a:pt x="189" y="186"/>
                    </a:cubicBezTo>
                    <a:cubicBezTo>
                      <a:pt x="188" y="186"/>
                      <a:pt x="188" y="186"/>
                      <a:pt x="188" y="186"/>
                    </a:cubicBezTo>
                    <a:cubicBezTo>
                      <a:pt x="188" y="185"/>
                      <a:pt x="188" y="185"/>
                      <a:pt x="188" y="185"/>
                    </a:cubicBezTo>
                    <a:cubicBezTo>
                      <a:pt x="188" y="185"/>
                      <a:pt x="188" y="185"/>
                      <a:pt x="188" y="185"/>
                    </a:cubicBezTo>
                    <a:cubicBezTo>
                      <a:pt x="188" y="184"/>
                      <a:pt x="188" y="184"/>
                      <a:pt x="188" y="183"/>
                    </a:cubicBezTo>
                    <a:cubicBezTo>
                      <a:pt x="188" y="183"/>
                      <a:pt x="188" y="183"/>
                      <a:pt x="188" y="183"/>
                    </a:cubicBezTo>
                    <a:cubicBezTo>
                      <a:pt x="188" y="183"/>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7" y="181"/>
                      <a:pt x="187" y="181"/>
                      <a:pt x="187" y="181"/>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6"/>
                      <a:pt x="186" y="176"/>
                      <a:pt x="186" y="176"/>
                    </a:cubicBezTo>
                    <a:cubicBezTo>
                      <a:pt x="186" y="176"/>
                      <a:pt x="186" y="176"/>
                      <a:pt x="186"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4"/>
                      <a:pt x="179" y="174"/>
                      <a:pt x="179" y="174"/>
                    </a:cubicBezTo>
                    <a:cubicBezTo>
                      <a:pt x="179" y="174"/>
                      <a:pt x="179" y="174"/>
                      <a:pt x="179" y="174"/>
                    </a:cubicBezTo>
                    <a:cubicBezTo>
                      <a:pt x="178" y="174"/>
                      <a:pt x="178" y="174"/>
                      <a:pt x="178" y="174"/>
                    </a:cubicBezTo>
                    <a:cubicBezTo>
                      <a:pt x="178" y="174"/>
                      <a:pt x="178" y="174"/>
                      <a:pt x="178" y="174"/>
                    </a:cubicBezTo>
                    <a:cubicBezTo>
                      <a:pt x="178" y="174"/>
                      <a:pt x="178" y="174"/>
                      <a:pt x="178" y="174"/>
                    </a:cubicBezTo>
                    <a:cubicBezTo>
                      <a:pt x="178" y="174"/>
                      <a:pt x="178" y="174"/>
                      <a:pt x="178"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5" y="174"/>
                      <a:pt x="175" y="174"/>
                    </a:cubicBezTo>
                    <a:cubicBezTo>
                      <a:pt x="175" y="174"/>
                      <a:pt x="175" y="174"/>
                      <a:pt x="175" y="174"/>
                    </a:cubicBezTo>
                    <a:cubicBezTo>
                      <a:pt x="175" y="174"/>
                      <a:pt x="175" y="174"/>
                      <a:pt x="175" y="174"/>
                    </a:cubicBezTo>
                    <a:cubicBezTo>
                      <a:pt x="175" y="174"/>
                      <a:pt x="175" y="174"/>
                      <a:pt x="175" y="174"/>
                    </a:cubicBezTo>
                    <a:cubicBezTo>
                      <a:pt x="175" y="173"/>
                      <a:pt x="175" y="173"/>
                      <a:pt x="175" y="173"/>
                    </a:cubicBezTo>
                    <a:cubicBezTo>
                      <a:pt x="175" y="173"/>
                      <a:pt x="175" y="173"/>
                      <a:pt x="175"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1" y="173"/>
                      <a:pt x="171" y="173"/>
                      <a:pt x="171" y="173"/>
                    </a:cubicBezTo>
                    <a:cubicBezTo>
                      <a:pt x="171" y="173"/>
                      <a:pt x="171" y="173"/>
                      <a:pt x="171" y="173"/>
                    </a:cubicBezTo>
                    <a:cubicBezTo>
                      <a:pt x="171" y="173"/>
                      <a:pt x="171" y="173"/>
                      <a:pt x="171" y="173"/>
                    </a:cubicBezTo>
                    <a:cubicBezTo>
                      <a:pt x="171" y="173"/>
                      <a:pt x="171" y="173"/>
                      <a:pt x="171" y="173"/>
                    </a:cubicBezTo>
                    <a:cubicBezTo>
                      <a:pt x="171" y="173"/>
                      <a:pt x="170" y="173"/>
                      <a:pt x="170" y="173"/>
                    </a:cubicBezTo>
                    <a:cubicBezTo>
                      <a:pt x="170" y="172"/>
                      <a:pt x="170" y="172"/>
                      <a:pt x="170" y="172"/>
                    </a:cubicBezTo>
                    <a:cubicBezTo>
                      <a:pt x="170" y="172"/>
                      <a:pt x="170" y="172"/>
                      <a:pt x="170" y="172"/>
                    </a:cubicBezTo>
                    <a:cubicBezTo>
                      <a:pt x="170" y="172"/>
                      <a:pt x="170" y="172"/>
                      <a:pt x="170" y="172"/>
                    </a:cubicBezTo>
                    <a:cubicBezTo>
                      <a:pt x="170"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7" y="172"/>
                    </a:cubicBezTo>
                    <a:cubicBezTo>
                      <a:pt x="167" y="172"/>
                      <a:pt x="167" y="172"/>
                      <a:pt x="167" y="172"/>
                    </a:cubicBezTo>
                    <a:cubicBezTo>
                      <a:pt x="167" y="172"/>
                      <a:pt x="167" y="172"/>
                      <a:pt x="167" y="172"/>
                    </a:cubicBezTo>
                    <a:cubicBezTo>
                      <a:pt x="167" y="172"/>
                      <a:pt x="167" y="172"/>
                      <a:pt x="167" y="172"/>
                    </a:cubicBezTo>
                    <a:cubicBezTo>
                      <a:pt x="167" y="172"/>
                      <a:pt x="167" y="172"/>
                      <a:pt x="167" y="172"/>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3" y="170"/>
                      <a:pt x="163" y="170"/>
                      <a:pt x="163" y="170"/>
                    </a:cubicBezTo>
                    <a:cubicBezTo>
                      <a:pt x="163" y="170"/>
                      <a:pt x="163" y="170"/>
                      <a:pt x="163"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69"/>
                      <a:pt x="162" y="169"/>
                      <a:pt x="162" y="169"/>
                    </a:cubicBezTo>
                    <a:cubicBezTo>
                      <a:pt x="162" y="169"/>
                      <a:pt x="162" y="169"/>
                      <a:pt x="162" y="169"/>
                    </a:cubicBezTo>
                    <a:cubicBezTo>
                      <a:pt x="162" y="169"/>
                      <a:pt x="162" y="169"/>
                      <a:pt x="162" y="169"/>
                    </a:cubicBezTo>
                    <a:cubicBezTo>
                      <a:pt x="162"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59" y="169"/>
                    </a:cubicBezTo>
                    <a:cubicBezTo>
                      <a:pt x="159" y="169"/>
                      <a:pt x="159" y="169"/>
                      <a:pt x="159" y="169"/>
                    </a:cubicBezTo>
                    <a:cubicBezTo>
                      <a:pt x="159" y="169"/>
                      <a:pt x="159" y="169"/>
                      <a:pt x="159" y="169"/>
                    </a:cubicBezTo>
                    <a:cubicBezTo>
                      <a:pt x="159" y="169"/>
                      <a:pt x="159" y="169"/>
                      <a:pt x="159" y="169"/>
                    </a:cubicBezTo>
                    <a:cubicBezTo>
                      <a:pt x="159" y="169"/>
                      <a:pt x="159" y="169"/>
                      <a:pt x="159" y="169"/>
                    </a:cubicBezTo>
                    <a:cubicBezTo>
                      <a:pt x="159" y="168"/>
                      <a:pt x="159" y="168"/>
                      <a:pt x="159" y="168"/>
                    </a:cubicBezTo>
                    <a:cubicBezTo>
                      <a:pt x="159" y="168"/>
                      <a:pt x="159" y="168"/>
                      <a:pt x="159" y="168"/>
                    </a:cubicBezTo>
                    <a:cubicBezTo>
                      <a:pt x="159" y="168"/>
                      <a:pt x="159" y="168"/>
                      <a:pt x="159"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8"/>
                    </a:cubicBezTo>
                    <a:cubicBezTo>
                      <a:pt x="159" y="148"/>
                      <a:pt x="159" y="148"/>
                      <a:pt x="159"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9"/>
                    </a:cubicBezTo>
                    <a:cubicBezTo>
                      <a:pt x="161" y="149"/>
                      <a:pt x="161" y="149"/>
                      <a:pt x="161" y="149"/>
                    </a:cubicBezTo>
                    <a:cubicBezTo>
                      <a:pt x="161" y="149"/>
                      <a:pt x="161" y="149"/>
                      <a:pt x="161" y="149"/>
                    </a:cubicBezTo>
                    <a:cubicBezTo>
                      <a:pt x="161" y="149"/>
                      <a:pt x="161" y="149"/>
                      <a:pt x="161"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3" y="149"/>
                    </a:cubicBezTo>
                    <a:cubicBezTo>
                      <a:pt x="163" y="149"/>
                      <a:pt x="163" y="149"/>
                      <a:pt x="163" y="149"/>
                    </a:cubicBezTo>
                    <a:cubicBezTo>
                      <a:pt x="163" y="149"/>
                      <a:pt x="164" y="149"/>
                      <a:pt x="164" y="149"/>
                    </a:cubicBezTo>
                    <a:cubicBezTo>
                      <a:pt x="164" y="149"/>
                      <a:pt x="164" y="149"/>
                      <a:pt x="164" y="149"/>
                    </a:cubicBezTo>
                    <a:cubicBezTo>
                      <a:pt x="164" y="149"/>
                      <a:pt x="165" y="149"/>
                      <a:pt x="165" y="149"/>
                    </a:cubicBezTo>
                    <a:cubicBezTo>
                      <a:pt x="165" y="149"/>
                      <a:pt x="165" y="149"/>
                      <a:pt x="165" y="149"/>
                    </a:cubicBezTo>
                    <a:cubicBezTo>
                      <a:pt x="165" y="149"/>
                      <a:pt x="165" y="149"/>
                      <a:pt x="165" y="149"/>
                    </a:cubicBezTo>
                    <a:cubicBezTo>
                      <a:pt x="165" y="149"/>
                      <a:pt x="165" y="149"/>
                      <a:pt x="165" y="149"/>
                    </a:cubicBezTo>
                    <a:cubicBezTo>
                      <a:pt x="165" y="149"/>
                      <a:pt x="166" y="149"/>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8" y="150"/>
                      <a:pt x="168" y="150"/>
                    </a:cubicBezTo>
                    <a:cubicBezTo>
                      <a:pt x="168" y="150"/>
                      <a:pt x="168" y="150"/>
                      <a:pt x="168" y="150"/>
                    </a:cubicBezTo>
                    <a:cubicBezTo>
                      <a:pt x="168" y="150"/>
                      <a:pt x="168" y="150"/>
                      <a:pt x="168" y="150"/>
                    </a:cubicBezTo>
                    <a:cubicBezTo>
                      <a:pt x="168" y="150"/>
                      <a:pt x="168" y="150"/>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2"/>
                    </a:cubicBezTo>
                    <a:cubicBezTo>
                      <a:pt x="171" y="152"/>
                      <a:pt x="171"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4" y="153"/>
                    </a:cubicBezTo>
                    <a:cubicBezTo>
                      <a:pt x="174" y="153"/>
                      <a:pt x="174" y="153"/>
                      <a:pt x="174" y="153"/>
                    </a:cubicBezTo>
                    <a:cubicBezTo>
                      <a:pt x="174" y="153"/>
                      <a:pt x="174" y="153"/>
                      <a:pt x="174" y="153"/>
                    </a:cubicBezTo>
                    <a:cubicBezTo>
                      <a:pt x="174" y="153"/>
                      <a:pt x="174" y="153"/>
                      <a:pt x="174" y="153"/>
                    </a:cubicBezTo>
                    <a:cubicBezTo>
                      <a:pt x="174" y="153"/>
                      <a:pt x="174"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6" y="153"/>
                      <a:pt x="176" y="153"/>
                    </a:cubicBezTo>
                    <a:cubicBezTo>
                      <a:pt x="176" y="153"/>
                      <a:pt x="176" y="153"/>
                      <a:pt x="176" y="153"/>
                    </a:cubicBezTo>
                    <a:cubicBezTo>
                      <a:pt x="176" y="153"/>
                      <a:pt x="176" y="153"/>
                      <a:pt x="176" y="153"/>
                    </a:cubicBezTo>
                    <a:cubicBezTo>
                      <a:pt x="177" y="153"/>
                      <a:pt x="177" y="153"/>
                      <a:pt x="177" y="153"/>
                    </a:cubicBezTo>
                    <a:cubicBezTo>
                      <a:pt x="177" y="153"/>
                      <a:pt x="177" y="153"/>
                      <a:pt x="177" y="153"/>
                    </a:cubicBezTo>
                    <a:cubicBezTo>
                      <a:pt x="177" y="153"/>
                      <a:pt x="177" y="153"/>
                      <a:pt x="177" y="153"/>
                    </a:cubicBezTo>
                    <a:cubicBezTo>
                      <a:pt x="177"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9" y="153"/>
                      <a:pt x="179" y="153"/>
                      <a:pt x="179" y="153"/>
                    </a:cubicBezTo>
                    <a:cubicBezTo>
                      <a:pt x="179" y="153"/>
                      <a:pt x="179" y="153"/>
                      <a:pt x="179" y="153"/>
                    </a:cubicBezTo>
                    <a:cubicBezTo>
                      <a:pt x="179" y="153"/>
                      <a:pt x="179" y="153"/>
                      <a:pt x="179" y="153"/>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2" y="154"/>
                      <a:pt x="182" y="154"/>
                      <a:pt x="182" y="154"/>
                    </a:cubicBezTo>
                    <a:cubicBezTo>
                      <a:pt x="182" y="154"/>
                      <a:pt x="182" y="154"/>
                      <a:pt x="182" y="155"/>
                    </a:cubicBezTo>
                    <a:cubicBezTo>
                      <a:pt x="182" y="155"/>
                      <a:pt x="182" y="155"/>
                      <a:pt x="182" y="155"/>
                    </a:cubicBezTo>
                    <a:cubicBezTo>
                      <a:pt x="182" y="155"/>
                      <a:pt x="182" y="155"/>
                      <a:pt x="182" y="155"/>
                    </a:cubicBezTo>
                    <a:cubicBezTo>
                      <a:pt x="182"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6" y="155"/>
                    </a:cubicBezTo>
                    <a:cubicBezTo>
                      <a:pt x="186" y="155"/>
                      <a:pt x="186" y="155"/>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8" y="156"/>
                      <a:pt x="188" y="156"/>
                      <a:pt x="188" y="156"/>
                    </a:cubicBezTo>
                    <a:cubicBezTo>
                      <a:pt x="188" y="156"/>
                      <a:pt x="188" y="156"/>
                      <a:pt x="188" y="156"/>
                    </a:cubicBezTo>
                    <a:cubicBezTo>
                      <a:pt x="188" y="156"/>
                      <a:pt x="188" y="156"/>
                      <a:pt x="188"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90" y="156"/>
                    </a:cubicBezTo>
                    <a:cubicBezTo>
                      <a:pt x="190" y="156"/>
                      <a:pt x="190" y="156"/>
                      <a:pt x="190" y="156"/>
                    </a:cubicBezTo>
                    <a:cubicBezTo>
                      <a:pt x="190" y="156"/>
                      <a:pt x="190" y="156"/>
                      <a:pt x="190" y="156"/>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2" y="157"/>
                    </a:cubicBezTo>
                    <a:cubicBezTo>
                      <a:pt x="192" y="157"/>
                      <a:pt x="192" y="157"/>
                      <a:pt x="192" y="157"/>
                    </a:cubicBezTo>
                    <a:cubicBezTo>
                      <a:pt x="192" y="157"/>
                      <a:pt x="192" y="157"/>
                      <a:pt x="192" y="157"/>
                    </a:cubicBezTo>
                    <a:cubicBezTo>
                      <a:pt x="192" y="157"/>
                      <a:pt x="192" y="157"/>
                      <a:pt x="192" y="157"/>
                    </a:cubicBezTo>
                    <a:cubicBezTo>
                      <a:pt x="192"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4" y="157"/>
                    </a:cubicBezTo>
                    <a:cubicBezTo>
                      <a:pt x="194" y="157"/>
                      <a:pt x="194" y="157"/>
                      <a:pt x="194" y="157"/>
                    </a:cubicBezTo>
                    <a:cubicBezTo>
                      <a:pt x="194" y="157"/>
                      <a:pt x="194" y="157"/>
                      <a:pt x="194" y="158"/>
                    </a:cubicBezTo>
                    <a:cubicBezTo>
                      <a:pt x="194" y="158"/>
                      <a:pt x="194" y="158"/>
                      <a:pt x="194" y="158"/>
                    </a:cubicBezTo>
                    <a:cubicBezTo>
                      <a:pt x="194" y="158"/>
                      <a:pt x="194" y="158"/>
                      <a:pt x="194" y="158"/>
                    </a:cubicBezTo>
                    <a:cubicBezTo>
                      <a:pt x="194" y="158"/>
                      <a:pt x="194"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8" y="158"/>
                      <a:pt x="198" y="158"/>
                    </a:cubicBezTo>
                    <a:cubicBezTo>
                      <a:pt x="198" y="158"/>
                      <a:pt x="198" y="158"/>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200" y="159"/>
                      <a:pt x="200" y="159"/>
                      <a:pt x="200" y="159"/>
                    </a:cubicBezTo>
                    <a:cubicBezTo>
                      <a:pt x="200" y="159"/>
                      <a:pt x="200" y="159"/>
                      <a:pt x="200" y="159"/>
                    </a:cubicBezTo>
                    <a:cubicBezTo>
                      <a:pt x="200" y="159"/>
                      <a:pt x="200" y="159"/>
                      <a:pt x="200" y="159"/>
                    </a:cubicBezTo>
                    <a:cubicBezTo>
                      <a:pt x="200" y="159"/>
                      <a:pt x="200" y="159"/>
                      <a:pt x="201" y="159"/>
                    </a:cubicBezTo>
                    <a:cubicBezTo>
                      <a:pt x="201" y="159"/>
                      <a:pt x="201" y="159"/>
                      <a:pt x="201" y="159"/>
                    </a:cubicBezTo>
                    <a:cubicBezTo>
                      <a:pt x="201" y="159"/>
                      <a:pt x="201" y="159"/>
                      <a:pt x="201" y="160"/>
                    </a:cubicBezTo>
                    <a:cubicBezTo>
                      <a:pt x="201" y="160"/>
                      <a:pt x="201" y="160"/>
                      <a:pt x="201" y="160"/>
                    </a:cubicBezTo>
                    <a:cubicBezTo>
                      <a:pt x="201" y="160"/>
                      <a:pt x="201" y="160"/>
                      <a:pt x="201" y="160"/>
                    </a:cubicBezTo>
                    <a:cubicBezTo>
                      <a:pt x="201" y="160"/>
                      <a:pt x="201" y="160"/>
                      <a:pt x="201" y="160"/>
                    </a:cubicBezTo>
                    <a:cubicBezTo>
                      <a:pt x="201"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5" y="160"/>
                      <a:pt x="205" y="160"/>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4"/>
                      <a:pt x="207" y="164"/>
                      <a:pt x="207" y="164"/>
                    </a:cubicBezTo>
                    <a:cubicBezTo>
                      <a:pt x="207" y="164"/>
                      <a:pt x="207" y="164"/>
                      <a:pt x="207" y="164"/>
                    </a:cubicBezTo>
                    <a:cubicBezTo>
                      <a:pt x="207" y="164"/>
                      <a:pt x="207" y="164"/>
                      <a:pt x="207" y="164"/>
                    </a:cubicBezTo>
                    <a:cubicBezTo>
                      <a:pt x="207" y="165"/>
                      <a:pt x="207" y="165"/>
                      <a:pt x="207" y="165"/>
                    </a:cubicBezTo>
                    <a:cubicBezTo>
                      <a:pt x="207" y="165"/>
                      <a:pt x="207" y="165"/>
                      <a:pt x="207" y="165"/>
                    </a:cubicBezTo>
                    <a:cubicBezTo>
                      <a:pt x="207" y="165"/>
                      <a:pt x="207" y="165"/>
                      <a:pt x="207" y="165"/>
                    </a:cubicBezTo>
                    <a:cubicBezTo>
                      <a:pt x="207" y="165"/>
                      <a:pt x="207" y="166"/>
                      <a:pt x="207" y="167"/>
                    </a:cubicBezTo>
                    <a:cubicBezTo>
                      <a:pt x="207" y="167"/>
                      <a:pt x="207" y="167"/>
                      <a:pt x="207" y="167"/>
                    </a:cubicBezTo>
                    <a:cubicBezTo>
                      <a:pt x="207" y="167"/>
                      <a:pt x="207" y="167"/>
                      <a:pt x="208" y="167"/>
                    </a:cubicBezTo>
                    <a:cubicBezTo>
                      <a:pt x="208" y="167"/>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70"/>
                      <a:pt x="208" y="170"/>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2"/>
                      <a:pt x="208" y="172"/>
                    </a:cubicBezTo>
                    <a:cubicBezTo>
                      <a:pt x="208" y="172"/>
                      <a:pt x="208"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3"/>
                      <a:pt x="209" y="173"/>
                      <a:pt x="209" y="173"/>
                    </a:cubicBezTo>
                    <a:cubicBezTo>
                      <a:pt x="209" y="173"/>
                      <a:pt x="209" y="173"/>
                      <a:pt x="209" y="173"/>
                    </a:cubicBezTo>
                    <a:cubicBezTo>
                      <a:pt x="209" y="173"/>
                      <a:pt x="209" y="173"/>
                      <a:pt x="209" y="173"/>
                    </a:cubicBezTo>
                    <a:cubicBezTo>
                      <a:pt x="209" y="173"/>
                      <a:pt x="209" y="173"/>
                      <a:pt x="209" y="173"/>
                    </a:cubicBezTo>
                    <a:cubicBezTo>
                      <a:pt x="209" y="173"/>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6"/>
                      <a:pt x="209" y="176"/>
                      <a:pt x="209" y="176"/>
                    </a:cubicBezTo>
                    <a:cubicBezTo>
                      <a:pt x="209" y="176"/>
                      <a:pt x="209" y="176"/>
                      <a:pt x="209" y="176"/>
                    </a:cubicBezTo>
                    <a:cubicBezTo>
                      <a:pt x="209" y="176"/>
                      <a:pt x="209" y="176"/>
                      <a:pt x="209" y="176"/>
                    </a:cubicBezTo>
                    <a:cubicBezTo>
                      <a:pt x="209" y="176"/>
                      <a:pt x="209" y="177"/>
                      <a:pt x="209" y="177"/>
                    </a:cubicBezTo>
                    <a:cubicBezTo>
                      <a:pt x="210" y="177"/>
                      <a:pt x="210" y="177"/>
                      <a:pt x="210" y="177"/>
                    </a:cubicBezTo>
                    <a:cubicBezTo>
                      <a:pt x="210" y="178"/>
                      <a:pt x="210" y="178"/>
                      <a:pt x="210" y="179"/>
                    </a:cubicBezTo>
                    <a:cubicBezTo>
                      <a:pt x="210" y="179"/>
                      <a:pt x="210" y="179"/>
                      <a:pt x="210" y="179"/>
                    </a:cubicBezTo>
                    <a:cubicBezTo>
                      <a:pt x="210" y="179"/>
                      <a:pt x="210" y="179"/>
                      <a:pt x="210" y="180"/>
                    </a:cubicBezTo>
                    <a:cubicBezTo>
                      <a:pt x="210" y="180"/>
                      <a:pt x="210" y="180"/>
                      <a:pt x="210" y="180"/>
                    </a:cubicBezTo>
                    <a:cubicBezTo>
                      <a:pt x="210" y="180"/>
                      <a:pt x="210" y="180"/>
                      <a:pt x="210" y="181"/>
                    </a:cubicBezTo>
                    <a:cubicBezTo>
                      <a:pt x="210" y="181"/>
                      <a:pt x="210" y="181"/>
                      <a:pt x="210" y="181"/>
                    </a:cubicBezTo>
                    <a:cubicBezTo>
                      <a:pt x="210" y="181"/>
                      <a:pt x="210" y="181"/>
                      <a:pt x="210" y="181"/>
                    </a:cubicBezTo>
                    <a:cubicBezTo>
                      <a:pt x="210" y="181"/>
                      <a:pt x="210" y="181"/>
                      <a:pt x="210" y="181"/>
                    </a:cubicBezTo>
                    <a:cubicBezTo>
                      <a:pt x="210" y="182"/>
                      <a:pt x="210" y="183"/>
                      <a:pt x="210" y="183"/>
                    </a:cubicBezTo>
                    <a:cubicBezTo>
                      <a:pt x="210" y="183"/>
                      <a:pt x="210" y="183"/>
                      <a:pt x="210" y="183"/>
                    </a:cubicBezTo>
                    <a:cubicBezTo>
                      <a:pt x="210" y="184"/>
                      <a:pt x="210" y="184"/>
                      <a:pt x="210" y="184"/>
                    </a:cubicBezTo>
                    <a:cubicBezTo>
                      <a:pt x="210" y="184"/>
                      <a:pt x="210" y="184"/>
                      <a:pt x="210" y="184"/>
                    </a:cubicBezTo>
                    <a:cubicBezTo>
                      <a:pt x="210" y="184"/>
                      <a:pt x="210" y="185"/>
                      <a:pt x="210" y="186"/>
                    </a:cubicBezTo>
                    <a:cubicBezTo>
                      <a:pt x="210" y="186"/>
                      <a:pt x="210" y="186"/>
                      <a:pt x="210" y="186"/>
                    </a:cubicBezTo>
                    <a:cubicBezTo>
                      <a:pt x="210" y="186"/>
                      <a:pt x="210" y="186"/>
                      <a:pt x="210" y="186"/>
                    </a:cubicBezTo>
                    <a:cubicBezTo>
                      <a:pt x="210" y="186"/>
                      <a:pt x="210" y="186"/>
                      <a:pt x="210" y="186"/>
                    </a:cubicBezTo>
                    <a:cubicBezTo>
                      <a:pt x="210" y="186"/>
                      <a:pt x="210" y="187"/>
                      <a:pt x="210" y="187"/>
                    </a:cubicBezTo>
                    <a:cubicBezTo>
                      <a:pt x="210" y="187"/>
                      <a:pt x="210" y="187"/>
                      <a:pt x="210" y="187"/>
                    </a:cubicBezTo>
                    <a:cubicBezTo>
                      <a:pt x="210" y="187"/>
                      <a:pt x="210" y="187"/>
                      <a:pt x="210" y="187"/>
                    </a:cubicBezTo>
                    <a:cubicBezTo>
                      <a:pt x="210" y="187"/>
                      <a:pt x="210" y="187"/>
                      <a:pt x="210" y="187"/>
                    </a:cubicBezTo>
                    <a:cubicBezTo>
                      <a:pt x="210" y="187"/>
                      <a:pt x="210" y="187"/>
                      <a:pt x="210" y="187"/>
                    </a:cubicBezTo>
                    <a:cubicBezTo>
                      <a:pt x="210" y="187"/>
                      <a:pt x="210" y="188"/>
                      <a:pt x="210" y="188"/>
                    </a:cubicBezTo>
                    <a:cubicBezTo>
                      <a:pt x="210" y="188"/>
                      <a:pt x="210" y="188"/>
                      <a:pt x="210" y="188"/>
                    </a:cubicBezTo>
                    <a:cubicBezTo>
                      <a:pt x="210" y="188"/>
                      <a:pt x="210" y="188"/>
                      <a:pt x="210" y="188"/>
                    </a:cubicBezTo>
                    <a:cubicBezTo>
                      <a:pt x="210" y="188"/>
                      <a:pt x="210" y="188"/>
                      <a:pt x="210" y="189"/>
                    </a:cubicBezTo>
                    <a:cubicBezTo>
                      <a:pt x="210" y="189"/>
                      <a:pt x="210" y="189"/>
                      <a:pt x="211" y="189"/>
                    </a:cubicBezTo>
                    <a:cubicBezTo>
                      <a:pt x="211" y="189"/>
                      <a:pt x="211" y="189"/>
                      <a:pt x="211" y="189"/>
                    </a:cubicBezTo>
                    <a:cubicBezTo>
                      <a:pt x="211" y="189"/>
                      <a:pt x="211" y="189"/>
                      <a:pt x="211" y="189"/>
                    </a:cubicBezTo>
                    <a:cubicBezTo>
                      <a:pt x="211" y="189"/>
                      <a:pt x="211" y="189"/>
                      <a:pt x="211" y="189"/>
                    </a:cubicBezTo>
                    <a:cubicBezTo>
                      <a:pt x="211" y="189"/>
                      <a:pt x="211" y="189"/>
                      <a:pt x="211" y="190"/>
                    </a:cubicBezTo>
                    <a:cubicBezTo>
                      <a:pt x="211" y="190"/>
                      <a:pt x="211" y="190"/>
                      <a:pt x="211" y="190"/>
                    </a:cubicBezTo>
                    <a:cubicBezTo>
                      <a:pt x="211" y="190"/>
                      <a:pt x="211" y="190"/>
                      <a:pt x="211"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09" y="190"/>
                      <a:pt x="209" y="190"/>
                    </a:cubicBezTo>
                    <a:cubicBezTo>
                      <a:pt x="209" y="190"/>
                      <a:pt x="209" y="190"/>
                      <a:pt x="209" y="190"/>
                    </a:cubicBezTo>
                    <a:cubicBezTo>
                      <a:pt x="209" y="190"/>
                      <a:pt x="209" y="190"/>
                      <a:pt x="209" y="190"/>
                    </a:cubicBezTo>
                    <a:cubicBezTo>
                      <a:pt x="209" y="191"/>
                      <a:pt x="209" y="191"/>
                      <a:pt x="209" y="191"/>
                    </a:cubicBezTo>
                    <a:cubicBezTo>
                      <a:pt x="209" y="191"/>
                      <a:pt x="209" y="191"/>
                      <a:pt x="209" y="191"/>
                    </a:cubicBezTo>
                    <a:cubicBezTo>
                      <a:pt x="209" y="191"/>
                      <a:pt x="209" y="191"/>
                      <a:pt x="209" y="191"/>
                    </a:cubicBezTo>
                    <a:cubicBezTo>
                      <a:pt x="209"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3"/>
                    </a:cubicBezTo>
                    <a:cubicBezTo>
                      <a:pt x="211" y="193"/>
                      <a:pt x="211" y="193"/>
                      <a:pt x="211" y="193"/>
                    </a:cubicBezTo>
                    <a:cubicBezTo>
                      <a:pt x="211" y="193"/>
                      <a:pt x="211" y="193"/>
                      <a:pt x="211" y="193"/>
                    </a:cubicBezTo>
                    <a:cubicBezTo>
                      <a:pt x="211" y="193"/>
                      <a:pt x="211" y="193"/>
                      <a:pt x="211" y="193"/>
                    </a:cubicBezTo>
                    <a:cubicBezTo>
                      <a:pt x="211" y="193"/>
                      <a:pt x="211" y="193"/>
                      <a:pt x="211" y="193"/>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5"/>
                      <a:pt x="211" y="195"/>
                      <a:pt x="211" y="195"/>
                    </a:cubicBezTo>
                    <a:cubicBezTo>
                      <a:pt x="211" y="195"/>
                      <a:pt x="211" y="195"/>
                      <a:pt x="211" y="195"/>
                    </a:cubicBezTo>
                    <a:cubicBezTo>
                      <a:pt x="211" y="195"/>
                      <a:pt x="211" y="195"/>
                      <a:pt x="211" y="195"/>
                    </a:cubicBezTo>
                    <a:cubicBezTo>
                      <a:pt x="211" y="195"/>
                      <a:pt x="211" y="196"/>
                      <a:pt x="211" y="196"/>
                    </a:cubicBezTo>
                    <a:cubicBezTo>
                      <a:pt x="211" y="196"/>
                      <a:pt x="211" y="196"/>
                      <a:pt x="212" y="196"/>
                    </a:cubicBezTo>
                    <a:cubicBezTo>
                      <a:pt x="212" y="196"/>
                      <a:pt x="212" y="196"/>
                      <a:pt x="212" y="196"/>
                    </a:cubicBezTo>
                    <a:cubicBezTo>
                      <a:pt x="212" y="196"/>
                      <a:pt x="212" y="196"/>
                      <a:pt x="212" y="196"/>
                    </a:cubicBezTo>
                    <a:cubicBezTo>
                      <a:pt x="212" y="196"/>
                      <a:pt x="212" y="196"/>
                      <a:pt x="212" y="196"/>
                    </a:cubicBezTo>
                    <a:cubicBezTo>
                      <a:pt x="212" y="196"/>
                      <a:pt x="212" y="196"/>
                      <a:pt x="212" y="196"/>
                    </a:cubicBezTo>
                    <a:cubicBezTo>
                      <a:pt x="212" y="196"/>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8"/>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201"/>
                      <a:pt x="212" y="202"/>
                      <a:pt x="212" y="203"/>
                    </a:cubicBezTo>
                    <a:cubicBezTo>
                      <a:pt x="212" y="203"/>
                      <a:pt x="212" y="203"/>
                      <a:pt x="212" y="203"/>
                    </a:cubicBezTo>
                    <a:cubicBezTo>
                      <a:pt x="212" y="203"/>
                      <a:pt x="212" y="203"/>
                      <a:pt x="212" y="203"/>
                    </a:cubicBezTo>
                    <a:cubicBezTo>
                      <a:pt x="212" y="203"/>
                      <a:pt x="212" y="203"/>
                      <a:pt x="212" y="203"/>
                    </a:cubicBezTo>
                    <a:cubicBezTo>
                      <a:pt x="212" y="203"/>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5"/>
                      <a:pt x="212" y="205"/>
                      <a:pt x="212" y="206"/>
                    </a:cubicBezTo>
                    <a:cubicBezTo>
                      <a:pt x="212" y="206"/>
                      <a:pt x="212" y="206"/>
                      <a:pt x="212" y="206"/>
                    </a:cubicBezTo>
                    <a:cubicBezTo>
                      <a:pt x="212" y="206"/>
                      <a:pt x="212" y="206"/>
                      <a:pt x="212" y="206"/>
                    </a:cubicBezTo>
                    <a:cubicBezTo>
                      <a:pt x="212" y="206"/>
                      <a:pt x="212" y="206"/>
                      <a:pt x="212" y="206"/>
                    </a:cubicBezTo>
                    <a:cubicBezTo>
                      <a:pt x="212" y="206"/>
                      <a:pt x="212" y="207"/>
                      <a:pt x="212" y="207"/>
                    </a:cubicBezTo>
                    <a:cubicBezTo>
                      <a:pt x="212" y="207"/>
                      <a:pt x="212" y="207"/>
                      <a:pt x="212" y="207"/>
                    </a:cubicBezTo>
                    <a:cubicBezTo>
                      <a:pt x="212" y="207"/>
                      <a:pt x="212" y="207"/>
                      <a:pt x="212" y="207"/>
                    </a:cubicBezTo>
                    <a:cubicBezTo>
                      <a:pt x="212" y="207"/>
                      <a:pt x="212" y="207"/>
                      <a:pt x="212" y="207"/>
                    </a:cubicBezTo>
                    <a:cubicBezTo>
                      <a:pt x="212" y="207"/>
                      <a:pt x="212" y="208"/>
                      <a:pt x="212" y="208"/>
                    </a:cubicBezTo>
                    <a:cubicBezTo>
                      <a:pt x="212" y="208"/>
                      <a:pt x="212" y="208"/>
                      <a:pt x="212" y="208"/>
                    </a:cubicBezTo>
                    <a:cubicBezTo>
                      <a:pt x="212" y="208"/>
                      <a:pt x="212" y="208"/>
                      <a:pt x="212" y="208"/>
                    </a:cubicBezTo>
                    <a:cubicBezTo>
                      <a:pt x="212" y="208"/>
                      <a:pt x="212" y="209"/>
                      <a:pt x="212" y="209"/>
                    </a:cubicBezTo>
                    <a:cubicBezTo>
                      <a:pt x="212" y="209"/>
                      <a:pt x="212" y="209"/>
                      <a:pt x="212" y="209"/>
                    </a:cubicBezTo>
                    <a:cubicBezTo>
                      <a:pt x="212" y="209"/>
                      <a:pt x="212" y="209"/>
                      <a:pt x="212" y="209"/>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1"/>
                    </a:cubicBezTo>
                    <a:cubicBezTo>
                      <a:pt x="213" y="211"/>
                      <a:pt x="213" y="211"/>
                      <a:pt x="213" y="211"/>
                    </a:cubicBezTo>
                    <a:cubicBezTo>
                      <a:pt x="213" y="211"/>
                      <a:pt x="213" y="211"/>
                      <a:pt x="213" y="212"/>
                    </a:cubicBezTo>
                    <a:cubicBezTo>
                      <a:pt x="213" y="212"/>
                      <a:pt x="213" y="212"/>
                      <a:pt x="213" y="212"/>
                    </a:cubicBezTo>
                    <a:cubicBezTo>
                      <a:pt x="213" y="212"/>
                      <a:pt x="213" y="212"/>
                      <a:pt x="213" y="212"/>
                    </a:cubicBezTo>
                    <a:cubicBezTo>
                      <a:pt x="213" y="213"/>
                      <a:pt x="213" y="213"/>
                      <a:pt x="213" y="214"/>
                    </a:cubicBezTo>
                    <a:cubicBezTo>
                      <a:pt x="213" y="214"/>
                      <a:pt x="213" y="214"/>
                      <a:pt x="213" y="214"/>
                    </a:cubicBezTo>
                    <a:cubicBezTo>
                      <a:pt x="213" y="214"/>
                      <a:pt x="213" y="214"/>
                      <a:pt x="213" y="214"/>
                    </a:cubicBezTo>
                    <a:cubicBezTo>
                      <a:pt x="213" y="214"/>
                      <a:pt x="213" y="214"/>
                      <a:pt x="213" y="214"/>
                    </a:cubicBezTo>
                    <a:cubicBezTo>
                      <a:pt x="213" y="214"/>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6"/>
                      <a:pt x="213" y="217"/>
                      <a:pt x="213" y="218"/>
                    </a:cubicBezTo>
                    <a:cubicBezTo>
                      <a:pt x="213" y="218"/>
                      <a:pt x="213" y="218"/>
                      <a:pt x="213" y="218"/>
                    </a:cubicBezTo>
                    <a:cubicBezTo>
                      <a:pt x="213" y="218"/>
                      <a:pt x="213" y="218"/>
                      <a:pt x="213" y="218"/>
                    </a:cubicBezTo>
                    <a:cubicBezTo>
                      <a:pt x="213" y="218"/>
                      <a:pt x="213" y="218"/>
                      <a:pt x="213" y="218"/>
                    </a:cubicBezTo>
                    <a:cubicBezTo>
                      <a:pt x="213" y="218"/>
                      <a:pt x="213" y="218"/>
                      <a:pt x="213" y="218"/>
                    </a:cubicBezTo>
                    <a:cubicBezTo>
                      <a:pt x="213" y="218"/>
                      <a:pt x="213" y="218"/>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2" y="221"/>
                    </a:cubicBezTo>
                    <a:cubicBezTo>
                      <a:pt x="212" y="221"/>
                      <a:pt x="212" y="221"/>
                      <a:pt x="212" y="221"/>
                    </a:cubicBezTo>
                    <a:cubicBezTo>
                      <a:pt x="212" y="221"/>
                      <a:pt x="212" y="221"/>
                      <a:pt x="212" y="221"/>
                    </a:cubicBezTo>
                    <a:cubicBezTo>
                      <a:pt x="212" y="221"/>
                      <a:pt x="212" y="221"/>
                      <a:pt x="212" y="221"/>
                    </a:cubicBezTo>
                    <a:cubicBezTo>
                      <a:pt x="212" y="221"/>
                      <a:pt x="212" y="221"/>
                      <a:pt x="212" y="221"/>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1" y="222"/>
                      <a:pt x="211" y="222"/>
                      <a:pt x="211" y="222"/>
                    </a:cubicBezTo>
                    <a:cubicBezTo>
                      <a:pt x="211" y="222"/>
                      <a:pt x="211" y="222"/>
                      <a:pt x="211" y="222"/>
                    </a:cubicBezTo>
                    <a:cubicBezTo>
                      <a:pt x="211" y="222"/>
                      <a:pt x="211" y="222"/>
                      <a:pt x="211" y="222"/>
                    </a:cubicBezTo>
                    <a:cubicBezTo>
                      <a:pt x="211"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8" y="222"/>
                    </a:cubicBezTo>
                    <a:cubicBezTo>
                      <a:pt x="208" y="222"/>
                      <a:pt x="208" y="222"/>
                      <a:pt x="208" y="222"/>
                    </a:cubicBezTo>
                    <a:cubicBezTo>
                      <a:pt x="208" y="222"/>
                      <a:pt x="208" y="222"/>
                      <a:pt x="208" y="222"/>
                    </a:cubicBezTo>
                    <a:cubicBezTo>
                      <a:pt x="208" y="222"/>
                      <a:pt x="208" y="222"/>
                      <a:pt x="208" y="222"/>
                    </a:cubicBezTo>
                    <a:cubicBezTo>
                      <a:pt x="208" y="222"/>
                      <a:pt x="208"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3"/>
                    </a:cubicBezTo>
                    <a:cubicBezTo>
                      <a:pt x="207" y="223"/>
                      <a:pt x="207" y="223"/>
                      <a:pt x="207" y="223"/>
                    </a:cubicBezTo>
                    <a:cubicBezTo>
                      <a:pt x="206" y="223"/>
                      <a:pt x="206" y="223"/>
                      <a:pt x="206" y="223"/>
                    </a:cubicBezTo>
                    <a:cubicBezTo>
                      <a:pt x="206" y="223"/>
                      <a:pt x="206" y="223"/>
                      <a:pt x="206" y="223"/>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3"/>
                    </a:cubicBezTo>
                    <a:cubicBezTo>
                      <a:pt x="205" y="223"/>
                      <a:pt x="205" y="223"/>
                      <a:pt x="205" y="223"/>
                    </a:cubicBezTo>
                    <a:cubicBezTo>
                      <a:pt x="205" y="223"/>
                      <a:pt x="205" y="223"/>
                      <a:pt x="204" y="223"/>
                    </a:cubicBezTo>
                    <a:cubicBezTo>
                      <a:pt x="204" y="223"/>
                      <a:pt x="204" y="223"/>
                      <a:pt x="204" y="223"/>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3" y="222"/>
                      <a:pt x="203" y="222"/>
                      <a:pt x="203" y="222"/>
                    </a:cubicBezTo>
                    <a:cubicBezTo>
                      <a:pt x="203" y="222"/>
                      <a:pt x="203" y="222"/>
                      <a:pt x="203" y="223"/>
                    </a:cubicBezTo>
                    <a:cubicBezTo>
                      <a:pt x="203" y="223"/>
                      <a:pt x="203" y="223"/>
                      <a:pt x="203" y="223"/>
                    </a:cubicBezTo>
                    <a:cubicBezTo>
                      <a:pt x="203" y="223"/>
                      <a:pt x="203" y="223"/>
                      <a:pt x="202" y="223"/>
                    </a:cubicBezTo>
                    <a:close/>
                    <a:moveTo>
                      <a:pt x="156" y="105"/>
                    </a:move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9" y="128"/>
                      <a:pt x="159" y="128"/>
                      <a:pt x="159" y="128"/>
                    </a:cubicBezTo>
                    <a:cubicBezTo>
                      <a:pt x="159" y="128"/>
                      <a:pt x="159" y="128"/>
                      <a:pt x="159" y="128"/>
                    </a:cubicBezTo>
                    <a:cubicBezTo>
                      <a:pt x="159" y="128"/>
                      <a:pt x="159" y="128"/>
                      <a:pt x="159" y="129"/>
                    </a:cubicBezTo>
                    <a:cubicBezTo>
                      <a:pt x="159" y="129"/>
                      <a:pt x="159" y="129"/>
                      <a:pt x="159" y="129"/>
                    </a:cubicBezTo>
                    <a:cubicBezTo>
                      <a:pt x="159" y="129"/>
                      <a:pt x="159" y="129"/>
                      <a:pt x="159" y="129"/>
                    </a:cubicBezTo>
                    <a:cubicBezTo>
                      <a:pt x="159" y="129"/>
                      <a:pt x="159" y="129"/>
                      <a:pt x="159" y="129"/>
                    </a:cubicBezTo>
                    <a:cubicBezTo>
                      <a:pt x="159" y="129"/>
                      <a:pt x="159" y="129"/>
                      <a:pt x="159"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1"/>
                    </a:cubicBezTo>
                    <a:cubicBezTo>
                      <a:pt x="163" y="131"/>
                      <a:pt x="163" y="131"/>
                      <a:pt x="163" y="131"/>
                    </a:cubicBezTo>
                    <a:cubicBezTo>
                      <a:pt x="163" y="131"/>
                      <a:pt x="163" y="131"/>
                      <a:pt x="163" y="131"/>
                    </a:cubicBezTo>
                    <a:cubicBezTo>
                      <a:pt x="163" y="131"/>
                      <a:pt x="163" y="131"/>
                      <a:pt x="163" y="131"/>
                    </a:cubicBezTo>
                    <a:cubicBezTo>
                      <a:pt x="163" y="131"/>
                      <a:pt x="163" y="131"/>
                      <a:pt x="163" y="131"/>
                    </a:cubicBezTo>
                    <a:cubicBezTo>
                      <a:pt x="163" y="131"/>
                      <a:pt x="163"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2"/>
                    </a:cubicBezTo>
                    <a:cubicBezTo>
                      <a:pt x="165" y="132"/>
                      <a:pt x="165" y="132"/>
                      <a:pt x="165"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8" y="132"/>
                      <a:pt x="168" y="132"/>
                      <a:pt x="168" y="132"/>
                    </a:cubicBezTo>
                    <a:cubicBezTo>
                      <a:pt x="168" y="132"/>
                      <a:pt x="168" y="132"/>
                      <a:pt x="168" y="132"/>
                    </a:cubicBezTo>
                    <a:cubicBezTo>
                      <a:pt x="168" y="132"/>
                      <a:pt x="168" y="132"/>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1" y="133"/>
                      <a:pt x="171" y="133"/>
                      <a:pt x="171" y="133"/>
                    </a:cubicBezTo>
                    <a:cubicBezTo>
                      <a:pt x="171" y="133"/>
                      <a:pt x="171" y="133"/>
                      <a:pt x="171" y="133"/>
                    </a:cubicBezTo>
                    <a:cubicBezTo>
                      <a:pt x="171" y="133"/>
                      <a:pt x="171" y="133"/>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5"/>
                    </a:cubicBezTo>
                    <a:cubicBezTo>
                      <a:pt x="172" y="135"/>
                      <a:pt x="172" y="135"/>
                      <a:pt x="172" y="135"/>
                    </a:cubicBezTo>
                    <a:cubicBezTo>
                      <a:pt x="172" y="135"/>
                      <a:pt x="172"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6"/>
                    </a:cubicBezTo>
                    <a:cubicBezTo>
                      <a:pt x="175" y="136"/>
                      <a:pt x="175"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80" y="136"/>
                      <a:pt x="180" y="136"/>
                    </a:cubicBezTo>
                    <a:cubicBezTo>
                      <a:pt x="180" y="136"/>
                      <a:pt x="180" y="136"/>
                      <a:pt x="180" y="136"/>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2" y="137"/>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3" y="138"/>
                    </a:cubicBezTo>
                    <a:cubicBezTo>
                      <a:pt x="183" y="138"/>
                      <a:pt x="183" y="138"/>
                      <a:pt x="183" y="138"/>
                    </a:cubicBezTo>
                    <a:cubicBezTo>
                      <a:pt x="183" y="138"/>
                      <a:pt x="183" y="138"/>
                      <a:pt x="183" y="138"/>
                    </a:cubicBezTo>
                    <a:cubicBezTo>
                      <a:pt x="183" y="138"/>
                      <a:pt x="183" y="138"/>
                      <a:pt x="183" y="138"/>
                    </a:cubicBezTo>
                    <a:cubicBezTo>
                      <a:pt x="183" y="138"/>
                      <a:pt x="183"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9"/>
                    </a:cubicBezTo>
                    <a:cubicBezTo>
                      <a:pt x="184" y="139"/>
                      <a:pt x="184" y="139"/>
                      <a:pt x="184" y="139"/>
                    </a:cubicBezTo>
                    <a:cubicBezTo>
                      <a:pt x="184" y="139"/>
                      <a:pt x="184" y="139"/>
                      <a:pt x="184" y="139"/>
                    </a:cubicBezTo>
                    <a:cubicBezTo>
                      <a:pt x="184" y="139"/>
                      <a:pt x="184" y="139"/>
                      <a:pt x="184" y="139"/>
                    </a:cubicBezTo>
                    <a:cubicBezTo>
                      <a:pt x="184" y="139"/>
                      <a:pt x="184" y="139"/>
                      <a:pt x="184"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1"/>
                      <a:pt x="186" y="141"/>
                      <a:pt x="186" y="141"/>
                    </a:cubicBezTo>
                    <a:cubicBezTo>
                      <a:pt x="186" y="141"/>
                      <a:pt x="186" y="141"/>
                      <a:pt x="186" y="141"/>
                    </a:cubicBezTo>
                    <a:cubicBezTo>
                      <a:pt x="186" y="141"/>
                      <a:pt x="186" y="141"/>
                      <a:pt x="186" y="141"/>
                    </a:cubicBezTo>
                    <a:cubicBezTo>
                      <a:pt x="186" y="141"/>
                      <a:pt x="186" y="141"/>
                      <a:pt x="187" y="141"/>
                    </a:cubicBezTo>
                    <a:cubicBezTo>
                      <a:pt x="187" y="141"/>
                      <a:pt x="187" y="141"/>
                      <a:pt x="187" y="141"/>
                    </a:cubicBezTo>
                    <a:cubicBezTo>
                      <a:pt x="187" y="141"/>
                      <a:pt x="187" y="141"/>
                      <a:pt x="187" y="141"/>
                    </a:cubicBezTo>
                    <a:cubicBezTo>
                      <a:pt x="187" y="141"/>
                      <a:pt x="187" y="141"/>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7"/>
                      <a:pt x="190" y="147"/>
                      <a:pt x="190" y="147"/>
                    </a:cubicBezTo>
                    <a:cubicBezTo>
                      <a:pt x="190" y="147"/>
                      <a:pt x="190" y="147"/>
                      <a:pt x="190" y="147"/>
                    </a:cubicBezTo>
                    <a:cubicBezTo>
                      <a:pt x="190" y="147"/>
                      <a:pt x="190"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3" y="147"/>
                      <a:pt x="193" y="147"/>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6" y="148"/>
                      <a:pt x="196" y="148"/>
                      <a:pt x="196" y="148"/>
                    </a:cubicBezTo>
                    <a:cubicBezTo>
                      <a:pt x="196" y="148"/>
                      <a:pt x="196" y="148"/>
                      <a:pt x="196" y="148"/>
                    </a:cubicBezTo>
                    <a:cubicBezTo>
                      <a:pt x="196" y="148"/>
                      <a:pt x="196" y="148"/>
                      <a:pt x="196" y="148"/>
                    </a:cubicBezTo>
                    <a:cubicBezTo>
                      <a:pt x="196" y="148"/>
                      <a:pt x="196" y="148"/>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8" y="149"/>
                    </a:cubicBezTo>
                    <a:cubicBezTo>
                      <a:pt x="198" y="149"/>
                      <a:pt x="198" y="149"/>
                      <a:pt x="198" y="149"/>
                    </a:cubicBezTo>
                    <a:cubicBezTo>
                      <a:pt x="198" y="149"/>
                      <a:pt x="198" y="149"/>
                      <a:pt x="198" y="149"/>
                    </a:cubicBezTo>
                    <a:cubicBezTo>
                      <a:pt x="198" y="149"/>
                      <a:pt x="198" y="149"/>
                      <a:pt x="198" y="149"/>
                    </a:cubicBezTo>
                    <a:cubicBezTo>
                      <a:pt x="198" y="149"/>
                      <a:pt x="199" y="149"/>
                      <a:pt x="199" y="149"/>
                    </a:cubicBezTo>
                    <a:cubicBezTo>
                      <a:pt x="199" y="149"/>
                      <a:pt x="199" y="149"/>
                      <a:pt x="199" y="149"/>
                    </a:cubicBezTo>
                    <a:cubicBezTo>
                      <a:pt x="199" y="149"/>
                      <a:pt x="199" y="149"/>
                      <a:pt x="199" y="149"/>
                    </a:cubicBezTo>
                    <a:cubicBezTo>
                      <a:pt x="199" y="149"/>
                      <a:pt x="199" y="149"/>
                      <a:pt x="199" y="149"/>
                    </a:cubicBezTo>
                    <a:cubicBezTo>
                      <a:pt x="199" y="149"/>
                      <a:pt x="199" y="149"/>
                      <a:pt x="199" y="150"/>
                    </a:cubicBezTo>
                    <a:cubicBezTo>
                      <a:pt x="199" y="150"/>
                      <a:pt x="199" y="150"/>
                      <a:pt x="199" y="150"/>
                    </a:cubicBezTo>
                    <a:cubicBezTo>
                      <a:pt x="199" y="150"/>
                      <a:pt x="199" y="150"/>
                      <a:pt x="199" y="150"/>
                    </a:cubicBezTo>
                    <a:cubicBezTo>
                      <a:pt x="199" y="150"/>
                      <a:pt x="199" y="150"/>
                      <a:pt x="199" y="150"/>
                    </a:cubicBezTo>
                    <a:cubicBezTo>
                      <a:pt x="199" y="150"/>
                      <a:pt x="199"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1" y="150"/>
                      <a:pt x="201" y="150"/>
                      <a:pt x="202" y="150"/>
                    </a:cubicBezTo>
                    <a:cubicBezTo>
                      <a:pt x="202" y="150"/>
                      <a:pt x="202" y="150"/>
                      <a:pt x="202" y="150"/>
                    </a:cubicBezTo>
                    <a:cubicBezTo>
                      <a:pt x="202" y="150"/>
                      <a:pt x="202" y="150"/>
                      <a:pt x="202" y="150"/>
                    </a:cubicBezTo>
                    <a:cubicBezTo>
                      <a:pt x="202" y="150"/>
                      <a:pt x="202" y="150"/>
                      <a:pt x="202" y="150"/>
                    </a:cubicBezTo>
                    <a:cubicBezTo>
                      <a:pt x="202" y="150"/>
                      <a:pt x="202" y="150"/>
                      <a:pt x="202" y="150"/>
                    </a:cubicBezTo>
                    <a:cubicBezTo>
                      <a:pt x="202" y="150"/>
                      <a:pt x="203" y="150"/>
                      <a:pt x="203" y="150"/>
                    </a:cubicBezTo>
                    <a:cubicBezTo>
                      <a:pt x="203" y="150"/>
                      <a:pt x="203" y="150"/>
                      <a:pt x="203" y="150"/>
                    </a:cubicBezTo>
                    <a:cubicBezTo>
                      <a:pt x="203" y="150"/>
                      <a:pt x="203" y="150"/>
                      <a:pt x="204" y="150"/>
                    </a:cubicBezTo>
                    <a:cubicBezTo>
                      <a:pt x="204" y="150"/>
                      <a:pt x="204" y="150"/>
                      <a:pt x="204" y="150"/>
                    </a:cubicBezTo>
                    <a:cubicBezTo>
                      <a:pt x="204" y="150"/>
                      <a:pt x="204" y="150"/>
                      <a:pt x="204" y="150"/>
                    </a:cubicBezTo>
                    <a:cubicBezTo>
                      <a:pt x="204" y="150"/>
                      <a:pt x="204" y="150"/>
                      <a:pt x="204" y="150"/>
                    </a:cubicBezTo>
                    <a:cubicBezTo>
                      <a:pt x="204" y="150"/>
                      <a:pt x="204" y="150"/>
                      <a:pt x="204" y="150"/>
                    </a:cubicBezTo>
                    <a:cubicBezTo>
                      <a:pt x="204" y="150"/>
                      <a:pt x="204"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8"/>
                      <a:pt x="205"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5" y="146"/>
                      <a:pt x="205" y="145"/>
                      <a:pt x="205" y="145"/>
                    </a:cubicBezTo>
                    <a:cubicBezTo>
                      <a:pt x="205" y="145"/>
                      <a:pt x="205" y="145"/>
                      <a:pt x="205" y="145"/>
                    </a:cubicBezTo>
                    <a:cubicBezTo>
                      <a:pt x="205" y="145"/>
                      <a:pt x="205" y="145"/>
                      <a:pt x="205" y="145"/>
                    </a:cubicBezTo>
                    <a:cubicBezTo>
                      <a:pt x="205" y="145"/>
                      <a:pt x="205" y="145"/>
                      <a:pt x="205" y="145"/>
                    </a:cubicBezTo>
                    <a:cubicBezTo>
                      <a:pt x="205" y="145"/>
                      <a:pt x="205" y="145"/>
                      <a:pt x="205" y="145"/>
                    </a:cubicBezTo>
                    <a:cubicBezTo>
                      <a:pt x="205" y="145"/>
                      <a:pt x="205" y="144"/>
                      <a:pt x="205" y="144"/>
                    </a:cubicBezTo>
                    <a:cubicBezTo>
                      <a:pt x="205" y="144"/>
                      <a:pt x="205" y="144"/>
                      <a:pt x="205" y="144"/>
                    </a:cubicBezTo>
                    <a:cubicBezTo>
                      <a:pt x="205" y="144"/>
                      <a:pt x="205" y="144"/>
                      <a:pt x="205" y="144"/>
                    </a:cubicBezTo>
                    <a:cubicBezTo>
                      <a:pt x="205" y="144"/>
                      <a:pt x="205" y="144"/>
                      <a:pt x="205" y="144"/>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1"/>
                    </a:cubicBezTo>
                    <a:cubicBezTo>
                      <a:pt x="205" y="141"/>
                      <a:pt x="205" y="141"/>
                      <a:pt x="205" y="141"/>
                    </a:cubicBezTo>
                    <a:cubicBezTo>
                      <a:pt x="205" y="141"/>
                      <a:pt x="205" y="141"/>
                      <a:pt x="205" y="141"/>
                    </a:cubicBezTo>
                    <a:cubicBezTo>
                      <a:pt x="205" y="141"/>
                      <a:pt x="205" y="141"/>
                      <a:pt x="205" y="141"/>
                    </a:cubicBezTo>
                    <a:cubicBezTo>
                      <a:pt x="205" y="141"/>
                      <a:pt x="205" y="141"/>
                      <a:pt x="205" y="141"/>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4" y="137"/>
                      <a:pt x="204" y="136"/>
                      <a:pt x="204" y="136"/>
                    </a:cubicBezTo>
                    <a:cubicBezTo>
                      <a:pt x="204" y="136"/>
                      <a:pt x="204" y="136"/>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4"/>
                      <a:pt x="204" y="134"/>
                      <a:pt x="204" y="134"/>
                    </a:cubicBezTo>
                    <a:cubicBezTo>
                      <a:pt x="204" y="134"/>
                      <a:pt x="204" y="134"/>
                      <a:pt x="204" y="134"/>
                    </a:cubicBezTo>
                    <a:cubicBezTo>
                      <a:pt x="204" y="134"/>
                      <a:pt x="204" y="134"/>
                      <a:pt x="204" y="134"/>
                    </a:cubicBezTo>
                    <a:cubicBezTo>
                      <a:pt x="204" y="134"/>
                      <a:pt x="204" y="134"/>
                      <a:pt x="204" y="134"/>
                    </a:cubicBezTo>
                    <a:cubicBezTo>
                      <a:pt x="204" y="133"/>
                      <a:pt x="204" y="132"/>
                      <a:pt x="204" y="132"/>
                    </a:cubicBezTo>
                    <a:cubicBezTo>
                      <a:pt x="204" y="132"/>
                      <a:pt x="204" y="132"/>
                      <a:pt x="204" y="132"/>
                    </a:cubicBezTo>
                    <a:cubicBezTo>
                      <a:pt x="204" y="132"/>
                      <a:pt x="204" y="132"/>
                      <a:pt x="204" y="132"/>
                    </a:cubicBezTo>
                    <a:cubicBezTo>
                      <a:pt x="204" y="131"/>
                      <a:pt x="204" y="131"/>
                      <a:pt x="204" y="131"/>
                    </a:cubicBezTo>
                    <a:cubicBezTo>
                      <a:pt x="204" y="131"/>
                      <a:pt x="204" y="131"/>
                      <a:pt x="204" y="131"/>
                    </a:cubicBezTo>
                    <a:cubicBezTo>
                      <a:pt x="204" y="131"/>
                      <a:pt x="204" y="131"/>
                      <a:pt x="204" y="131"/>
                    </a:cubicBezTo>
                    <a:cubicBezTo>
                      <a:pt x="204" y="130"/>
                      <a:pt x="204" y="130"/>
                      <a:pt x="204" y="130"/>
                    </a:cubicBezTo>
                    <a:cubicBezTo>
                      <a:pt x="204" y="130"/>
                      <a:pt x="204" y="130"/>
                      <a:pt x="204" y="130"/>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8"/>
                      <a:pt x="204" y="128"/>
                      <a:pt x="204" y="128"/>
                    </a:cubicBezTo>
                    <a:cubicBezTo>
                      <a:pt x="204" y="128"/>
                      <a:pt x="204" y="128"/>
                      <a:pt x="204" y="128"/>
                    </a:cubicBezTo>
                    <a:cubicBezTo>
                      <a:pt x="204" y="128"/>
                      <a:pt x="204" y="128"/>
                      <a:pt x="204" y="128"/>
                    </a:cubicBezTo>
                    <a:cubicBezTo>
                      <a:pt x="204" y="128"/>
                      <a:pt x="204" y="128"/>
                      <a:pt x="204" y="128"/>
                    </a:cubicBezTo>
                    <a:cubicBezTo>
                      <a:pt x="204" y="127"/>
                      <a:pt x="204" y="127"/>
                      <a:pt x="204" y="127"/>
                    </a:cubicBezTo>
                    <a:cubicBezTo>
                      <a:pt x="204" y="127"/>
                      <a:pt x="204" y="127"/>
                      <a:pt x="204" y="127"/>
                    </a:cubicBezTo>
                    <a:cubicBezTo>
                      <a:pt x="204" y="127"/>
                      <a:pt x="204" y="127"/>
                      <a:pt x="204" y="127"/>
                    </a:cubicBezTo>
                    <a:cubicBezTo>
                      <a:pt x="204" y="127"/>
                      <a:pt x="204" y="127"/>
                      <a:pt x="204" y="127"/>
                    </a:cubicBezTo>
                    <a:cubicBezTo>
                      <a:pt x="204" y="127"/>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5"/>
                      <a:pt x="204" y="125"/>
                      <a:pt x="204" y="125"/>
                    </a:cubicBezTo>
                    <a:cubicBezTo>
                      <a:pt x="204" y="125"/>
                      <a:pt x="204" y="125"/>
                      <a:pt x="204"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2" y="124"/>
                      <a:pt x="202" y="124"/>
                      <a:pt x="202" y="124"/>
                    </a:cubicBezTo>
                    <a:cubicBezTo>
                      <a:pt x="202" y="124"/>
                      <a:pt x="202" y="124"/>
                      <a:pt x="202" y="124"/>
                    </a:cubicBezTo>
                    <a:cubicBezTo>
                      <a:pt x="202" y="124"/>
                      <a:pt x="202" y="124"/>
                      <a:pt x="202" y="124"/>
                    </a:cubicBezTo>
                    <a:cubicBezTo>
                      <a:pt x="202" y="124"/>
                      <a:pt x="202" y="124"/>
                      <a:pt x="202" y="124"/>
                    </a:cubicBezTo>
                    <a:cubicBezTo>
                      <a:pt x="202" y="124"/>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1" y="123"/>
                      <a:pt x="201" y="123"/>
                      <a:pt x="201" y="123"/>
                    </a:cubicBezTo>
                    <a:cubicBezTo>
                      <a:pt x="201" y="123"/>
                      <a:pt x="201" y="123"/>
                      <a:pt x="201" y="123"/>
                    </a:cubicBezTo>
                    <a:cubicBezTo>
                      <a:pt x="201" y="123"/>
                      <a:pt x="201" y="123"/>
                      <a:pt x="201" y="123"/>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1"/>
                      <a:pt x="199" y="121"/>
                      <a:pt x="199" y="121"/>
                    </a:cubicBezTo>
                    <a:cubicBezTo>
                      <a:pt x="199" y="121"/>
                      <a:pt x="199" y="121"/>
                      <a:pt x="199" y="121"/>
                    </a:cubicBezTo>
                    <a:cubicBezTo>
                      <a:pt x="199" y="121"/>
                      <a:pt x="199"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7" y="121"/>
                      <a:pt x="197" y="121"/>
                      <a:pt x="197" y="121"/>
                    </a:cubicBezTo>
                    <a:cubicBezTo>
                      <a:pt x="197" y="121"/>
                      <a:pt x="197" y="121"/>
                      <a:pt x="197" y="121"/>
                    </a:cubicBezTo>
                    <a:cubicBezTo>
                      <a:pt x="197" y="121"/>
                      <a:pt x="197" y="121"/>
                      <a:pt x="197" y="121"/>
                    </a:cubicBezTo>
                    <a:cubicBezTo>
                      <a:pt x="197" y="121"/>
                      <a:pt x="197" y="121"/>
                      <a:pt x="197" y="121"/>
                    </a:cubicBezTo>
                    <a:cubicBezTo>
                      <a:pt x="197" y="121"/>
                      <a:pt x="197"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0"/>
                      <a:pt x="196" y="120"/>
                      <a:pt x="196" y="120"/>
                    </a:cubicBezTo>
                    <a:cubicBezTo>
                      <a:pt x="196" y="120"/>
                      <a:pt x="196" y="120"/>
                      <a:pt x="196" y="120"/>
                    </a:cubicBezTo>
                    <a:cubicBezTo>
                      <a:pt x="196" y="120"/>
                      <a:pt x="196" y="120"/>
                      <a:pt x="196" y="120"/>
                    </a:cubicBezTo>
                    <a:cubicBezTo>
                      <a:pt x="196" y="120"/>
                      <a:pt x="196" y="120"/>
                      <a:pt x="196"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8"/>
                      <a:pt x="191" y="118"/>
                      <a:pt x="191"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8" y="118"/>
                    </a:cubicBezTo>
                    <a:cubicBezTo>
                      <a:pt x="188" y="118"/>
                      <a:pt x="188" y="118"/>
                      <a:pt x="188" y="118"/>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7" y="117"/>
                      <a:pt x="187" y="117"/>
                      <a:pt x="187" y="117"/>
                    </a:cubicBezTo>
                    <a:cubicBezTo>
                      <a:pt x="187" y="117"/>
                      <a:pt x="187" y="117"/>
                      <a:pt x="187" y="117"/>
                    </a:cubicBezTo>
                    <a:cubicBezTo>
                      <a:pt x="187" y="117"/>
                      <a:pt x="187" y="117"/>
                      <a:pt x="187" y="117"/>
                    </a:cubicBezTo>
                    <a:cubicBezTo>
                      <a:pt x="187" y="117"/>
                      <a:pt x="187" y="117"/>
                      <a:pt x="187"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4" y="116"/>
                      <a:pt x="184" y="116"/>
                      <a:pt x="184" y="116"/>
                    </a:cubicBezTo>
                    <a:cubicBezTo>
                      <a:pt x="184" y="116"/>
                      <a:pt x="184" y="116"/>
                      <a:pt x="184" y="116"/>
                    </a:cubicBezTo>
                    <a:cubicBezTo>
                      <a:pt x="184" y="116"/>
                      <a:pt x="184" y="116"/>
                      <a:pt x="184" y="116"/>
                    </a:cubicBezTo>
                    <a:cubicBezTo>
                      <a:pt x="184" y="116"/>
                      <a:pt x="184" y="116"/>
                      <a:pt x="184"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2" y="116"/>
                      <a:pt x="182" y="116"/>
                      <a:pt x="182" y="116"/>
                    </a:cubicBezTo>
                    <a:cubicBezTo>
                      <a:pt x="182" y="116"/>
                      <a:pt x="182" y="116"/>
                      <a:pt x="182" y="116"/>
                    </a:cubicBezTo>
                    <a:cubicBezTo>
                      <a:pt x="182" y="116"/>
                      <a:pt x="182" y="116"/>
                      <a:pt x="182" y="116"/>
                    </a:cubicBezTo>
                    <a:cubicBezTo>
                      <a:pt x="182" y="116"/>
                      <a:pt x="182" y="116"/>
                      <a:pt x="182"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5"/>
                      <a:pt x="181" y="115"/>
                      <a:pt x="181" y="115"/>
                    </a:cubicBezTo>
                    <a:cubicBezTo>
                      <a:pt x="181" y="115"/>
                      <a:pt x="181" y="115"/>
                      <a:pt x="181" y="115"/>
                    </a:cubicBezTo>
                    <a:cubicBezTo>
                      <a:pt x="181" y="115"/>
                      <a:pt x="181" y="115"/>
                      <a:pt x="181"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8" y="115"/>
                    </a:cubicBezTo>
                    <a:cubicBezTo>
                      <a:pt x="178" y="115"/>
                      <a:pt x="178" y="115"/>
                      <a:pt x="178" y="115"/>
                    </a:cubicBezTo>
                    <a:cubicBezTo>
                      <a:pt x="178" y="115"/>
                      <a:pt x="178" y="115"/>
                      <a:pt x="178" y="115"/>
                    </a:cubicBezTo>
                    <a:cubicBezTo>
                      <a:pt x="178" y="115"/>
                      <a:pt x="178" y="115"/>
                      <a:pt x="178" y="115"/>
                    </a:cubicBezTo>
                    <a:cubicBezTo>
                      <a:pt x="178" y="115"/>
                      <a:pt x="178" y="115"/>
                      <a:pt x="178" y="115"/>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3"/>
                      <a:pt x="176" y="113"/>
                      <a:pt x="176"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2" y="113"/>
                      <a:pt x="172" y="113"/>
                      <a:pt x="172" y="113"/>
                    </a:cubicBezTo>
                    <a:cubicBezTo>
                      <a:pt x="172" y="113"/>
                      <a:pt x="172" y="113"/>
                      <a:pt x="172" y="113"/>
                    </a:cubicBezTo>
                    <a:cubicBezTo>
                      <a:pt x="172" y="113"/>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7" y="111"/>
                      <a:pt x="167" y="111"/>
                      <a:pt x="167" y="111"/>
                    </a:cubicBezTo>
                    <a:cubicBezTo>
                      <a:pt x="167" y="111"/>
                      <a:pt x="167" y="111"/>
                      <a:pt x="167" y="111"/>
                    </a:cubicBezTo>
                    <a:cubicBezTo>
                      <a:pt x="167" y="111"/>
                      <a:pt x="167" y="111"/>
                      <a:pt x="167" y="111"/>
                    </a:cubicBezTo>
                    <a:cubicBezTo>
                      <a:pt x="167" y="111"/>
                      <a:pt x="167" y="111"/>
                      <a:pt x="167" y="111"/>
                    </a:cubicBezTo>
                    <a:cubicBezTo>
                      <a:pt x="167" y="110"/>
                      <a:pt x="167" y="110"/>
                      <a:pt x="167" y="110"/>
                    </a:cubicBezTo>
                    <a:cubicBezTo>
                      <a:pt x="167" y="110"/>
                      <a:pt x="167" y="110"/>
                      <a:pt x="167" y="110"/>
                    </a:cubicBezTo>
                    <a:cubicBezTo>
                      <a:pt x="167" y="110"/>
                      <a:pt x="167" y="110"/>
                      <a:pt x="167" y="110"/>
                    </a:cubicBezTo>
                    <a:cubicBezTo>
                      <a:pt x="167" y="110"/>
                      <a:pt x="167"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8"/>
                      <a:pt x="163" y="108"/>
                      <a:pt x="163"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1" y="108"/>
                      <a:pt x="161" y="108"/>
                      <a:pt x="161" y="108"/>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59" y="107"/>
                      <a:pt x="159" y="107"/>
                    </a:cubicBezTo>
                    <a:cubicBezTo>
                      <a:pt x="159" y="107"/>
                      <a:pt x="159" y="107"/>
                      <a:pt x="159" y="107"/>
                    </a:cubicBezTo>
                    <a:cubicBezTo>
                      <a:pt x="159" y="107"/>
                      <a:pt x="159" y="107"/>
                      <a:pt x="159" y="107"/>
                    </a:cubicBezTo>
                    <a:cubicBezTo>
                      <a:pt x="159" y="107"/>
                      <a:pt x="159" y="107"/>
                      <a:pt x="159" y="107"/>
                    </a:cubicBezTo>
                    <a:cubicBezTo>
                      <a:pt x="159" y="107"/>
                      <a:pt x="159" y="107"/>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lose/>
                    <a:moveTo>
                      <a:pt x="156" y="88"/>
                    </a:move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7" y="61"/>
                      <a:pt x="157" y="61"/>
                      <a:pt x="157" y="61"/>
                    </a:cubicBezTo>
                    <a:cubicBezTo>
                      <a:pt x="157" y="61"/>
                      <a:pt x="157" y="61"/>
                      <a:pt x="157" y="61"/>
                    </a:cubicBezTo>
                    <a:cubicBezTo>
                      <a:pt x="157" y="61"/>
                      <a:pt x="157" y="61"/>
                      <a:pt x="157" y="61"/>
                    </a:cubicBezTo>
                    <a:cubicBezTo>
                      <a:pt x="157" y="61"/>
                      <a:pt x="157" y="61"/>
                      <a:pt x="157" y="61"/>
                    </a:cubicBezTo>
                    <a:cubicBezTo>
                      <a:pt x="157" y="61"/>
                      <a:pt x="157" y="61"/>
                      <a:pt x="157" y="62"/>
                    </a:cubicBezTo>
                    <a:cubicBezTo>
                      <a:pt x="157" y="62"/>
                      <a:pt x="157" y="62"/>
                      <a:pt x="157" y="62"/>
                    </a:cubicBezTo>
                    <a:cubicBezTo>
                      <a:pt x="157" y="62"/>
                      <a:pt x="157" y="62"/>
                      <a:pt x="157" y="62"/>
                    </a:cubicBezTo>
                    <a:cubicBezTo>
                      <a:pt x="157" y="62"/>
                      <a:pt x="157" y="62"/>
                      <a:pt x="157" y="62"/>
                    </a:cubicBezTo>
                    <a:cubicBezTo>
                      <a:pt x="157" y="62"/>
                      <a:pt x="157"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9" y="62"/>
                    </a:cubicBezTo>
                    <a:cubicBezTo>
                      <a:pt x="159" y="62"/>
                      <a:pt x="159" y="62"/>
                      <a:pt x="159" y="62"/>
                    </a:cubicBezTo>
                    <a:cubicBezTo>
                      <a:pt x="159" y="62"/>
                      <a:pt x="159" y="62"/>
                      <a:pt x="159" y="62"/>
                    </a:cubicBezTo>
                    <a:cubicBezTo>
                      <a:pt x="159" y="62"/>
                      <a:pt x="159" y="62"/>
                      <a:pt x="159" y="62"/>
                    </a:cubicBezTo>
                    <a:cubicBezTo>
                      <a:pt x="159" y="62"/>
                      <a:pt x="159" y="62"/>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1" y="63"/>
                      <a:pt x="161" y="63"/>
                      <a:pt x="161" y="63"/>
                    </a:cubicBezTo>
                    <a:cubicBezTo>
                      <a:pt x="161" y="63"/>
                      <a:pt x="161" y="63"/>
                      <a:pt x="161" y="63"/>
                    </a:cubicBezTo>
                    <a:cubicBezTo>
                      <a:pt x="161" y="63"/>
                      <a:pt x="161" y="63"/>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5" y="65"/>
                    </a:cubicBezTo>
                    <a:cubicBezTo>
                      <a:pt x="165" y="65"/>
                      <a:pt x="165" y="65"/>
                      <a:pt x="165" y="65"/>
                    </a:cubicBezTo>
                    <a:cubicBezTo>
                      <a:pt x="165" y="65"/>
                      <a:pt x="165" y="65"/>
                      <a:pt x="165" y="65"/>
                    </a:cubicBezTo>
                    <a:cubicBezTo>
                      <a:pt x="165" y="65"/>
                      <a:pt x="165" y="65"/>
                      <a:pt x="165" y="65"/>
                    </a:cubicBezTo>
                    <a:cubicBezTo>
                      <a:pt x="165" y="65"/>
                      <a:pt x="165" y="65"/>
                      <a:pt x="165" y="65"/>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9"/>
                      <a:pt x="170" y="69"/>
                      <a:pt x="170" y="69"/>
                    </a:cubicBezTo>
                    <a:cubicBezTo>
                      <a:pt x="170" y="69"/>
                      <a:pt x="170" y="69"/>
                      <a:pt x="170" y="69"/>
                    </a:cubicBezTo>
                    <a:cubicBezTo>
                      <a:pt x="170" y="69"/>
                      <a:pt x="170" y="69"/>
                      <a:pt x="170"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3" y="69"/>
                      <a:pt x="173" y="69"/>
                      <a:pt x="173" y="69"/>
                    </a:cubicBezTo>
                    <a:cubicBezTo>
                      <a:pt x="173" y="69"/>
                      <a:pt x="173" y="69"/>
                      <a:pt x="173" y="69"/>
                    </a:cubicBezTo>
                    <a:cubicBezTo>
                      <a:pt x="173" y="69"/>
                      <a:pt x="173" y="69"/>
                      <a:pt x="173" y="69"/>
                    </a:cubicBezTo>
                    <a:cubicBezTo>
                      <a:pt x="173" y="69"/>
                      <a:pt x="173" y="69"/>
                      <a:pt x="173" y="69"/>
                    </a:cubicBezTo>
                    <a:cubicBezTo>
                      <a:pt x="173" y="69"/>
                      <a:pt x="173" y="69"/>
                      <a:pt x="173" y="70"/>
                    </a:cubicBezTo>
                    <a:cubicBezTo>
                      <a:pt x="173" y="70"/>
                      <a:pt x="173"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1"/>
                    </a:cubicBezTo>
                    <a:cubicBezTo>
                      <a:pt x="176" y="71"/>
                      <a:pt x="176" y="71"/>
                      <a:pt x="176" y="71"/>
                    </a:cubicBezTo>
                    <a:cubicBezTo>
                      <a:pt x="176" y="71"/>
                      <a:pt x="176" y="71"/>
                      <a:pt x="176"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2"/>
                    </a:cubicBezTo>
                    <a:cubicBezTo>
                      <a:pt x="178" y="72"/>
                      <a:pt x="178" y="72"/>
                      <a:pt x="178" y="72"/>
                    </a:cubicBezTo>
                    <a:cubicBezTo>
                      <a:pt x="178" y="72"/>
                      <a:pt x="178" y="72"/>
                      <a:pt x="178"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1" y="72"/>
                      <a:pt x="181" y="72"/>
                      <a:pt x="181" y="72"/>
                    </a:cubicBezTo>
                    <a:cubicBezTo>
                      <a:pt x="181" y="72"/>
                      <a:pt x="181" y="72"/>
                      <a:pt x="181" y="72"/>
                    </a:cubicBezTo>
                    <a:cubicBezTo>
                      <a:pt x="181" y="72"/>
                      <a:pt x="181" y="72"/>
                      <a:pt x="181"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3"/>
                    </a:cubicBezTo>
                    <a:cubicBezTo>
                      <a:pt x="182" y="73"/>
                      <a:pt x="182" y="73"/>
                      <a:pt x="182" y="73"/>
                    </a:cubicBezTo>
                    <a:cubicBezTo>
                      <a:pt x="182" y="73"/>
                      <a:pt x="182"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4" y="73"/>
                      <a:pt x="184" y="73"/>
                    </a:cubicBezTo>
                    <a:cubicBezTo>
                      <a:pt x="184" y="73"/>
                      <a:pt x="184" y="73"/>
                      <a:pt x="184" y="73"/>
                    </a:cubicBezTo>
                    <a:cubicBezTo>
                      <a:pt x="184" y="73"/>
                      <a:pt x="184" y="73"/>
                      <a:pt x="184" y="73"/>
                    </a:cubicBezTo>
                    <a:cubicBezTo>
                      <a:pt x="184" y="73"/>
                      <a:pt x="184" y="73"/>
                      <a:pt x="184"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4"/>
                    </a:cubicBezTo>
                    <a:cubicBezTo>
                      <a:pt x="186" y="74"/>
                      <a:pt x="186" y="74"/>
                      <a:pt x="187" y="74"/>
                    </a:cubicBezTo>
                    <a:cubicBezTo>
                      <a:pt x="187" y="74"/>
                      <a:pt x="187" y="74"/>
                      <a:pt x="187" y="74"/>
                    </a:cubicBezTo>
                    <a:cubicBezTo>
                      <a:pt x="187" y="74"/>
                      <a:pt x="187" y="74"/>
                      <a:pt x="187" y="74"/>
                    </a:cubicBezTo>
                    <a:cubicBezTo>
                      <a:pt x="187" y="74"/>
                      <a:pt x="187" y="74"/>
                      <a:pt x="187" y="74"/>
                    </a:cubicBezTo>
                    <a:cubicBezTo>
                      <a:pt x="187" y="74"/>
                      <a:pt x="187"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1" y="75"/>
                      <a:pt x="191" y="75"/>
                      <a:pt x="192" y="75"/>
                    </a:cubicBezTo>
                    <a:cubicBezTo>
                      <a:pt x="192" y="75"/>
                      <a:pt x="192" y="75"/>
                      <a:pt x="192" y="75"/>
                    </a:cubicBezTo>
                    <a:cubicBezTo>
                      <a:pt x="192" y="75"/>
                      <a:pt x="192" y="75"/>
                      <a:pt x="192" y="75"/>
                    </a:cubicBezTo>
                    <a:cubicBezTo>
                      <a:pt x="192" y="75"/>
                      <a:pt x="192" y="75"/>
                      <a:pt x="192" y="75"/>
                    </a:cubicBezTo>
                    <a:cubicBezTo>
                      <a:pt x="192" y="75"/>
                      <a:pt x="193" y="75"/>
                      <a:pt x="193" y="75"/>
                    </a:cubicBezTo>
                    <a:cubicBezTo>
                      <a:pt x="193" y="75"/>
                      <a:pt x="193" y="75"/>
                      <a:pt x="193" y="75"/>
                    </a:cubicBezTo>
                    <a:cubicBezTo>
                      <a:pt x="193" y="75"/>
                      <a:pt x="193" y="75"/>
                      <a:pt x="193" y="75"/>
                    </a:cubicBezTo>
                    <a:cubicBezTo>
                      <a:pt x="193" y="75"/>
                      <a:pt x="193" y="75"/>
                      <a:pt x="193" y="75"/>
                    </a:cubicBezTo>
                    <a:cubicBezTo>
                      <a:pt x="193" y="75"/>
                      <a:pt x="193" y="75"/>
                      <a:pt x="193" y="75"/>
                    </a:cubicBezTo>
                    <a:cubicBezTo>
                      <a:pt x="193" y="75"/>
                      <a:pt x="193" y="75"/>
                      <a:pt x="194" y="75"/>
                    </a:cubicBezTo>
                    <a:cubicBezTo>
                      <a:pt x="194" y="75"/>
                      <a:pt x="194" y="75"/>
                      <a:pt x="194" y="75"/>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9"/>
                      <a:pt x="197" y="79"/>
                      <a:pt x="197" y="79"/>
                    </a:cubicBezTo>
                    <a:cubicBezTo>
                      <a:pt x="197" y="79"/>
                      <a:pt x="197" y="79"/>
                      <a:pt x="198" y="79"/>
                    </a:cubicBezTo>
                    <a:cubicBezTo>
                      <a:pt x="198" y="79"/>
                      <a:pt x="198" y="79"/>
                      <a:pt x="198" y="79"/>
                    </a:cubicBezTo>
                    <a:cubicBezTo>
                      <a:pt x="198" y="79"/>
                      <a:pt x="198" y="79"/>
                      <a:pt x="198" y="79"/>
                    </a:cubicBezTo>
                    <a:cubicBezTo>
                      <a:pt x="198" y="79"/>
                      <a:pt x="198" y="79"/>
                      <a:pt x="198" y="79"/>
                    </a:cubicBezTo>
                    <a:cubicBezTo>
                      <a:pt x="198" y="79"/>
                      <a:pt x="198" y="80"/>
                      <a:pt x="198" y="80"/>
                    </a:cubicBezTo>
                    <a:cubicBezTo>
                      <a:pt x="198" y="80"/>
                      <a:pt x="198" y="80"/>
                      <a:pt x="198" y="80"/>
                    </a:cubicBezTo>
                    <a:cubicBezTo>
                      <a:pt x="198" y="81"/>
                      <a:pt x="198" y="81"/>
                      <a:pt x="198" y="82"/>
                    </a:cubicBezTo>
                    <a:cubicBezTo>
                      <a:pt x="198" y="82"/>
                      <a:pt x="198" y="82"/>
                      <a:pt x="198" y="82"/>
                    </a:cubicBezTo>
                    <a:cubicBezTo>
                      <a:pt x="198" y="82"/>
                      <a:pt x="198" y="82"/>
                      <a:pt x="198" y="83"/>
                    </a:cubicBezTo>
                    <a:cubicBezTo>
                      <a:pt x="198" y="83"/>
                      <a:pt x="198" y="83"/>
                      <a:pt x="198" y="83"/>
                    </a:cubicBezTo>
                    <a:cubicBezTo>
                      <a:pt x="198" y="83"/>
                      <a:pt x="198" y="83"/>
                      <a:pt x="198" y="84"/>
                    </a:cubicBezTo>
                    <a:cubicBezTo>
                      <a:pt x="198" y="84"/>
                      <a:pt x="198" y="84"/>
                      <a:pt x="198" y="84"/>
                    </a:cubicBezTo>
                    <a:cubicBezTo>
                      <a:pt x="198" y="84"/>
                      <a:pt x="198" y="84"/>
                      <a:pt x="198" y="84"/>
                    </a:cubicBezTo>
                    <a:cubicBezTo>
                      <a:pt x="198" y="84"/>
                      <a:pt x="198" y="84"/>
                      <a:pt x="198" y="84"/>
                    </a:cubicBezTo>
                    <a:cubicBezTo>
                      <a:pt x="198" y="85"/>
                      <a:pt x="198" y="85"/>
                      <a:pt x="198" y="85"/>
                    </a:cubicBezTo>
                    <a:cubicBezTo>
                      <a:pt x="198" y="85"/>
                      <a:pt x="198" y="85"/>
                      <a:pt x="198" y="85"/>
                    </a:cubicBezTo>
                    <a:cubicBezTo>
                      <a:pt x="199" y="85"/>
                      <a:pt x="199" y="85"/>
                      <a:pt x="199" y="85"/>
                    </a:cubicBezTo>
                    <a:cubicBezTo>
                      <a:pt x="199" y="85"/>
                      <a:pt x="199" y="85"/>
                      <a:pt x="199" y="85"/>
                    </a:cubicBezTo>
                    <a:cubicBezTo>
                      <a:pt x="199" y="85"/>
                      <a:pt x="199" y="85"/>
                      <a:pt x="199" y="85"/>
                    </a:cubicBezTo>
                    <a:cubicBezTo>
                      <a:pt x="199" y="85"/>
                      <a:pt x="199" y="85"/>
                      <a:pt x="199" y="85"/>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200" y="88"/>
                    </a:cubicBezTo>
                    <a:cubicBezTo>
                      <a:pt x="200" y="88"/>
                      <a:pt x="200" y="88"/>
                      <a:pt x="200" y="88"/>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90"/>
                      <a:pt x="200" y="90"/>
                      <a:pt x="200" y="90"/>
                    </a:cubicBezTo>
                    <a:cubicBezTo>
                      <a:pt x="200" y="90"/>
                      <a:pt x="200" y="90"/>
                      <a:pt x="200" y="90"/>
                    </a:cubicBezTo>
                    <a:cubicBezTo>
                      <a:pt x="200" y="90"/>
                      <a:pt x="200" y="90"/>
                      <a:pt x="200" y="90"/>
                    </a:cubicBezTo>
                    <a:cubicBezTo>
                      <a:pt x="200" y="90"/>
                      <a:pt x="200" y="90"/>
                      <a:pt x="200" y="90"/>
                    </a:cubicBezTo>
                    <a:cubicBezTo>
                      <a:pt x="200" y="91"/>
                      <a:pt x="200" y="91"/>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200" y="92"/>
                    </a:cubicBezTo>
                    <a:cubicBezTo>
                      <a:pt x="200" y="92"/>
                      <a:pt x="200" y="92"/>
                      <a:pt x="200" y="92"/>
                    </a:cubicBezTo>
                    <a:cubicBezTo>
                      <a:pt x="200" y="92"/>
                      <a:pt x="200" y="92"/>
                      <a:pt x="200" y="92"/>
                    </a:cubicBezTo>
                    <a:cubicBezTo>
                      <a:pt x="200" y="92"/>
                      <a:pt x="200" y="92"/>
                      <a:pt x="200" y="92"/>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5"/>
                      <a:pt x="200" y="95"/>
                    </a:cubicBezTo>
                    <a:cubicBezTo>
                      <a:pt x="200" y="95"/>
                      <a:pt x="200" y="95"/>
                      <a:pt x="200" y="95"/>
                    </a:cubicBezTo>
                    <a:cubicBezTo>
                      <a:pt x="200" y="95"/>
                      <a:pt x="200" y="95"/>
                      <a:pt x="201" y="95"/>
                    </a:cubicBezTo>
                    <a:cubicBezTo>
                      <a:pt x="201" y="95"/>
                      <a:pt x="201" y="95"/>
                      <a:pt x="201" y="95"/>
                    </a:cubicBezTo>
                    <a:cubicBezTo>
                      <a:pt x="201" y="95"/>
                      <a:pt x="201" y="95"/>
                      <a:pt x="201" y="95"/>
                    </a:cubicBezTo>
                    <a:cubicBezTo>
                      <a:pt x="201" y="95"/>
                      <a:pt x="201" y="95"/>
                      <a:pt x="201" y="95"/>
                    </a:cubicBezTo>
                    <a:cubicBezTo>
                      <a:pt x="201" y="95"/>
                      <a:pt x="201" y="95"/>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7"/>
                    </a:cubicBezTo>
                    <a:cubicBezTo>
                      <a:pt x="201" y="97"/>
                      <a:pt x="201" y="97"/>
                      <a:pt x="201" y="97"/>
                    </a:cubicBezTo>
                    <a:cubicBezTo>
                      <a:pt x="201" y="97"/>
                      <a:pt x="201" y="97"/>
                      <a:pt x="201" y="97"/>
                    </a:cubicBezTo>
                    <a:cubicBezTo>
                      <a:pt x="201" y="97"/>
                      <a:pt x="201" y="97"/>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9"/>
                      <a:pt x="201" y="99"/>
                    </a:cubicBezTo>
                    <a:cubicBezTo>
                      <a:pt x="201" y="99"/>
                      <a:pt x="201" y="99"/>
                      <a:pt x="201" y="99"/>
                    </a:cubicBezTo>
                    <a:cubicBezTo>
                      <a:pt x="201" y="99"/>
                      <a:pt x="201" y="99"/>
                      <a:pt x="201" y="99"/>
                    </a:cubicBezTo>
                    <a:cubicBezTo>
                      <a:pt x="201" y="99"/>
                      <a:pt x="201" y="100"/>
                      <a:pt x="201" y="100"/>
                    </a:cubicBezTo>
                    <a:cubicBezTo>
                      <a:pt x="201" y="100"/>
                      <a:pt x="201" y="100"/>
                      <a:pt x="201" y="100"/>
                    </a:cubicBezTo>
                    <a:cubicBezTo>
                      <a:pt x="201" y="100"/>
                      <a:pt x="201" y="100"/>
                      <a:pt x="201" y="100"/>
                    </a:cubicBezTo>
                    <a:cubicBezTo>
                      <a:pt x="201" y="100"/>
                      <a:pt x="201" y="100"/>
                      <a:pt x="201" y="100"/>
                    </a:cubicBezTo>
                    <a:cubicBezTo>
                      <a:pt x="201" y="101"/>
                      <a:pt x="201" y="101"/>
                      <a:pt x="201" y="101"/>
                    </a:cubicBezTo>
                    <a:cubicBezTo>
                      <a:pt x="201" y="101"/>
                      <a:pt x="201" y="101"/>
                      <a:pt x="201" y="101"/>
                    </a:cubicBezTo>
                    <a:cubicBezTo>
                      <a:pt x="201" y="101"/>
                      <a:pt x="201" y="101"/>
                      <a:pt x="201" y="101"/>
                    </a:cubicBezTo>
                    <a:cubicBezTo>
                      <a:pt x="201" y="101"/>
                      <a:pt x="201" y="101"/>
                      <a:pt x="201" y="101"/>
                    </a:cubicBezTo>
                    <a:cubicBezTo>
                      <a:pt x="201" y="101"/>
                      <a:pt x="201" y="102"/>
                      <a:pt x="201" y="102"/>
                    </a:cubicBezTo>
                    <a:cubicBezTo>
                      <a:pt x="201" y="102"/>
                      <a:pt x="201" y="102"/>
                      <a:pt x="201" y="102"/>
                    </a:cubicBezTo>
                    <a:cubicBezTo>
                      <a:pt x="201" y="102"/>
                      <a:pt x="201" y="102"/>
                      <a:pt x="202" y="102"/>
                    </a:cubicBezTo>
                    <a:cubicBezTo>
                      <a:pt x="202" y="102"/>
                      <a:pt x="202" y="102"/>
                      <a:pt x="202" y="102"/>
                    </a:cubicBezTo>
                    <a:cubicBezTo>
                      <a:pt x="202" y="102"/>
                      <a:pt x="202" y="103"/>
                      <a:pt x="202" y="103"/>
                    </a:cubicBezTo>
                    <a:cubicBezTo>
                      <a:pt x="202" y="103"/>
                      <a:pt x="202" y="103"/>
                      <a:pt x="202" y="103"/>
                    </a:cubicBezTo>
                    <a:cubicBezTo>
                      <a:pt x="202" y="103"/>
                      <a:pt x="202" y="103"/>
                      <a:pt x="202" y="103"/>
                    </a:cubicBezTo>
                    <a:cubicBezTo>
                      <a:pt x="202" y="103"/>
                      <a:pt x="202" y="103"/>
                      <a:pt x="202" y="103"/>
                    </a:cubicBezTo>
                    <a:cubicBezTo>
                      <a:pt x="202" y="103"/>
                      <a:pt x="202" y="104"/>
                      <a:pt x="202" y="104"/>
                    </a:cubicBezTo>
                    <a:cubicBezTo>
                      <a:pt x="202" y="104"/>
                      <a:pt x="202" y="104"/>
                      <a:pt x="202" y="104"/>
                    </a:cubicBezTo>
                    <a:cubicBezTo>
                      <a:pt x="202" y="104"/>
                      <a:pt x="202" y="104"/>
                      <a:pt x="202" y="104"/>
                    </a:cubicBezTo>
                    <a:cubicBezTo>
                      <a:pt x="202" y="104"/>
                      <a:pt x="202" y="104"/>
                      <a:pt x="202" y="104"/>
                    </a:cubicBezTo>
                    <a:cubicBezTo>
                      <a:pt x="202" y="104"/>
                      <a:pt x="202" y="105"/>
                      <a:pt x="202" y="105"/>
                    </a:cubicBezTo>
                    <a:cubicBezTo>
                      <a:pt x="202" y="105"/>
                      <a:pt x="202" y="105"/>
                      <a:pt x="202"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7"/>
                    </a:cubicBezTo>
                    <a:cubicBezTo>
                      <a:pt x="201" y="107"/>
                      <a:pt x="201" y="107"/>
                      <a:pt x="201" y="107"/>
                    </a:cubicBezTo>
                    <a:cubicBezTo>
                      <a:pt x="201" y="107"/>
                      <a:pt x="201" y="107"/>
                      <a:pt x="201" y="107"/>
                    </a:cubicBezTo>
                    <a:cubicBezTo>
                      <a:pt x="201" y="107"/>
                      <a:pt x="201" y="107"/>
                      <a:pt x="201" y="107"/>
                    </a:cubicBezTo>
                    <a:cubicBezTo>
                      <a:pt x="201" y="107"/>
                      <a:pt x="200" y="107"/>
                      <a:pt x="200" y="107"/>
                    </a:cubicBezTo>
                    <a:cubicBezTo>
                      <a:pt x="200" y="107"/>
                      <a:pt x="200" y="107"/>
                      <a:pt x="200" y="107"/>
                    </a:cubicBezTo>
                    <a:cubicBezTo>
                      <a:pt x="200" y="107"/>
                      <a:pt x="200" y="107"/>
                      <a:pt x="200" y="107"/>
                    </a:cubicBezTo>
                    <a:cubicBezTo>
                      <a:pt x="200" y="107"/>
                      <a:pt x="200" y="107"/>
                      <a:pt x="200" y="107"/>
                    </a:cubicBezTo>
                    <a:cubicBezTo>
                      <a:pt x="200" y="106"/>
                      <a:pt x="200" y="106"/>
                      <a:pt x="200" y="106"/>
                    </a:cubicBezTo>
                    <a:cubicBezTo>
                      <a:pt x="200" y="106"/>
                      <a:pt x="200" y="106"/>
                      <a:pt x="200"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8" y="106"/>
                      <a:pt x="198" y="106"/>
                      <a:pt x="198" y="106"/>
                    </a:cubicBezTo>
                    <a:cubicBezTo>
                      <a:pt x="198" y="106"/>
                      <a:pt x="198" y="106"/>
                      <a:pt x="198" y="106"/>
                    </a:cubicBezTo>
                    <a:cubicBezTo>
                      <a:pt x="198" y="106"/>
                      <a:pt x="198" y="106"/>
                      <a:pt x="198" y="106"/>
                    </a:cubicBezTo>
                    <a:cubicBezTo>
                      <a:pt x="198" y="106"/>
                      <a:pt x="198"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6" y="106"/>
                    </a:cubicBezTo>
                    <a:cubicBezTo>
                      <a:pt x="196" y="106"/>
                      <a:pt x="196" y="106"/>
                      <a:pt x="196" y="106"/>
                    </a:cubicBezTo>
                    <a:cubicBezTo>
                      <a:pt x="196" y="106"/>
                      <a:pt x="196" y="106"/>
                      <a:pt x="196" y="106"/>
                    </a:cubicBezTo>
                    <a:cubicBezTo>
                      <a:pt x="196" y="106"/>
                      <a:pt x="196" y="106"/>
                      <a:pt x="196" y="106"/>
                    </a:cubicBezTo>
                    <a:cubicBezTo>
                      <a:pt x="196" y="106"/>
                      <a:pt x="196" y="106"/>
                      <a:pt x="196" y="106"/>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5" y="105"/>
                      <a:pt x="195" y="105"/>
                      <a:pt x="195" y="105"/>
                    </a:cubicBezTo>
                    <a:cubicBezTo>
                      <a:pt x="194" y="105"/>
                      <a:pt x="194" y="105"/>
                      <a:pt x="194" y="105"/>
                    </a:cubicBezTo>
                    <a:cubicBezTo>
                      <a:pt x="194" y="105"/>
                      <a:pt x="194" y="105"/>
                      <a:pt x="193" y="105"/>
                    </a:cubicBezTo>
                    <a:cubicBezTo>
                      <a:pt x="193" y="105"/>
                      <a:pt x="193" y="105"/>
                      <a:pt x="193" y="105"/>
                    </a:cubicBezTo>
                    <a:cubicBezTo>
                      <a:pt x="193" y="105"/>
                      <a:pt x="193" y="105"/>
                      <a:pt x="193" y="105"/>
                    </a:cubicBezTo>
                    <a:cubicBezTo>
                      <a:pt x="193" y="105"/>
                      <a:pt x="193" y="105"/>
                      <a:pt x="193" y="105"/>
                    </a:cubicBezTo>
                    <a:cubicBezTo>
                      <a:pt x="193" y="105"/>
                      <a:pt x="193" y="105"/>
                      <a:pt x="193" y="105"/>
                    </a:cubicBezTo>
                    <a:cubicBezTo>
                      <a:pt x="193"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1" y="105"/>
                      <a:pt x="191" y="105"/>
                      <a:pt x="191" y="105"/>
                    </a:cubicBezTo>
                    <a:cubicBezTo>
                      <a:pt x="191" y="105"/>
                      <a:pt x="191" y="105"/>
                      <a:pt x="191" y="105"/>
                    </a:cubicBezTo>
                    <a:cubicBezTo>
                      <a:pt x="191" y="105"/>
                      <a:pt x="191" y="105"/>
                      <a:pt x="191" y="105"/>
                    </a:cubicBezTo>
                    <a:cubicBezTo>
                      <a:pt x="191" y="105"/>
                      <a:pt x="191" y="105"/>
                      <a:pt x="191" y="105"/>
                    </a:cubicBezTo>
                    <a:cubicBezTo>
                      <a:pt x="191" y="104"/>
                      <a:pt x="191" y="104"/>
                      <a:pt x="191" y="104"/>
                    </a:cubicBezTo>
                    <a:cubicBezTo>
                      <a:pt x="191" y="104"/>
                      <a:pt x="191" y="104"/>
                      <a:pt x="191" y="104"/>
                    </a:cubicBezTo>
                    <a:cubicBezTo>
                      <a:pt x="191" y="104"/>
                      <a:pt x="191" y="104"/>
                      <a:pt x="191" y="104"/>
                    </a:cubicBezTo>
                    <a:cubicBezTo>
                      <a:pt x="191" y="104"/>
                      <a:pt x="191" y="104"/>
                      <a:pt x="191"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8" y="104"/>
                      <a:pt x="188" y="104"/>
                      <a:pt x="188" y="104"/>
                    </a:cubicBezTo>
                    <a:cubicBezTo>
                      <a:pt x="188" y="104"/>
                      <a:pt x="188" y="104"/>
                      <a:pt x="188" y="104"/>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6" y="102"/>
                      <a:pt x="186" y="102"/>
                      <a:pt x="186"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4" y="102"/>
                    </a:cubicBezTo>
                    <a:cubicBezTo>
                      <a:pt x="184" y="102"/>
                      <a:pt x="184" y="102"/>
                      <a:pt x="184" y="102"/>
                    </a:cubicBezTo>
                    <a:cubicBezTo>
                      <a:pt x="184" y="102"/>
                      <a:pt x="184" y="102"/>
                      <a:pt x="184" y="102"/>
                    </a:cubicBezTo>
                    <a:cubicBezTo>
                      <a:pt x="184" y="102"/>
                      <a:pt x="184" y="102"/>
                      <a:pt x="183" y="102"/>
                    </a:cubicBezTo>
                    <a:cubicBezTo>
                      <a:pt x="183" y="102"/>
                      <a:pt x="183" y="102"/>
                      <a:pt x="183" y="102"/>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0"/>
                      <a:pt x="180" y="100"/>
                      <a:pt x="180" y="100"/>
                    </a:cubicBezTo>
                    <a:cubicBezTo>
                      <a:pt x="180" y="100"/>
                      <a:pt x="180" y="100"/>
                      <a:pt x="180" y="100"/>
                    </a:cubicBezTo>
                    <a:cubicBezTo>
                      <a:pt x="180" y="100"/>
                      <a:pt x="180" y="100"/>
                      <a:pt x="180" y="100"/>
                    </a:cubicBezTo>
                    <a:cubicBezTo>
                      <a:pt x="180" y="100"/>
                      <a:pt x="180"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99"/>
                      <a:pt x="177" y="99"/>
                      <a:pt x="177" y="99"/>
                    </a:cubicBezTo>
                    <a:cubicBezTo>
                      <a:pt x="177" y="99"/>
                      <a:pt x="177" y="99"/>
                      <a:pt x="177" y="99"/>
                    </a:cubicBezTo>
                    <a:cubicBezTo>
                      <a:pt x="177" y="99"/>
                      <a:pt x="177" y="99"/>
                      <a:pt x="177" y="99"/>
                    </a:cubicBezTo>
                    <a:cubicBezTo>
                      <a:pt x="177" y="99"/>
                      <a:pt x="177" y="99"/>
                      <a:pt x="177"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8"/>
                      <a:pt x="175" y="98"/>
                      <a:pt x="175" y="98"/>
                    </a:cubicBezTo>
                    <a:cubicBezTo>
                      <a:pt x="175" y="98"/>
                      <a:pt x="175" y="98"/>
                      <a:pt x="175"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7"/>
                      <a:pt x="173" y="97"/>
                      <a:pt x="173" y="97"/>
                    </a:cubicBezTo>
                    <a:cubicBezTo>
                      <a:pt x="173" y="97"/>
                      <a:pt x="173" y="97"/>
                      <a:pt x="173" y="97"/>
                    </a:cubicBezTo>
                    <a:cubicBezTo>
                      <a:pt x="173" y="97"/>
                      <a:pt x="173" y="97"/>
                      <a:pt x="173" y="97"/>
                    </a:cubicBezTo>
                    <a:cubicBezTo>
                      <a:pt x="173" y="97"/>
                      <a:pt x="173" y="97"/>
                      <a:pt x="173" y="97"/>
                    </a:cubicBezTo>
                    <a:cubicBezTo>
                      <a:pt x="173"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7" y="95"/>
                      <a:pt x="167" y="95"/>
                      <a:pt x="167" y="95"/>
                    </a:cubicBezTo>
                    <a:cubicBezTo>
                      <a:pt x="167" y="95"/>
                      <a:pt x="167" y="95"/>
                      <a:pt x="167" y="95"/>
                    </a:cubicBezTo>
                    <a:cubicBezTo>
                      <a:pt x="167" y="95"/>
                      <a:pt x="167" y="95"/>
                      <a:pt x="167" y="95"/>
                    </a:cubicBezTo>
                    <a:cubicBezTo>
                      <a:pt x="167" y="95"/>
                      <a:pt x="167" y="95"/>
                      <a:pt x="167"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5" y="94"/>
                      <a:pt x="165" y="94"/>
                      <a:pt x="165" y="94"/>
                    </a:cubicBezTo>
                    <a:cubicBezTo>
                      <a:pt x="165" y="94"/>
                      <a:pt x="165" y="94"/>
                      <a:pt x="165" y="94"/>
                    </a:cubicBezTo>
                    <a:cubicBezTo>
                      <a:pt x="165" y="94"/>
                      <a:pt x="165" y="94"/>
                      <a:pt x="165" y="94"/>
                    </a:cubicBezTo>
                    <a:cubicBezTo>
                      <a:pt x="165" y="94"/>
                      <a:pt x="165" y="94"/>
                      <a:pt x="165" y="94"/>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1" y="91"/>
                      <a:pt x="161" y="91"/>
                      <a:pt x="161" y="91"/>
                    </a:cubicBezTo>
                    <a:cubicBezTo>
                      <a:pt x="161" y="91"/>
                      <a:pt x="161" y="91"/>
                      <a:pt x="161" y="91"/>
                    </a:cubicBezTo>
                    <a:cubicBezTo>
                      <a:pt x="161" y="91"/>
                      <a:pt x="161" y="91"/>
                      <a:pt x="161" y="91"/>
                    </a:cubicBezTo>
                    <a:cubicBezTo>
                      <a:pt x="161" y="91"/>
                      <a:pt x="161" y="91"/>
                      <a:pt x="161" y="91"/>
                    </a:cubicBezTo>
                    <a:cubicBezTo>
                      <a:pt x="161" y="91"/>
                      <a:pt x="160" y="91"/>
                      <a:pt x="160" y="91"/>
                    </a:cubicBezTo>
                    <a:cubicBezTo>
                      <a:pt x="160" y="91"/>
                      <a:pt x="160" y="91"/>
                      <a:pt x="160" y="91"/>
                    </a:cubicBezTo>
                    <a:cubicBezTo>
                      <a:pt x="160" y="91"/>
                      <a:pt x="160" y="91"/>
                      <a:pt x="160" y="91"/>
                    </a:cubicBezTo>
                    <a:cubicBezTo>
                      <a:pt x="160" y="91"/>
                      <a:pt x="160" y="91"/>
                      <a:pt x="160" y="91"/>
                    </a:cubicBezTo>
                    <a:cubicBezTo>
                      <a:pt x="160" y="91"/>
                      <a:pt x="160" y="91"/>
                      <a:pt x="160"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0"/>
                      <a:pt x="159" y="90"/>
                      <a:pt x="159" y="90"/>
                    </a:cubicBezTo>
                    <a:cubicBezTo>
                      <a:pt x="159" y="90"/>
                      <a:pt x="159" y="90"/>
                      <a:pt x="159" y="90"/>
                    </a:cubicBezTo>
                    <a:cubicBezTo>
                      <a:pt x="159" y="90"/>
                      <a:pt x="159" y="90"/>
                      <a:pt x="159"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89"/>
                      <a:pt x="158" y="89"/>
                      <a:pt x="158"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6" y="89"/>
                      <a:pt x="156" y="89"/>
                      <a:pt x="156" y="89"/>
                    </a:cubicBezTo>
                    <a:cubicBezTo>
                      <a:pt x="156" y="89"/>
                      <a:pt x="156" y="89"/>
                      <a:pt x="156" y="89"/>
                    </a:cubicBezTo>
                    <a:cubicBezTo>
                      <a:pt x="156" y="89"/>
                      <a:pt x="156" y="89"/>
                      <a:pt x="156" y="89"/>
                    </a:cubicBezTo>
                    <a:cubicBezTo>
                      <a:pt x="156" y="89"/>
                      <a:pt x="156" y="89"/>
                      <a:pt x="156" y="89"/>
                    </a:cubicBezTo>
                    <a:cubicBezTo>
                      <a:pt x="156" y="89"/>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lose/>
                    <a:moveTo>
                      <a:pt x="156" y="46"/>
                    </a:moveTo>
                    <a:cubicBezTo>
                      <a:pt x="156" y="26"/>
                      <a:pt x="156" y="26"/>
                      <a:pt x="156" y="26"/>
                    </a:cubicBezTo>
                    <a:cubicBezTo>
                      <a:pt x="156" y="26"/>
                      <a:pt x="156" y="26"/>
                      <a:pt x="156" y="26"/>
                    </a:cubicBezTo>
                    <a:cubicBezTo>
                      <a:pt x="156" y="27"/>
                      <a:pt x="156" y="27"/>
                      <a:pt x="156" y="27"/>
                    </a:cubicBezTo>
                    <a:cubicBezTo>
                      <a:pt x="156" y="27"/>
                      <a:pt x="156" y="27"/>
                      <a:pt x="156"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8" y="27"/>
                      <a:pt x="158" y="27"/>
                      <a:pt x="158" y="27"/>
                    </a:cubicBezTo>
                    <a:cubicBezTo>
                      <a:pt x="158" y="27"/>
                      <a:pt x="158" y="27"/>
                      <a:pt x="158" y="27"/>
                    </a:cubicBezTo>
                    <a:cubicBezTo>
                      <a:pt x="158" y="27"/>
                      <a:pt x="158"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60" y="27"/>
                      <a:pt x="160" y="27"/>
                      <a:pt x="160" y="27"/>
                    </a:cubicBezTo>
                    <a:cubicBezTo>
                      <a:pt x="160" y="27"/>
                      <a:pt x="160" y="27"/>
                      <a:pt x="160" y="27"/>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2" y="28"/>
                    </a:cubicBezTo>
                    <a:cubicBezTo>
                      <a:pt x="162" y="28"/>
                      <a:pt x="162" y="28"/>
                      <a:pt x="162" y="28"/>
                    </a:cubicBezTo>
                    <a:cubicBezTo>
                      <a:pt x="162" y="28"/>
                      <a:pt x="162" y="28"/>
                      <a:pt x="162" y="28"/>
                    </a:cubicBezTo>
                    <a:cubicBezTo>
                      <a:pt x="162" y="28"/>
                      <a:pt x="162" y="28"/>
                      <a:pt x="162" y="28"/>
                    </a:cubicBezTo>
                    <a:cubicBezTo>
                      <a:pt x="162" y="28"/>
                      <a:pt x="162" y="28"/>
                      <a:pt x="163" y="28"/>
                    </a:cubicBezTo>
                    <a:cubicBezTo>
                      <a:pt x="163" y="28"/>
                      <a:pt x="163" y="28"/>
                      <a:pt x="163" y="29"/>
                    </a:cubicBezTo>
                    <a:cubicBezTo>
                      <a:pt x="163" y="29"/>
                      <a:pt x="163" y="29"/>
                      <a:pt x="163" y="29"/>
                    </a:cubicBezTo>
                    <a:cubicBezTo>
                      <a:pt x="163" y="29"/>
                      <a:pt x="163" y="29"/>
                      <a:pt x="163" y="29"/>
                    </a:cubicBezTo>
                    <a:cubicBezTo>
                      <a:pt x="163" y="29"/>
                      <a:pt x="163" y="29"/>
                      <a:pt x="163" y="29"/>
                    </a:cubicBezTo>
                    <a:cubicBezTo>
                      <a:pt x="163" y="29"/>
                      <a:pt x="163" y="29"/>
                      <a:pt x="163" y="29"/>
                    </a:cubicBezTo>
                    <a:cubicBezTo>
                      <a:pt x="164"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9" y="30"/>
                      <a:pt x="170" y="30"/>
                      <a:pt x="171" y="30"/>
                    </a:cubicBezTo>
                    <a:cubicBezTo>
                      <a:pt x="171" y="30"/>
                      <a:pt x="171" y="30"/>
                      <a:pt x="171" y="30"/>
                    </a:cubicBezTo>
                    <a:cubicBezTo>
                      <a:pt x="171" y="30"/>
                      <a:pt x="171" y="30"/>
                      <a:pt x="171" y="30"/>
                    </a:cubicBezTo>
                    <a:cubicBezTo>
                      <a:pt x="171" y="30"/>
                      <a:pt x="171" y="30"/>
                      <a:pt x="171" y="30"/>
                    </a:cubicBezTo>
                    <a:cubicBezTo>
                      <a:pt x="171" y="30"/>
                      <a:pt x="171" y="30"/>
                      <a:pt x="172" y="30"/>
                    </a:cubicBezTo>
                    <a:cubicBezTo>
                      <a:pt x="172" y="30"/>
                      <a:pt x="172" y="30"/>
                      <a:pt x="172" y="30"/>
                    </a:cubicBezTo>
                    <a:cubicBezTo>
                      <a:pt x="172" y="30"/>
                      <a:pt x="172"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4" y="30"/>
                    </a:cubicBezTo>
                    <a:cubicBezTo>
                      <a:pt x="174" y="30"/>
                      <a:pt x="174" y="30"/>
                      <a:pt x="174" y="30"/>
                    </a:cubicBezTo>
                    <a:cubicBezTo>
                      <a:pt x="174" y="30"/>
                      <a:pt x="174" y="30"/>
                      <a:pt x="174" y="30"/>
                    </a:cubicBezTo>
                    <a:cubicBezTo>
                      <a:pt x="174" y="30"/>
                      <a:pt x="174" y="30"/>
                      <a:pt x="175" y="30"/>
                    </a:cubicBezTo>
                    <a:cubicBezTo>
                      <a:pt x="175" y="30"/>
                      <a:pt x="175" y="30"/>
                      <a:pt x="175" y="30"/>
                    </a:cubicBezTo>
                    <a:cubicBezTo>
                      <a:pt x="175" y="30"/>
                      <a:pt x="175" y="30"/>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6" y="31"/>
                      <a:pt x="176" y="31"/>
                      <a:pt x="176" y="31"/>
                    </a:cubicBezTo>
                    <a:cubicBezTo>
                      <a:pt x="176" y="31"/>
                      <a:pt x="176" y="31"/>
                      <a:pt x="176" y="31"/>
                    </a:cubicBezTo>
                    <a:cubicBezTo>
                      <a:pt x="176" y="31"/>
                      <a:pt x="176" y="31"/>
                      <a:pt x="176" y="31"/>
                    </a:cubicBezTo>
                    <a:cubicBezTo>
                      <a:pt x="176"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80" y="31"/>
                      <a:pt x="181" y="31"/>
                      <a:pt x="182" y="31"/>
                    </a:cubicBezTo>
                    <a:cubicBezTo>
                      <a:pt x="182" y="31"/>
                      <a:pt x="182" y="31"/>
                      <a:pt x="182" y="31"/>
                    </a:cubicBezTo>
                    <a:cubicBezTo>
                      <a:pt x="182" y="31"/>
                      <a:pt x="182" y="31"/>
                      <a:pt x="182" y="31"/>
                    </a:cubicBezTo>
                    <a:cubicBezTo>
                      <a:pt x="182" y="31"/>
                      <a:pt x="182" y="31"/>
                      <a:pt x="182" y="31"/>
                    </a:cubicBezTo>
                    <a:cubicBezTo>
                      <a:pt x="182" y="31"/>
                      <a:pt x="183" y="31"/>
                      <a:pt x="183" y="31"/>
                    </a:cubicBezTo>
                    <a:cubicBezTo>
                      <a:pt x="183" y="31"/>
                      <a:pt x="183" y="31"/>
                      <a:pt x="183" y="31"/>
                    </a:cubicBezTo>
                    <a:cubicBezTo>
                      <a:pt x="183" y="31"/>
                      <a:pt x="183" y="31"/>
                      <a:pt x="183" y="31"/>
                    </a:cubicBezTo>
                    <a:cubicBezTo>
                      <a:pt x="183" y="31"/>
                      <a:pt x="183" y="31"/>
                      <a:pt x="183" y="31"/>
                    </a:cubicBezTo>
                    <a:cubicBezTo>
                      <a:pt x="183" y="31"/>
                      <a:pt x="184" y="31"/>
                      <a:pt x="184"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7" y="31"/>
                      <a:pt x="187" y="31"/>
                    </a:cubicBezTo>
                    <a:cubicBezTo>
                      <a:pt x="187" y="31"/>
                      <a:pt x="187" y="31"/>
                      <a:pt x="187" y="31"/>
                    </a:cubicBezTo>
                    <a:cubicBezTo>
                      <a:pt x="187" y="31"/>
                      <a:pt x="187" y="31"/>
                      <a:pt x="187" y="31"/>
                    </a:cubicBezTo>
                    <a:cubicBezTo>
                      <a:pt x="187" y="31"/>
                      <a:pt x="187" y="31"/>
                      <a:pt x="187" y="31"/>
                    </a:cubicBezTo>
                    <a:cubicBezTo>
                      <a:pt x="187" y="31"/>
                      <a:pt x="187" y="31"/>
                      <a:pt x="187" y="32"/>
                    </a:cubicBezTo>
                    <a:cubicBezTo>
                      <a:pt x="187" y="32"/>
                      <a:pt x="187" y="32"/>
                      <a:pt x="187" y="32"/>
                    </a:cubicBezTo>
                    <a:cubicBezTo>
                      <a:pt x="187"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9" y="32"/>
                    </a:cubicBezTo>
                    <a:cubicBezTo>
                      <a:pt x="189" y="32"/>
                      <a:pt x="189" y="32"/>
                      <a:pt x="189" y="32"/>
                    </a:cubicBezTo>
                    <a:cubicBezTo>
                      <a:pt x="189" y="32"/>
                      <a:pt x="189" y="32"/>
                      <a:pt x="189" y="32"/>
                    </a:cubicBezTo>
                    <a:cubicBezTo>
                      <a:pt x="189" y="32"/>
                      <a:pt x="189" y="32"/>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90" y="33"/>
                    </a:cubicBezTo>
                    <a:cubicBezTo>
                      <a:pt x="190" y="33"/>
                      <a:pt x="190" y="33"/>
                      <a:pt x="190" y="33"/>
                    </a:cubicBezTo>
                    <a:cubicBezTo>
                      <a:pt x="190" y="33"/>
                      <a:pt x="190" y="33"/>
                      <a:pt x="190" y="33"/>
                    </a:cubicBezTo>
                    <a:cubicBezTo>
                      <a:pt x="190" y="33"/>
                      <a:pt x="190" y="33"/>
                      <a:pt x="190" y="33"/>
                    </a:cubicBezTo>
                    <a:cubicBezTo>
                      <a:pt x="190" y="33"/>
                      <a:pt x="190" y="33"/>
                      <a:pt x="190" y="33"/>
                    </a:cubicBezTo>
                    <a:cubicBezTo>
                      <a:pt x="190" y="33"/>
                      <a:pt x="190" y="33"/>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6"/>
                      <a:pt x="190" y="36"/>
                      <a:pt x="190" y="37"/>
                    </a:cubicBezTo>
                    <a:cubicBezTo>
                      <a:pt x="190" y="37"/>
                      <a:pt x="190" y="37"/>
                      <a:pt x="190" y="37"/>
                    </a:cubicBezTo>
                    <a:cubicBezTo>
                      <a:pt x="190" y="37"/>
                      <a:pt x="190" y="37"/>
                      <a:pt x="190" y="37"/>
                    </a:cubicBezTo>
                    <a:cubicBezTo>
                      <a:pt x="190" y="37"/>
                      <a:pt x="190" y="37"/>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1" y="38"/>
                    </a:cubicBezTo>
                    <a:cubicBezTo>
                      <a:pt x="191" y="39"/>
                      <a:pt x="191" y="39"/>
                      <a:pt x="191" y="39"/>
                    </a:cubicBezTo>
                    <a:cubicBezTo>
                      <a:pt x="191" y="39"/>
                      <a:pt x="191" y="39"/>
                      <a:pt x="191" y="39"/>
                    </a:cubicBezTo>
                    <a:cubicBezTo>
                      <a:pt x="191" y="39"/>
                      <a:pt x="191" y="39"/>
                      <a:pt x="191" y="39"/>
                    </a:cubicBezTo>
                    <a:cubicBezTo>
                      <a:pt x="191" y="39"/>
                      <a:pt x="191" y="39"/>
                      <a:pt x="191" y="39"/>
                    </a:cubicBezTo>
                    <a:cubicBezTo>
                      <a:pt x="191" y="39"/>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2"/>
                    </a:cubicBezTo>
                    <a:cubicBezTo>
                      <a:pt x="191" y="42"/>
                      <a:pt x="191" y="42"/>
                      <a:pt x="191" y="42"/>
                    </a:cubicBezTo>
                    <a:cubicBezTo>
                      <a:pt x="191" y="42"/>
                      <a:pt x="191"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5"/>
                    </a:cubicBezTo>
                    <a:cubicBezTo>
                      <a:pt x="192" y="45"/>
                      <a:pt x="192" y="45"/>
                      <a:pt x="192" y="45"/>
                    </a:cubicBezTo>
                    <a:cubicBezTo>
                      <a:pt x="192" y="45"/>
                      <a:pt x="192" y="45"/>
                      <a:pt x="192" y="45"/>
                    </a:cubicBezTo>
                    <a:cubicBezTo>
                      <a:pt x="192" y="45"/>
                      <a:pt x="192" y="45"/>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7"/>
                      <a:pt x="192" y="47"/>
                    </a:cubicBezTo>
                    <a:cubicBezTo>
                      <a:pt x="192" y="47"/>
                      <a:pt x="192" y="47"/>
                      <a:pt x="192" y="47"/>
                    </a:cubicBezTo>
                    <a:cubicBezTo>
                      <a:pt x="192" y="47"/>
                      <a:pt x="192" y="47"/>
                      <a:pt x="192" y="47"/>
                    </a:cubicBezTo>
                    <a:cubicBezTo>
                      <a:pt x="192" y="47"/>
                      <a:pt x="192" y="48"/>
                      <a:pt x="192" y="48"/>
                    </a:cubicBezTo>
                    <a:cubicBezTo>
                      <a:pt x="193" y="48"/>
                      <a:pt x="193" y="48"/>
                      <a:pt x="193" y="48"/>
                    </a:cubicBezTo>
                    <a:cubicBezTo>
                      <a:pt x="193" y="48"/>
                      <a:pt x="193" y="48"/>
                      <a:pt x="193" y="48"/>
                    </a:cubicBezTo>
                    <a:cubicBezTo>
                      <a:pt x="193" y="48"/>
                      <a:pt x="193" y="48"/>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4" y="51"/>
                    </a:cubicBezTo>
                    <a:cubicBezTo>
                      <a:pt x="194" y="51"/>
                      <a:pt x="194" y="51"/>
                      <a:pt x="194" y="51"/>
                    </a:cubicBezTo>
                    <a:cubicBezTo>
                      <a:pt x="194" y="51"/>
                      <a:pt x="194" y="51"/>
                      <a:pt x="194" y="51"/>
                    </a:cubicBezTo>
                    <a:cubicBezTo>
                      <a:pt x="194" y="51"/>
                      <a:pt x="194" y="51"/>
                      <a:pt x="194" y="51"/>
                    </a:cubicBezTo>
                    <a:cubicBezTo>
                      <a:pt x="194" y="51"/>
                      <a:pt x="194" y="51"/>
                      <a:pt x="194" y="51"/>
                    </a:cubicBezTo>
                    <a:cubicBezTo>
                      <a:pt x="194" y="51"/>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3"/>
                      <a:pt x="194" y="53"/>
                    </a:cubicBezTo>
                    <a:cubicBezTo>
                      <a:pt x="194" y="53"/>
                      <a:pt x="194" y="53"/>
                      <a:pt x="194" y="53"/>
                    </a:cubicBezTo>
                    <a:cubicBezTo>
                      <a:pt x="194" y="53"/>
                      <a:pt x="194" y="53"/>
                      <a:pt x="194" y="53"/>
                    </a:cubicBezTo>
                    <a:cubicBezTo>
                      <a:pt x="194" y="53"/>
                      <a:pt x="194" y="53"/>
                      <a:pt x="194" y="53"/>
                    </a:cubicBezTo>
                    <a:cubicBezTo>
                      <a:pt x="194" y="53"/>
                      <a:pt x="194" y="53"/>
                      <a:pt x="194"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0" y="54"/>
                    </a:cubicBezTo>
                    <a:cubicBezTo>
                      <a:pt x="190" y="54"/>
                      <a:pt x="190" y="54"/>
                      <a:pt x="190" y="54"/>
                    </a:cubicBezTo>
                    <a:cubicBezTo>
                      <a:pt x="190" y="54"/>
                      <a:pt x="190" y="54"/>
                      <a:pt x="190" y="54"/>
                    </a:cubicBezTo>
                    <a:cubicBezTo>
                      <a:pt x="190" y="54"/>
                      <a:pt x="189" y="54"/>
                      <a:pt x="188" y="54"/>
                    </a:cubicBezTo>
                    <a:cubicBezTo>
                      <a:pt x="188" y="54"/>
                      <a:pt x="188" y="54"/>
                      <a:pt x="188" y="54"/>
                    </a:cubicBezTo>
                    <a:cubicBezTo>
                      <a:pt x="188" y="54"/>
                      <a:pt x="188" y="54"/>
                      <a:pt x="188"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6" y="54"/>
                      <a:pt x="185" y="54"/>
                      <a:pt x="185" y="54"/>
                    </a:cubicBezTo>
                    <a:cubicBezTo>
                      <a:pt x="185" y="54"/>
                      <a:pt x="185" y="54"/>
                      <a:pt x="185" y="54"/>
                    </a:cubicBezTo>
                    <a:cubicBezTo>
                      <a:pt x="185" y="54"/>
                      <a:pt x="185" y="54"/>
                      <a:pt x="185" y="54"/>
                    </a:cubicBezTo>
                    <a:cubicBezTo>
                      <a:pt x="185" y="54"/>
                      <a:pt x="184" y="54"/>
                      <a:pt x="184" y="54"/>
                    </a:cubicBezTo>
                    <a:cubicBezTo>
                      <a:pt x="184" y="54"/>
                      <a:pt x="184" y="54"/>
                      <a:pt x="184" y="54"/>
                    </a:cubicBezTo>
                    <a:cubicBezTo>
                      <a:pt x="184" y="54"/>
                      <a:pt x="184" y="54"/>
                      <a:pt x="184" y="54"/>
                    </a:cubicBezTo>
                    <a:cubicBezTo>
                      <a:pt x="184" y="54"/>
                      <a:pt x="184" y="54"/>
                      <a:pt x="184" y="54"/>
                    </a:cubicBezTo>
                    <a:cubicBezTo>
                      <a:pt x="184" y="54"/>
                      <a:pt x="184" y="54"/>
                      <a:pt x="184" y="54"/>
                    </a:cubicBezTo>
                    <a:cubicBezTo>
                      <a:pt x="184" y="53"/>
                      <a:pt x="184" y="53"/>
                      <a:pt x="184"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2"/>
                      <a:pt x="180" y="52"/>
                      <a:pt x="180" y="52"/>
                    </a:cubicBezTo>
                    <a:cubicBezTo>
                      <a:pt x="180" y="52"/>
                      <a:pt x="180" y="52"/>
                      <a:pt x="180"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8" y="52"/>
                      <a:pt x="178" y="52"/>
                      <a:pt x="178" y="52"/>
                    </a:cubicBezTo>
                    <a:cubicBezTo>
                      <a:pt x="178" y="52"/>
                      <a:pt x="178" y="52"/>
                      <a:pt x="178" y="52"/>
                    </a:cubicBezTo>
                    <a:cubicBezTo>
                      <a:pt x="178" y="52"/>
                      <a:pt x="178" y="52"/>
                      <a:pt x="178" y="52"/>
                    </a:cubicBezTo>
                    <a:cubicBezTo>
                      <a:pt x="178" y="52"/>
                      <a:pt x="177" y="52"/>
                      <a:pt x="177" y="52"/>
                    </a:cubicBezTo>
                    <a:cubicBezTo>
                      <a:pt x="177" y="52"/>
                      <a:pt x="177" y="52"/>
                      <a:pt x="177" y="52"/>
                    </a:cubicBezTo>
                    <a:cubicBezTo>
                      <a:pt x="177" y="52"/>
                      <a:pt x="177" y="52"/>
                      <a:pt x="177" y="52"/>
                    </a:cubicBezTo>
                    <a:cubicBezTo>
                      <a:pt x="177" y="52"/>
                      <a:pt x="177"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4" y="52"/>
                      <a:pt x="174" y="52"/>
                    </a:cubicBezTo>
                    <a:cubicBezTo>
                      <a:pt x="174" y="52"/>
                      <a:pt x="174" y="52"/>
                      <a:pt x="174" y="52"/>
                    </a:cubicBezTo>
                    <a:cubicBezTo>
                      <a:pt x="174" y="52"/>
                      <a:pt x="174" y="52"/>
                      <a:pt x="174" y="52"/>
                    </a:cubicBezTo>
                    <a:cubicBezTo>
                      <a:pt x="174" y="52"/>
                      <a:pt x="174" y="52"/>
                      <a:pt x="174" y="52"/>
                    </a:cubicBezTo>
                    <a:cubicBezTo>
                      <a:pt x="174" y="51"/>
                      <a:pt x="174" y="51"/>
                      <a:pt x="174" y="51"/>
                    </a:cubicBezTo>
                    <a:cubicBezTo>
                      <a:pt x="174" y="51"/>
                      <a:pt x="174" y="51"/>
                      <a:pt x="174"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0" y="51"/>
                    </a:cubicBezTo>
                    <a:cubicBezTo>
                      <a:pt x="170" y="51"/>
                      <a:pt x="170" y="51"/>
                      <a:pt x="170" y="51"/>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4" y="49"/>
                      <a:pt x="164" y="49"/>
                      <a:pt x="164" y="49"/>
                    </a:cubicBezTo>
                    <a:cubicBezTo>
                      <a:pt x="164" y="49"/>
                      <a:pt x="164" y="49"/>
                      <a:pt x="164" y="49"/>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0" y="48"/>
                    </a:cubicBezTo>
                    <a:cubicBezTo>
                      <a:pt x="160" y="48"/>
                      <a:pt x="160" y="48"/>
                      <a:pt x="160" y="48"/>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6"/>
                      <a:pt x="157" y="46"/>
                      <a:pt x="157"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lose/>
                    <a:moveTo>
                      <a:pt x="156" y="208"/>
                    </a:move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4" y="208"/>
                    </a:cubicBezTo>
                    <a:cubicBezTo>
                      <a:pt x="154" y="208"/>
                      <a:pt x="154" y="208"/>
                      <a:pt x="154" y="208"/>
                    </a:cubicBezTo>
                    <a:cubicBezTo>
                      <a:pt x="154" y="208"/>
                      <a:pt x="154" y="208"/>
                      <a:pt x="154" y="208"/>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6"/>
                      <a:pt x="153" y="206"/>
                      <a:pt x="153" y="206"/>
                    </a:cubicBezTo>
                    <a:cubicBezTo>
                      <a:pt x="153" y="206"/>
                      <a:pt x="153" y="206"/>
                      <a:pt x="153" y="206"/>
                    </a:cubicBezTo>
                    <a:cubicBezTo>
                      <a:pt x="153" y="206"/>
                      <a:pt x="153" y="206"/>
                      <a:pt x="153"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49" y="206"/>
                      <a:pt x="149" y="206"/>
                      <a:pt x="149" y="206"/>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6" y="204"/>
                      <a:pt x="146" y="204"/>
                      <a:pt x="146" y="204"/>
                    </a:cubicBezTo>
                    <a:cubicBezTo>
                      <a:pt x="146" y="204"/>
                      <a:pt x="146" y="204"/>
                      <a:pt x="146" y="204"/>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3" y="203"/>
                      <a:pt x="143" y="203"/>
                      <a:pt x="143" y="203"/>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0"/>
                      <a:pt x="140" y="200"/>
                      <a:pt x="140" y="200"/>
                    </a:cubicBezTo>
                    <a:cubicBezTo>
                      <a:pt x="140" y="200"/>
                      <a:pt x="140" y="200"/>
                      <a:pt x="140" y="200"/>
                    </a:cubicBezTo>
                    <a:cubicBezTo>
                      <a:pt x="140" y="200"/>
                      <a:pt x="140" y="200"/>
                      <a:pt x="140" y="200"/>
                    </a:cubicBezTo>
                    <a:cubicBezTo>
                      <a:pt x="140" y="200"/>
                      <a:pt x="140"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199"/>
                      <a:pt x="139" y="199"/>
                      <a:pt x="139"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7"/>
                      <a:pt x="136" y="197"/>
                      <a:pt x="136" y="197"/>
                    </a:cubicBezTo>
                    <a:cubicBezTo>
                      <a:pt x="136" y="197"/>
                      <a:pt x="136" y="197"/>
                      <a:pt x="136"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6"/>
                      <a:pt x="134" y="196"/>
                      <a:pt x="134" y="196"/>
                    </a:cubicBezTo>
                    <a:cubicBezTo>
                      <a:pt x="134" y="196"/>
                      <a:pt x="134" y="196"/>
                      <a:pt x="134" y="196"/>
                    </a:cubicBezTo>
                    <a:cubicBezTo>
                      <a:pt x="134" y="196"/>
                      <a:pt x="134" y="196"/>
                      <a:pt x="134"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5"/>
                      <a:pt x="132" y="195"/>
                      <a:pt x="132" y="195"/>
                    </a:cubicBezTo>
                    <a:cubicBezTo>
                      <a:pt x="132" y="195"/>
                      <a:pt x="132" y="195"/>
                      <a:pt x="132" y="195"/>
                    </a:cubicBezTo>
                    <a:cubicBezTo>
                      <a:pt x="132" y="195"/>
                      <a:pt x="132" y="195"/>
                      <a:pt x="132" y="195"/>
                    </a:cubicBezTo>
                    <a:cubicBezTo>
                      <a:pt x="132" y="195"/>
                      <a:pt x="132"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0" y="195"/>
                      <a:pt x="130" y="195"/>
                      <a:pt x="130" y="195"/>
                    </a:cubicBezTo>
                    <a:cubicBezTo>
                      <a:pt x="130" y="195"/>
                      <a:pt x="130" y="195"/>
                      <a:pt x="130" y="195"/>
                    </a:cubicBezTo>
                    <a:cubicBezTo>
                      <a:pt x="130" y="195"/>
                      <a:pt x="130" y="195"/>
                      <a:pt x="130" y="195"/>
                    </a:cubicBezTo>
                    <a:cubicBezTo>
                      <a:pt x="130" y="195"/>
                      <a:pt x="130" y="195"/>
                      <a:pt x="130" y="195"/>
                    </a:cubicBezTo>
                    <a:cubicBezTo>
                      <a:pt x="130" y="195"/>
                      <a:pt x="130" y="194"/>
                      <a:pt x="130" y="194"/>
                    </a:cubicBezTo>
                    <a:cubicBezTo>
                      <a:pt x="130" y="194"/>
                      <a:pt x="130" y="194"/>
                      <a:pt x="130" y="194"/>
                    </a:cubicBezTo>
                    <a:cubicBezTo>
                      <a:pt x="130" y="194"/>
                      <a:pt x="130" y="194"/>
                      <a:pt x="130" y="194"/>
                    </a:cubicBezTo>
                    <a:cubicBezTo>
                      <a:pt x="130" y="194"/>
                      <a:pt x="130" y="194"/>
                      <a:pt x="130" y="194"/>
                    </a:cubicBezTo>
                    <a:cubicBezTo>
                      <a:pt x="130" y="194"/>
                      <a:pt x="130"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4" y="191"/>
                      <a:pt x="124" y="191"/>
                      <a:pt x="124" y="191"/>
                    </a:cubicBezTo>
                    <a:cubicBezTo>
                      <a:pt x="124" y="191"/>
                      <a:pt x="124" y="191"/>
                      <a:pt x="124" y="191"/>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1" y="189"/>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0" y="188"/>
                      <a:pt x="120" y="188"/>
                      <a:pt x="120" y="188"/>
                    </a:cubicBezTo>
                    <a:cubicBezTo>
                      <a:pt x="120" y="188"/>
                      <a:pt x="120" y="188"/>
                      <a:pt x="120" y="188"/>
                    </a:cubicBezTo>
                    <a:cubicBezTo>
                      <a:pt x="120" y="188"/>
                      <a:pt x="120" y="188"/>
                      <a:pt x="120" y="188"/>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7" y="186"/>
                      <a:pt x="117" y="186"/>
                      <a:pt x="117" y="186"/>
                    </a:cubicBezTo>
                    <a:cubicBezTo>
                      <a:pt x="117" y="186"/>
                      <a:pt x="117" y="186"/>
                      <a:pt x="117" y="186"/>
                    </a:cubicBezTo>
                    <a:cubicBezTo>
                      <a:pt x="117" y="186"/>
                      <a:pt x="117" y="186"/>
                      <a:pt x="117" y="186"/>
                    </a:cubicBezTo>
                    <a:cubicBezTo>
                      <a:pt x="117" y="186"/>
                      <a:pt x="117" y="186"/>
                      <a:pt x="117" y="186"/>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3"/>
                      <a:pt x="115" y="183"/>
                      <a:pt x="115" y="183"/>
                    </a:cubicBezTo>
                    <a:cubicBezTo>
                      <a:pt x="115" y="183"/>
                      <a:pt x="115" y="183"/>
                      <a:pt x="115" y="183"/>
                    </a:cubicBezTo>
                    <a:cubicBezTo>
                      <a:pt x="115" y="183"/>
                      <a:pt x="115" y="183"/>
                      <a:pt x="115"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3" y="183"/>
                      <a:pt x="113" y="183"/>
                      <a:pt x="113" y="183"/>
                    </a:cubicBezTo>
                    <a:cubicBezTo>
                      <a:pt x="113" y="183"/>
                      <a:pt x="113" y="183"/>
                      <a:pt x="113" y="183"/>
                    </a:cubicBezTo>
                    <a:cubicBezTo>
                      <a:pt x="113" y="183"/>
                      <a:pt x="113" y="183"/>
                      <a:pt x="113" y="183"/>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79"/>
                      <a:pt x="111" y="178"/>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4"/>
                      <a:pt x="111" y="173"/>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69"/>
                      <a:pt x="111" y="169"/>
                      <a:pt x="111" y="169"/>
                    </a:cubicBezTo>
                    <a:cubicBezTo>
                      <a:pt x="111" y="169"/>
                      <a:pt x="111" y="169"/>
                      <a:pt x="111" y="169"/>
                    </a:cubicBezTo>
                    <a:cubicBezTo>
                      <a:pt x="111" y="169"/>
                      <a:pt x="111" y="169"/>
                      <a:pt x="111" y="169"/>
                    </a:cubicBezTo>
                    <a:cubicBezTo>
                      <a:pt x="111" y="169"/>
                      <a:pt x="111" y="169"/>
                      <a:pt x="111" y="169"/>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6"/>
                      <a:pt x="111" y="166"/>
                      <a:pt x="111" y="166"/>
                    </a:cubicBezTo>
                    <a:cubicBezTo>
                      <a:pt x="111" y="166"/>
                      <a:pt x="111" y="166"/>
                      <a:pt x="111" y="166"/>
                    </a:cubicBezTo>
                    <a:cubicBezTo>
                      <a:pt x="111" y="166"/>
                      <a:pt x="111" y="166"/>
                      <a:pt x="111" y="166"/>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4"/>
                      <a:pt x="111" y="164"/>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1"/>
                      <a:pt x="111" y="159"/>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7"/>
                      <a:pt x="114" y="157"/>
                      <a:pt x="114"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8"/>
                    </a:cubicBezTo>
                    <a:cubicBezTo>
                      <a:pt x="116" y="158"/>
                      <a:pt x="116" y="158"/>
                      <a:pt x="116" y="158"/>
                    </a:cubicBezTo>
                    <a:cubicBezTo>
                      <a:pt x="116" y="158"/>
                      <a:pt x="116" y="158"/>
                      <a:pt x="116" y="158"/>
                    </a:cubicBezTo>
                    <a:cubicBezTo>
                      <a:pt x="116" y="158"/>
                      <a:pt x="116"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8" y="158"/>
                      <a:pt x="118" y="158"/>
                      <a:pt x="118" y="158"/>
                    </a:cubicBezTo>
                    <a:cubicBezTo>
                      <a:pt x="118" y="158"/>
                      <a:pt x="118" y="158"/>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1" y="160"/>
                    </a:cubicBezTo>
                    <a:cubicBezTo>
                      <a:pt x="121" y="160"/>
                      <a:pt x="121" y="160"/>
                      <a:pt x="121" y="160"/>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5" y="162"/>
                    </a:cubicBezTo>
                    <a:cubicBezTo>
                      <a:pt x="125" y="162"/>
                      <a:pt x="125" y="162"/>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7"/>
                      <a:pt x="128" y="169"/>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3"/>
                    </a:cubicBezTo>
                    <a:cubicBezTo>
                      <a:pt x="130" y="173"/>
                      <a:pt x="130"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2" y="173"/>
                      <a:pt x="132" y="173"/>
                      <a:pt x="132" y="173"/>
                    </a:cubicBezTo>
                    <a:cubicBezTo>
                      <a:pt x="132" y="173"/>
                      <a:pt x="132" y="173"/>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5"/>
                    </a:cubicBezTo>
                    <a:cubicBezTo>
                      <a:pt x="133" y="175"/>
                      <a:pt x="133" y="175"/>
                      <a:pt x="133" y="175"/>
                    </a:cubicBezTo>
                    <a:cubicBezTo>
                      <a:pt x="133" y="175"/>
                      <a:pt x="133"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5" y="175"/>
                    </a:cubicBezTo>
                    <a:cubicBezTo>
                      <a:pt x="135" y="175"/>
                      <a:pt x="135" y="175"/>
                      <a:pt x="135" y="175"/>
                    </a:cubicBezTo>
                    <a:cubicBezTo>
                      <a:pt x="135" y="175"/>
                      <a:pt x="135" y="175"/>
                      <a:pt x="135" y="175"/>
                    </a:cubicBezTo>
                    <a:cubicBezTo>
                      <a:pt x="135" y="175"/>
                      <a:pt x="135" y="175"/>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80"/>
                    </a:cubicBezTo>
                    <a:cubicBezTo>
                      <a:pt x="141" y="180"/>
                      <a:pt x="141" y="180"/>
                      <a:pt x="141" y="180"/>
                    </a:cubicBezTo>
                    <a:cubicBezTo>
                      <a:pt x="141" y="180"/>
                      <a:pt x="141" y="180"/>
                      <a:pt x="141" y="180"/>
                    </a:cubicBezTo>
                    <a:cubicBezTo>
                      <a:pt x="141" y="180"/>
                      <a:pt x="141" y="180"/>
                      <a:pt x="141" y="180"/>
                    </a:cubicBezTo>
                    <a:cubicBezTo>
                      <a:pt x="141" y="180"/>
                      <a:pt x="141" y="180"/>
                      <a:pt x="141" y="180"/>
                    </a:cubicBezTo>
                    <a:cubicBezTo>
                      <a:pt x="141" y="180"/>
                      <a:pt x="141"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4" y="180"/>
                    </a:cubicBezTo>
                    <a:cubicBezTo>
                      <a:pt x="144" y="180"/>
                      <a:pt x="144" y="180"/>
                      <a:pt x="144" y="180"/>
                    </a:cubicBezTo>
                    <a:cubicBezTo>
                      <a:pt x="144" y="180"/>
                      <a:pt x="144" y="180"/>
                      <a:pt x="144" y="180"/>
                    </a:cubicBezTo>
                    <a:cubicBezTo>
                      <a:pt x="144" y="180"/>
                      <a:pt x="144" y="180"/>
                      <a:pt x="144" y="180"/>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7" y="182"/>
                    </a:cubicBezTo>
                    <a:cubicBezTo>
                      <a:pt x="147" y="182"/>
                      <a:pt x="147" y="182"/>
                      <a:pt x="147" y="182"/>
                    </a:cubicBezTo>
                    <a:cubicBezTo>
                      <a:pt x="147" y="182"/>
                      <a:pt x="147" y="182"/>
                      <a:pt x="147" y="182"/>
                    </a:cubicBezTo>
                    <a:cubicBezTo>
                      <a:pt x="147" y="182"/>
                      <a:pt x="147" y="182"/>
                      <a:pt x="147" y="182"/>
                    </a:cubicBezTo>
                    <a:cubicBezTo>
                      <a:pt x="147" y="182"/>
                      <a:pt x="147" y="182"/>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9" y="183"/>
                    </a:cubicBezTo>
                    <a:cubicBezTo>
                      <a:pt x="149" y="183"/>
                      <a:pt x="149" y="183"/>
                      <a:pt x="149" y="183"/>
                    </a:cubicBezTo>
                    <a:cubicBezTo>
                      <a:pt x="149" y="183"/>
                      <a:pt x="149" y="183"/>
                      <a:pt x="149" y="183"/>
                    </a:cubicBezTo>
                    <a:cubicBezTo>
                      <a:pt x="149" y="183"/>
                      <a:pt x="149" y="183"/>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4" y="185"/>
                    </a:cubicBezTo>
                    <a:cubicBezTo>
                      <a:pt x="154" y="185"/>
                      <a:pt x="154" y="185"/>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5" y="186"/>
                      <a:pt x="155" y="186"/>
                      <a:pt x="155" y="186"/>
                    </a:cubicBezTo>
                    <a:cubicBezTo>
                      <a:pt x="155" y="186"/>
                      <a:pt x="155" y="186"/>
                      <a:pt x="155" y="186"/>
                    </a:cubicBezTo>
                    <a:cubicBezTo>
                      <a:pt x="155" y="186"/>
                      <a:pt x="155" y="186"/>
                      <a:pt x="155" y="186"/>
                    </a:cubicBezTo>
                    <a:cubicBezTo>
                      <a:pt x="155" y="186"/>
                      <a:pt x="155" y="186"/>
                      <a:pt x="156" y="186"/>
                    </a:cubicBezTo>
                    <a:cubicBezTo>
                      <a:pt x="156" y="186"/>
                      <a:pt x="156" y="186"/>
                      <a:pt x="156" y="186"/>
                    </a:cubicBezTo>
                    <a:cubicBezTo>
                      <a:pt x="156" y="186"/>
                      <a:pt x="156" y="186"/>
                      <a:pt x="156" y="186"/>
                    </a:cubicBezTo>
                    <a:cubicBezTo>
                      <a:pt x="156" y="186"/>
                      <a:pt x="156" y="186"/>
                      <a:pt x="156" y="186"/>
                    </a:cubicBezTo>
                    <a:cubicBezTo>
                      <a:pt x="156" y="186"/>
                      <a:pt x="156" y="186"/>
                      <a:pt x="156" y="186"/>
                    </a:cubicBezTo>
                    <a:cubicBezTo>
                      <a:pt x="156" y="208"/>
                      <a:pt x="156" y="208"/>
                      <a:pt x="156" y="208"/>
                    </a:cubicBezTo>
                    <a:close/>
                    <a:moveTo>
                      <a:pt x="156" y="167"/>
                    </a:move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5" y="146"/>
                      <a:pt x="155" y="146"/>
                      <a:pt x="155" y="146"/>
                    </a:cubicBezTo>
                    <a:cubicBezTo>
                      <a:pt x="155" y="146"/>
                      <a:pt x="155" y="146"/>
                      <a:pt x="155" y="146"/>
                    </a:cubicBezTo>
                    <a:cubicBezTo>
                      <a:pt x="155" y="146"/>
                      <a:pt x="155" y="146"/>
                      <a:pt x="155" y="146"/>
                    </a:cubicBezTo>
                    <a:cubicBezTo>
                      <a:pt x="155" y="146"/>
                      <a:pt x="155" y="146"/>
                      <a:pt x="155" y="146"/>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4" y="145"/>
                      <a:pt x="154" y="145"/>
                      <a:pt x="154" y="145"/>
                    </a:cubicBezTo>
                    <a:cubicBezTo>
                      <a:pt x="154" y="145"/>
                      <a:pt x="154" y="145"/>
                      <a:pt x="154" y="145"/>
                    </a:cubicBezTo>
                    <a:cubicBezTo>
                      <a:pt x="154" y="145"/>
                      <a:pt x="154" y="145"/>
                      <a:pt x="154" y="145"/>
                    </a:cubicBezTo>
                    <a:cubicBezTo>
                      <a:pt x="154" y="145"/>
                      <a:pt x="154"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0" y="144"/>
                      <a:pt x="150" y="144"/>
                      <a:pt x="150" y="144"/>
                    </a:cubicBezTo>
                    <a:cubicBezTo>
                      <a:pt x="150" y="144"/>
                      <a:pt x="150" y="144"/>
                      <a:pt x="150" y="144"/>
                    </a:cubicBezTo>
                    <a:cubicBezTo>
                      <a:pt x="150" y="144"/>
                      <a:pt x="150" y="144"/>
                      <a:pt x="150" y="144"/>
                    </a:cubicBezTo>
                    <a:cubicBezTo>
                      <a:pt x="150" y="144"/>
                      <a:pt x="150" y="144"/>
                      <a:pt x="150" y="144"/>
                    </a:cubicBezTo>
                    <a:cubicBezTo>
                      <a:pt x="150" y="143"/>
                      <a:pt x="150" y="143"/>
                      <a:pt x="150" y="143"/>
                    </a:cubicBezTo>
                    <a:cubicBezTo>
                      <a:pt x="150" y="143"/>
                      <a:pt x="150" y="143"/>
                      <a:pt x="150" y="143"/>
                    </a:cubicBezTo>
                    <a:cubicBezTo>
                      <a:pt x="150" y="143"/>
                      <a:pt x="150" y="143"/>
                      <a:pt x="150"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4" y="141"/>
                      <a:pt x="144" y="141"/>
                      <a:pt x="144" y="141"/>
                    </a:cubicBezTo>
                    <a:cubicBezTo>
                      <a:pt x="144" y="141"/>
                      <a:pt x="144" y="141"/>
                      <a:pt x="144" y="141"/>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39" y="138"/>
                      <a:pt x="139" y="138"/>
                      <a:pt x="139" y="138"/>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8" y="137"/>
                      <a:pt x="138" y="137"/>
                      <a:pt x="138" y="137"/>
                    </a:cubicBezTo>
                    <a:cubicBezTo>
                      <a:pt x="138" y="137"/>
                      <a:pt x="138" y="137"/>
                      <a:pt x="138" y="137"/>
                    </a:cubicBezTo>
                    <a:cubicBezTo>
                      <a:pt x="138" y="137"/>
                      <a:pt x="138" y="137"/>
                      <a:pt x="138" y="137"/>
                    </a:cubicBezTo>
                    <a:cubicBezTo>
                      <a:pt x="138" y="137"/>
                      <a:pt x="138" y="137"/>
                      <a:pt x="138" y="137"/>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7" y="136"/>
                      <a:pt x="137" y="136"/>
                    </a:cubicBezTo>
                    <a:cubicBezTo>
                      <a:pt x="137" y="136"/>
                      <a:pt x="137" y="136"/>
                      <a:pt x="137" y="136"/>
                    </a:cubicBezTo>
                    <a:cubicBezTo>
                      <a:pt x="137" y="136"/>
                      <a:pt x="137" y="136"/>
                      <a:pt x="137" y="136"/>
                    </a:cubicBezTo>
                    <a:cubicBezTo>
                      <a:pt x="137" y="136"/>
                      <a:pt x="137" y="136"/>
                      <a:pt x="137" y="136"/>
                    </a:cubicBezTo>
                    <a:cubicBezTo>
                      <a:pt x="137" y="135"/>
                      <a:pt x="137"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2" y="134"/>
                      <a:pt x="132" y="134"/>
                      <a:pt x="132" y="134"/>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1" y="133"/>
                    </a:cubicBezTo>
                    <a:cubicBezTo>
                      <a:pt x="131" y="133"/>
                      <a:pt x="131" y="133"/>
                      <a:pt x="131" y="133"/>
                    </a:cubicBezTo>
                    <a:cubicBezTo>
                      <a:pt x="131" y="133"/>
                      <a:pt x="131" y="133"/>
                      <a:pt x="131" y="133"/>
                    </a:cubicBezTo>
                    <a:cubicBezTo>
                      <a:pt x="131" y="133"/>
                      <a:pt x="131" y="133"/>
                      <a:pt x="131" y="133"/>
                    </a:cubicBezTo>
                    <a:cubicBezTo>
                      <a:pt x="131" y="133"/>
                      <a:pt x="131" y="133"/>
                      <a:pt x="131" y="133"/>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29" y="132"/>
                      <a:pt x="129" y="132"/>
                    </a:cubicBezTo>
                    <a:cubicBezTo>
                      <a:pt x="129" y="132"/>
                      <a:pt x="129" y="132"/>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29"/>
                      <a:pt x="129" y="129"/>
                      <a:pt x="129" y="129"/>
                    </a:cubicBezTo>
                    <a:cubicBezTo>
                      <a:pt x="129" y="129"/>
                      <a:pt x="129" y="129"/>
                      <a:pt x="129"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8"/>
                      <a:pt x="128" y="128"/>
                      <a:pt x="128" y="127"/>
                    </a:cubicBezTo>
                    <a:cubicBezTo>
                      <a:pt x="128" y="127"/>
                      <a:pt x="128" y="127"/>
                      <a:pt x="128" y="127"/>
                    </a:cubicBezTo>
                    <a:cubicBezTo>
                      <a:pt x="128" y="127"/>
                      <a:pt x="128" y="127"/>
                      <a:pt x="128" y="127"/>
                    </a:cubicBezTo>
                    <a:cubicBezTo>
                      <a:pt x="128" y="127"/>
                      <a:pt x="128" y="127"/>
                      <a:pt x="128" y="127"/>
                    </a:cubicBezTo>
                    <a:cubicBezTo>
                      <a:pt x="128" y="127"/>
                      <a:pt x="128" y="127"/>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4"/>
                      <a:pt x="128" y="122"/>
                      <a:pt x="128" y="122"/>
                    </a:cubicBezTo>
                    <a:cubicBezTo>
                      <a:pt x="128" y="122"/>
                      <a:pt x="128" y="122"/>
                      <a:pt x="128" y="122"/>
                    </a:cubicBezTo>
                    <a:cubicBezTo>
                      <a:pt x="128" y="121"/>
                      <a:pt x="128" y="121"/>
                      <a:pt x="128" y="121"/>
                    </a:cubicBezTo>
                    <a:cubicBezTo>
                      <a:pt x="128" y="121"/>
                      <a:pt x="128" y="121"/>
                      <a:pt x="128" y="120"/>
                    </a:cubicBezTo>
                    <a:cubicBezTo>
                      <a:pt x="128" y="120"/>
                      <a:pt x="128" y="120"/>
                      <a:pt x="128" y="120"/>
                    </a:cubicBezTo>
                    <a:cubicBezTo>
                      <a:pt x="128" y="120"/>
                      <a:pt x="128" y="120"/>
                      <a:pt x="128" y="120"/>
                    </a:cubicBezTo>
                    <a:cubicBezTo>
                      <a:pt x="128" y="119"/>
                      <a:pt x="128" y="118"/>
                      <a:pt x="128" y="117"/>
                    </a:cubicBezTo>
                    <a:cubicBezTo>
                      <a:pt x="128" y="117"/>
                      <a:pt x="128" y="117"/>
                      <a:pt x="128" y="117"/>
                    </a:cubicBezTo>
                    <a:cubicBezTo>
                      <a:pt x="128" y="117"/>
                      <a:pt x="128" y="117"/>
                      <a:pt x="128" y="117"/>
                    </a:cubicBezTo>
                    <a:cubicBezTo>
                      <a:pt x="128" y="117"/>
                      <a:pt x="128" y="117"/>
                      <a:pt x="128" y="117"/>
                    </a:cubicBezTo>
                    <a:cubicBezTo>
                      <a:pt x="128" y="116"/>
                      <a:pt x="128" y="115"/>
                      <a:pt x="128" y="114"/>
                    </a:cubicBezTo>
                    <a:cubicBezTo>
                      <a:pt x="128" y="114"/>
                      <a:pt x="128" y="114"/>
                      <a:pt x="128" y="114"/>
                    </a:cubicBezTo>
                    <a:cubicBezTo>
                      <a:pt x="128" y="114"/>
                      <a:pt x="128" y="114"/>
                      <a:pt x="128" y="114"/>
                    </a:cubicBezTo>
                    <a:cubicBezTo>
                      <a:pt x="128" y="114"/>
                      <a:pt x="128" y="114"/>
                      <a:pt x="128" y="114"/>
                    </a:cubicBezTo>
                    <a:cubicBezTo>
                      <a:pt x="128" y="113"/>
                      <a:pt x="128" y="113"/>
                      <a:pt x="128" y="112"/>
                    </a:cubicBezTo>
                    <a:cubicBezTo>
                      <a:pt x="128" y="112"/>
                      <a:pt x="128" y="112"/>
                      <a:pt x="128" y="112"/>
                    </a:cubicBezTo>
                    <a:cubicBezTo>
                      <a:pt x="128" y="112"/>
                      <a:pt x="128" y="112"/>
                      <a:pt x="128" y="112"/>
                    </a:cubicBezTo>
                    <a:cubicBezTo>
                      <a:pt x="128" y="112"/>
                      <a:pt x="128" y="112"/>
                      <a:pt x="128" y="112"/>
                    </a:cubicBezTo>
                    <a:cubicBezTo>
                      <a:pt x="128" y="112"/>
                      <a:pt x="128" y="112"/>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09"/>
                      <a:pt x="130" y="109"/>
                      <a:pt x="130" y="109"/>
                    </a:cubicBezTo>
                    <a:cubicBezTo>
                      <a:pt x="130" y="109"/>
                      <a:pt x="130" y="109"/>
                      <a:pt x="130" y="109"/>
                    </a:cubicBezTo>
                    <a:cubicBezTo>
                      <a:pt x="130" y="109"/>
                      <a:pt x="130" y="109"/>
                      <a:pt x="130" y="109"/>
                    </a:cubicBezTo>
                    <a:cubicBezTo>
                      <a:pt x="130" y="109"/>
                      <a:pt x="130" y="109"/>
                      <a:pt x="130" y="109"/>
                    </a:cubicBezTo>
                    <a:cubicBezTo>
                      <a:pt x="130" y="110"/>
                      <a:pt x="130" y="110"/>
                      <a:pt x="130" y="110"/>
                    </a:cubicBezTo>
                    <a:cubicBezTo>
                      <a:pt x="130" y="110"/>
                      <a:pt x="130" y="110"/>
                      <a:pt x="130" y="110"/>
                    </a:cubicBezTo>
                    <a:cubicBezTo>
                      <a:pt x="130" y="110"/>
                      <a:pt x="130"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3" y="111"/>
                    </a:cubicBezTo>
                    <a:cubicBezTo>
                      <a:pt x="133" y="111"/>
                      <a:pt x="133" y="111"/>
                      <a:pt x="133" y="111"/>
                    </a:cubicBezTo>
                    <a:cubicBezTo>
                      <a:pt x="133" y="111"/>
                      <a:pt x="133" y="111"/>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4"/>
                    </a:cubicBezTo>
                    <a:cubicBezTo>
                      <a:pt x="134" y="114"/>
                      <a:pt x="134" y="114"/>
                      <a:pt x="134" y="114"/>
                    </a:cubicBezTo>
                    <a:cubicBezTo>
                      <a:pt x="134" y="114"/>
                      <a:pt x="134" y="114"/>
                      <a:pt x="134" y="114"/>
                    </a:cubicBezTo>
                    <a:cubicBezTo>
                      <a:pt x="134" y="114"/>
                      <a:pt x="134" y="114"/>
                      <a:pt x="134" y="114"/>
                    </a:cubicBezTo>
                    <a:cubicBezTo>
                      <a:pt x="134" y="114"/>
                      <a:pt x="134" y="114"/>
                      <a:pt x="134"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6" y="114"/>
                    </a:cubicBezTo>
                    <a:cubicBezTo>
                      <a:pt x="136" y="114"/>
                      <a:pt x="136" y="114"/>
                      <a:pt x="136" y="114"/>
                    </a:cubicBezTo>
                    <a:cubicBezTo>
                      <a:pt x="136" y="114"/>
                      <a:pt x="136" y="114"/>
                      <a:pt x="136" y="114"/>
                    </a:cubicBezTo>
                    <a:cubicBezTo>
                      <a:pt x="136" y="114"/>
                      <a:pt x="136" y="114"/>
                      <a:pt x="136" y="114"/>
                    </a:cubicBezTo>
                    <a:cubicBezTo>
                      <a:pt x="136" y="114"/>
                      <a:pt x="136" y="114"/>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9"/>
                      <a:pt x="141" y="119"/>
                      <a:pt x="141" y="119"/>
                    </a:cubicBezTo>
                    <a:cubicBezTo>
                      <a:pt x="141" y="119"/>
                      <a:pt x="141" y="119"/>
                      <a:pt x="141" y="119"/>
                    </a:cubicBezTo>
                    <a:cubicBezTo>
                      <a:pt x="141" y="119"/>
                      <a:pt x="141" y="119"/>
                      <a:pt x="141" y="119"/>
                    </a:cubicBezTo>
                    <a:cubicBezTo>
                      <a:pt x="141" y="119"/>
                      <a:pt x="141"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20"/>
                      <a:pt x="142" y="120"/>
                      <a:pt x="142" y="120"/>
                    </a:cubicBezTo>
                    <a:cubicBezTo>
                      <a:pt x="142" y="120"/>
                      <a:pt x="142" y="120"/>
                      <a:pt x="142"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7" y="122"/>
                    </a:cubicBezTo>
                    <a:cubicBezTo>
                      <a:pt x="147" y="122"/>
                      <a:pt x="147" y="122"/>
                      <a:pt x="147" y="122"/>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5"/>
                    </a:cubicBezTo>
                    <a:cubicBezTo>
                      <a:pt x="150" y="125"/>
                      <a:pt x="150" y="125"/>
                      <a:pt x="150" y="125"/>
                    </a:cubicBezTo>
                    <a:cubicBezTo>
                      <a:pt x="150" y="125"/>
                      <a:pt x="150" y="125"/>
                      <a:pt x="150" y="125"/>
                    </a:cubicBezTo>
                    <a:cubicBezTo>
                      <a:pt x="150" y="125"/>
                      <a:pt x="150" y="125"/>
                      <a:pt x="150"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3"/>
                      <a:pt x="154" y="103"/>
                      <a:pt x="154" y="103"/>
                    </a:cubicBezTo>
                    <a:cubicBezTo>
                      <a:pt x="154" y="103"/>
                      <a:pt x="154" y="103"/>
                      <a:pt x="154"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2"/>
                      <a:pt x="152" y="102"/>
                      <a:pt x="152" y="102"/>
                    </a:cubicBezTo>
                    <a:cubicBezTo>
                      <a:pt x="152" y="102"/>
                      <a:pt x="152" y="102"/>
                      <a:pt x="152"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100"/>
                    </a:cubicBezTo>
                    <a:cubicBezTo>
                      <a:pt x="146" y="100"/>
                      <a:pt x="146" y="100"/>
                      <a:pt x="146" y="100"/>
                    </a:cubicBezTo>
                    <a:cubicBezTo>
                      <a:pt x="146" y="99"/>
                      <a:pt x="146" y="99"/>
                      <a:pt x="146" y="99"/>
                    </a:cubicBezTo>
                    <a:cubicBezTo>
                      <a:pt x="146" y="99"/>
                      <a:pt x="146" y="99"/>
                      <a:pt x="146" y="99"/>
                    </a:cubicBezTo>
                    <a:cubicBezTo>
                      <a:pt x="146" y="99"/>
                      <a:pt x="146" y="99"/>
                      <a:pt x="146" y="99"/>
                    </a:cubicBezTo>
                    <a:cubicBezTo>
                      <a:pt x="146" y="99"/>
                      <a:pt x="146" y="99"/>
                      <a:pt x="146"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4" y="99"/>
                      <a:pt x="144" y="99"/>
                      <a:pt x="144" y="99"/>
                    </a:cubicBezTo>
                    <a:cubicBezTo>
                      <a:pt x="144" y="99"/>
                      <a:pt x="144" y="99"/>
                      <a:pt x="144" y="99"/>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6"/>
                      <a:pt x="142" y="96"/>
                      <a:pt x="142" y="96"/>
                    </a:cubicBezTo>
                    <a:cubicBezTo>
                      <a:pt x="142" y="96"/>
                      <a:pt x="142" y="96"/>
                      <a:pt x="142" y="96"/>
                    </a:cubicBezTo>
                    <a:cubicBezTo>
                      <a:pt x="142" y="96"/>
                      <a:pt x="142" y="96"/>
                      <a:pt x="142"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5"/>
                      <a:pt x="140" y="95"/>
                      <a:pt x="140" y="95"/>
                    </a:cubicBezTo>
                    <a:cubicBezTo>
                      <a:pt x="140"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7" y="94"/>
                      <a:pt x="137" y="94"/>
                      <a:pt x="137" y="94"/>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3"/>
                      <a:pt x="125" y="83"/>
                      <a:pt x="125" y="83"/>
                    </a:cubicBezTo>
                    <a:cubicBezTo>
                      <a:pt x="125" y="83"/>
                      <a:pt x="125" y="83"/>
                      <a:pt x="125" y="83"/>
                    </a:cubicBezTo>
                    <a:cubicBezTo>
                      <a:pt x="125" y="83"/>
                      <a:pt x="125"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1" y="81"/>
                      <a:pt x="121" y="81"/>
                      <a:pt x="121" y="81"/>
                    </a:cubicBezTo>
                    <a:cubicBezTo>
                      <a:pt x="121" y="81"/>
                      <a:pt x="121" y="81"/>
                      <a:pt x="121" y="81"/>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5"/>
                      <a:pt x="118" y="75"/>
                      <a:pt x="118" y="75"/>
                    </a:cubicBezTo>
                    <a:cubicBezTo>
                      <a:pt x="118" y="75"/>
                      <a:pt x="118" y="75"/>
                      <a:pt x="118" y="75"/>
                    </a:cubicBezTo>
                    <a:cubicBezTo>
                      <a:pt x="118" y="75"/>
                      <a:pt x="118" y="75"/>
                      <a:pt x="118" y="75"/>
                    </a:cubicBezTo>
                    <a:cubicBezTo>
                      <a:pt x="118"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6" y="74"/>
                      <a:pt x="116" y="74"/>
                      <a:pt x="116" y="74"/>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2"/>
                      <a:pt x="116" y="72"/>
                      <a:pt x="116" y="72"/>
                    </a:cubicBezTo>
                    <a:cubicBezTo>
                      <a:pt x="116" y="72"/>
                      <a:pt x="116" y="72"/>
                      <a:pt x="116" y="72"/>
                    </a:cubicBezTo>
                    <a:cubicBezTo>
                      <a:pt x="116" y="72"/>
                      <a:pt x="116" y="72"/>
                      <a:pt x="116" y="72"/>
                    </a:cubicBezTo>
                    <a:cubicBezTo>
                      <a:pt x="116" y="72"/>
                      <a:pt x="116" y="72"/>
                      <a:pt x="116"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2" y="70"/>
                      <a:pt x="112" y="70"/>
                    </a:cubicBezTo>
                    <a:cubicBezTo>
                      <a:pt x="112" y="70"/>
                      <a:pt x="112" y="70"/>
                      <a:pt x="112" y="70"/>
                    </a:cubicBezTo>
                    <a:cubicBezTo>
                      <a:pt x="112" y="70"/>
                      <a:pt x="112" y="70"/>
                      <a:pt x="112" y="70"/>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2"/>
                      <a:pt x="112" y="72"/>
                      <a:pt x="112" y="72"/>
                    </a:cubicBezTo>
                    <a:cubicBezTo>
                      <a:pt x="112" y="72"/>
                      <a:pt x="112" y="72"/>
                      <a:pt x="112" y="72"/>
                    </a:cubicBezTo>
                    <a:cubicBezTo>
                      <a:pt x="112" y="72"/>
                      <a:pt x="112" y="72"/>
                      <a:pt x="112" y="72"/>
                    </a:cubicBezTo>
                    <a:cubicBezTo>
                      <a:pt x="112" y="72"/>
                      <a:pt x="112" y="73"/>
                      <a:pt x="112" y="73"/>
                    </a:cubicBezTo>
                    <a:cubicBezTo>
                      <a:pt x="112" y="73"/>
                      <a:pt x="112" y="73"/>
                      <a:pt x="112" y="73"/>
                    </a:cubicBezTo>
                    <a:cubicBezTo>
                      <a:pt x="112" y="73"/>
                      <a:pt x="112" y="73"/>
                      <a:pt x="112" y="73"/>
                    </a:cubicBezTo>
                    <a:cubicBezTo>
                      <a:pt x="112" y="76"/>
                      <a:pt x="112" y="78"/>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2"/>
                    </a:cubicBezTo>
                    <a:cubicBezTo>
                      <a:pt x="112" y="82"/>
                      <a:pt x="112" y="82"/>
                      <a:pt x="112" y="82"/>
                    </a:cubicBezTo>
                    <a:cubicBezTo>
                      <a:pt x="112" y="82"/>
                      <a:pt x="112" y="82"/>
                      <a:pt x="112" y="82"/>
                    </a:cubicBezTo>
                    <a:cubicBezTo>
                      <a:pt x="112" y="82"/>
                      <a:pt x="112" y="82"/>
                      <a:pt x="112" y="82"/>
                    </a:cubicBezTo>
                    <a:cubicBezTo>
                      <a:pt x="112" y="82"/>
                      <a:pt x="112" y="82"/>
                      <a:pt x="112" y="83"/>
                    </a:cubicBezTo>
                    <a:cubicBezTo>
                      <a:pt x="112" y="83"/>
                      <a:pt x="112" y="83"/>
                      <a:pt x="112" y="83"/>
                    </a:cubicBezTo>
                    <a:cubicBezTo>
                      <a:pt x="112" y="83"/>
                      <a:pt x="112" y="83"/>
                      <a:pt x="112" y="83"/>
                    </a:cubicBezTo>
                    <a:cubicBezTo>
                      <a:pt x="112" y="83"/>
                      <a:pt x="112" y="83"/>
                      <a:pt x="112" y="83"/>
                    </a:cubicBezTo>
                    <a:cubicBezTo>
                      <a:pt x="112" y="83"/>
                      <a:pt x="112" y="83"/>
                      <a:pt x="112" y="83"/>
                    </a:cubicBezTo>
                    <a:cubicBezTo>
                      <a:pt x="112" y="83"/>
                      <a:pt x="112" y="83"/>
                      <a:pt x="112" y="84"/>
                    </a:cubicBezTo>
                    <a:cubicBezTo>
                      <a:pt x="112" y="84"/>
                      <a:pt x="112" y="84"/>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7"/>
                    </a:cubicBezTo>
                    <a:cubicBezTo>
                      <a:pt x="112" y="87"/>
                      <a:pt x="112" y="87"/>
                      <a:pt x="112" y="87"/>
                    </a:cubicBezTo>
                    <a:cubicBezTo>
                      <a:pt x="112" y="87"/>
                      <a:pt x="112" y="87"/>
                      <a:pt x="112" y="87"/>
                    </a:cubicBezTo>
                    <a:cubicBezTo>
                      <a:pt x="112" y="87"/>
                      <a:pt x="112" y="87"/>
                      <a:pt x="112" y="87"/>
                    </a:cubicBezTo>
                    <a:cubicBezTo>
                      <a:pt x="112" y="87"/>
                      <a:pt x="113" y="88"/>
                      <a:pt x="113" y="88"/>
                    </a:cubicBezTo>
                    <a:cubicBezTo>
                      <a:pt x="113" y="88"/>
                      <a:pt x="113" y="88"/>
                      <a:pt x="113" y="88"/>
                    </a:cubicBezTo>
                    <a:cubicBezTo>
                      <a:pt x="113" y="88"/>
                      <a:pt x="113" y="88"/>
                      <a:pt x="113" y="88"/>
                    </a:cubicBezTo>
                    <a:cubicBezTo>
                      <a:pt x="113" y="88"/>
                      <a:pt x="113" y="88"/>
                      <a:pt x="113" y="88"/>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90"/>
                    </a:cubicBezTo>
                    <a:cubicBezTo>
                      <a:pt x="112" y="90"/>
                      <a:pt x="112" y="90"/>
                      <a:pt x="112" y="90"/>
                    </a:cubicBezTo>
                    <a:cubicBezTo>
                      <a:pt x="112" y="90"/>
                      <a:pt x="112" y="90"/>
                      <a:pt x="112" y="90"/>
                    </a:cubicBezTo>
                    <a:cubicBezTo>
                      <a:pt x="112" y="90"/>
                      <a:pt x="112" y="90"/>
                      <a:pt x="112" y="90"/>
                    </a:cubicBezTo>
                    <a:cubicBezTo>
                      <a:pt x="112" y="90"/>
                      <a:pt x="112" y="90"/>
                      <a:pt x="112" y="91"/>
                    </a:cubicBezTo>
                    <a:cubicBezTo>
                      <a:pt x="112" y="91"/>
                      <a:pt x="112" y="91"/>
                      <a:pt x="112" y="91"/>
                    </a:cubicBezTo>
                    <a:cubicBezTo>
                      <a:pt x="112" y="91"/>
                      <a:pt x="112" y="91"/>
                      <a:pt x="112" y="91"/>
                    </a:cubicBezTo>
                    <a:cubicBezTo>
                      <a:pt x="112" y="91"/>
                      <a:pt x="112" y="91"/>
                      <a:pt x="112" y="91"/>
                    </a:cubicBezTo>
                    <a:cubicBezTo>
                      <a:pt x="112" y="91"/>
                      <a:pt x="112" y="92"/>
                      <a:pt x="112" y="92"/>
                    </a:cubicBezTo>
                    <a:cubicBezTo>
                      <a:pt x="112" y="92"/>
                      <a:pt x="112" y="92"/>
                      <a:pt x="112" y="92"/>
                    </a:cubicBezTo>
                    <a:cubicBezTo>
                      <a:pt x="112" y="92"/>
                      <a:pt x="112" y="92"/>
                      <a:pt x="112" y="92"/>
                    </a:cubicBezTo>
                    <a:cubicBezTo>
                      <a:pt x="112" y="92"/>
                      <a:pt x="112" y="92"/>
                      <a:pt x="112" y="92"/>
                    </a:cubicBezTo>
                    <a:cubicBezTo>
                      <a:pt x="112" y="92"/>
                      <a:pt x="112" y="92"/>
                      <a:pt x="112" y="92"/>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4"/>
                      <a:pt x="112" y="95"/>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8"/>
                      <a:pt x="112" y="99"/>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2"/>
                      <a:pt x="112" y="102"/>
                    </a:cubicBezTo>
                    <a:cubicBezTo>
                      <a:pt x="112" y="102"/>
                      <a:pt x="112" y="102"/>
                      <a:pt x="112" y="102"/>
                    </a:cubicBezTo>
                    <a:cubicBezTo>
                      <a:pt x="112" y="102"/>
                      <a:pt x="112" y="102"/>
                      <a:pt x="112" y="102"/>
                    </a:cubicBezTo>
                    <a:cubicBezTo>
                      <a:pt x="112" y="102"/>
                      <a:pt x="112" y="102"/>
                      <a:pt x="112" y="102"/>
                    </a:cubicBezTo>
                    <a:cubicBezTo>
                      <a:pt x="112" y="103"/>
                      <a:pt x="112" y="105"/>
                      <a:pt x="112" y="106"/>
                    </a:cubicBezTo>
                    <a:cubicBezTo>
                      <a:pt x="112" y="106"/>
                      <a:pt x="112" y="106"/>
                      <a:pt x="112" y="106"/>
                    </a:cubicBezTo>
                    <a:cubicBezTo>
                      <a:pt x="112" y="106"/>
                      <a:pt x="112" y="106"/>
                      <a:pt x="112" y="106"/>
                    </a:cubicBezTo>
                    <a:cubicBezTo>
                      <a:pt x="112" y="106"/>
                      <a:pt x="112" y="106"/>
                      <a:pt x="112" y="106"/>
                    </a:cubicBezTo>
                    <a:cubicBezTo>
                      <a:pt x="112" y="107"/>
                      <a:pt x="112" y="108"/>
                      <a:pt x="112" y="109"/>
                    </a:cubicBezTo>
                    <a:cubicBezTo>
                      <a:pt x="112" y="109"/>
                      <a:pt x="112" y="109"/>
                      <a:pt x="112" y="109"/>
                    </a:cubicBezTo>
                    <a:cubicBezTo>
                      <a:pt x="112" y="109"/>
                      <a:pt x="112" y="109"/>
                      <a:pt x="112" y="109"/>
                    </a:cubicBezTo>
                    <a:cubicBezTo>
                      <a:pt x="112" y="111"/>
                      <a:pt x="112" y="113"/>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6"/>
                    </a:cubicBezTo>
                    <a:cubicBezTo>
                      <a:pt x="112" y="116"/>
                      <a:pt x="112" y="116"/>
                      <a:pt x="112" y="116"/>
                    </a:cubicBezTo>
                    <a:cubicBezTo>
                      <a:pt x="112" y="116"/>
                      <a:pt x="112" y="116"/>
                      <a:pt x="112" y="116"/>
                    </a:cubicBezTo>
                    <a:cubicBezTo>
                      <a:pt x="112" y="116"/>
                      <a:pt x="112" y="116"/>
                      <a:pt x="112" y="116"/>
                    </a:cubicBezTo>
                    <a:cubicBezTo>
                      <a:pt x="112" y="116"/>
                      <a:pt x="112" y="116"/>
                      <a:pt x="112" y="116"/>
                    </a:cubicBezTo>
                    <a:cubicBezTo>
                      <a:pt x="112" y="116"/>
                      <a:pt x="112" y="116"/>
                      <a:pt x="112" y="117"/>
                    </a:cubicBezTo>
                    <a:cubicBezTo>
                      <a:pt x="112" y="117"/>
                      <a:pt x="112" y="117"/>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9"/>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1"/>
                    </a:cubicBezTo>
                    <a:cubicBezTo>
                      <a:pt x="112" y="121"/>
                      <a:pt x="112" y="122"/>
                      <a:pt x="112" y="123"/>
                    </a:cubicBezTo>
                    <a:cubicBezTo>
                      <a:pt x="112" y="123"/>
                      <a:pt x="112" y="123"/>
                      <a:pt x="112" y="123"/>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5"/>
                      <a:pt x="112" y="126"/>
                      <a:pt x="112" y="127"/>
                    </a:cubicBezTo>
                    <a:cubicBezTo>
                      <a:pt x="112" y="127"/>
                      <a:pt x="112" y="127"/>
                      <a:pt x="112" y="127"/>
                    </a:cubicBezTo>
                    <a:cubicBezTo>
                      <a:pt x="112" y="127"/>
                      <a:pt x="112" y="127"/>
                      <a:pt x="112" y="127"/>
                    </a:cubicBezTo>
                    <a:cubicBezTo>
                      <a:pt x="112" y="127"/>
                      <a:pt x="112" y="127"/>
                      <a:pt x="112" y="127"/>
                    </a:cubicBezTo>
                    <a:cubicBezTo>
                      <a:pt x="112" y="127"/>
                      <a:pt x="112" y="127"/>
                      <a:pt x="112" y="127"/>
                    </a:cubicBezTo>
                    <a:cubicBezTo>
                      <a:pt x="112" y="127"/>
                      <a:pt x="112" y="127"/>
                      <a:pt x="112" y="128"/>
                    </a:cubicBezTo>
                    <a:cubicBezTo>
                      <a:pt x="112" y="128"/>
                      <a:pt x="112" y="128"/>
                      <a:pt x="112" y="128"/>
                    </a:cubicBezTo>
                    <a:cubicBezTo>
                      <a:pt x="112" y="128"/>
                      <a:pt x="112" y="129"/>
                      <a:pt x="112" y="130"/>
                    </a:cubicBezTo>
                    <a:cubicBezTo>
                      <a:pt x="112" y="130"/>
                      <a:pt x="112" y="130"/>
                      <a:pt x="112" y="130"/>
                    </a:cubicBezTo>
                    <a:cubicBezTo>
                      <a:pt x="112" y="130"/>
                      <a:pt x="112" y="130"/>
                      <a:pt x="112" y="130"/>
                    </a:cubicBezTo>
                    <a:cubicBezTo>
                      <a:pt x="112" y="130"/>
                      <a:pt x="112" y="130"/>
                      <a:pt x="112" y="130"/>
                    </a:cubicBezTo>
                    <a:cubicBezTo>
                      <a:pt x="112" y="131"/>
                      <a:pt x="112" y="131"/>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3"/>
                      <a:pt x="112" y="133"/>
                    </a:cubicBezTo>
                    <a:cubicBezTo>
                      <a:pt x="112" y="133"/>
                      <a:pt x="112" y="133"/>
                      <a:pt x="112" y="133"/>
                    </a:cubicBezTo>
                    <a:cubicBezTo>
                      <a:pt x="112" y="133"/>
                      <a:pt x="112" y="133"/>
                      <a:pt x="112" y="133"/>
                    </a:cubicBezTo>
                    <a:cubicBezTo>
                      <a:pt x="112" y="133"/>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3" y="135"/>
                      <a:pt x="113" y="135"/>
                    </a:cubicBezTo>
                    <a:cubicBezTo>
                      <a:pt x="113" y="135"/>
                      <a:pt x="113" y="135"/>
                      <a:pt x="113" y="135"/>
                    </a:cubicBezTo>
                    <a:cubicBezTo>
                      <a:pt x="113" y="136"/>
                      <a:pt x="113" y="136"/>
                      <a:pt x="113" y="136"/>
                    </a:cubicBezTo>
                    <a:cubicBezTo>
                      <a:pt x="113" y="136"/>
                      <a:pt x="113" y="136"/>
                      <a:pt x="113" y="136"/>
                    </a:cubicBezTo>
                    <a:cubicBezTo>
                      <a:pt x="113" y="136"/>
                      <a:pt x="113" y="136"/>
                      <a:pt x="113" y="136"/>
                    </a:cubicBezTo>
                    <a:cubicBezTo>
                      <a:pt x="113" y="136"/>
                      <a:pt x="112" y="136"/>
                      <a:pt x="112" y="136"/>
                    </a:cubicBezTo>
                    <a:cubicBezTo>
                      <a:pt x="112" y="136"/>
                      <a:pt x="112" y="136"/>
                      <a:pt x="112" y="136"/>
                    </a:cubicBezTo>
                    <a:cubicBezTo>
                      <a:pt x="112" y="136"/>
                      <a:pt x="112" y="136"/>
                      <a:pt x="112" y="136"/>
                    </a:cubicBezTo>
                    <a:cubicBezTo>
                      <a:pt x="112" y="136"/>
                      <a:pt x="112" y="136"/>
                      <a:pt x="112" y="136"/>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3" y="137"/>
                      <a:pt x="113" y="137"/>
                    </a:cubicBezTo>
                    <a:cubicBezTo>
                      <a:pt x="113" y="137"/>
                      <a:pt x="113" y="137"/>
                      <a:pt x="113" y="137"/>
                    </a:cubicBezTo>
                    <a:cubicBezTo>
                      <a:pt x="113" y="137"/>
                      <a:pt x="113" y="137"/>
                      <a:pt x="113" y="137"/>
                    </a:cubicBezTo>
                    <a:cubicBezTo>
                      <a:pt x="113" y="139"/>
                      <a:pt x="113" y="140"/>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5" y="144"/>
                      <a:pt x="115" y="144"/>
                      <a:pt x="115" y="144"/>
                    </a:cubicBezTo>
                    <a:cubicBezTo>
                      <a:pt x="115" y="144"/>
                      <a:pt x="115" y="144"/>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20" y="148"/>
                    </a:cubicBezTo>
                    <a:cubicBezTo>
                      <a:pt x="120" y="148"/>
                      <a:pt x="120" y="148"/>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50"/>
                    </a:cubicBezTo>
                    <a:cubicBezTo>
                      <a:pt x="121" y="150"/>
                      <a:pt x="121" y="150"/>
                      <a:pt x="121" y="150"/>
                    </a:cubicBezTo>
                    <a:cubicBezTo>
                      <a:pt x="121" y="150"/>
                      <a:pt x="121" y="150"/>
                      <a:pt x="121" y="150"/>
                    </a:cubicBezTo>
                    <a:cubicBezTo>
                      <a:pt x="121" y="150"/>
                      <a:pt x="121" y="150"/>
                      <a:pt x="121" y="150"/>
                    </a:cubicBezTo>
                    <a:cubicBezTo>
                      <a:pt x="121" y="150"/>
                      <a:pt x="121" y="150"/>
                      <a:pt x="121" y="150"/>
                    </a:cubicBezTo>
                    <a:cubicBezTo>
                      <a:pt x="121" y="150"/>
                      <a:pt x="121"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3" y="150"/>
                    </a:cubicBezTo>
                    <a:cubicBezTo>
                      <a:pt x="123" y="150"/>
                      <a:pt x="123" y="150"/>
                      <a:pt x="123" y="150"/>
                    </a:cubicBezTo>
                    <a:cubicBezTo>
                      <a:pt x="123" y="150"/>
                      <a:pt x="123" y="150"/>
                      <a:pt x="123" y="150"/>
                    </a:cubicBezTo>
                    <a:cubicBezTo>
                      <a:pt x="123" y="150"/>
                      <a:pt x="123" y="150"/>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6" y="152"/>
                    </a:cubicBezTo>
                    <a:cubicBezTo>
                      <a:pt x="126" y="152"/>
                      <a:pt x="126" y="152"/>
                      <a:pt x="126" y="152"/>
                    </a:cubicBezTo>
                    <a:cubicBezTo>
                      <a:pt x="126" y="152"/>
                      <a:pt x="126" y="152"/>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9" y="154"/>
                      <a:pt x="129" y="154"/>
                      <a:pt x="129" y="154"/>
                    </a:cubicBezTo>
                    <a:cubicBezTo>
                      <a:pt x="129" y="154"/>
                      <a:pt x="129" y="154"/>
                      <a:pt x="129" y="154"/>
                    </a:cubicBezTo>
                    <a:cubicBezTo>
                      <a:pt x="129" y="154"/>
                      <a:pt x="129" y="154"/>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7"/>
                      <a:pt x="132" y="157"/>
                      <a:pt x="132" y="157"/>
                    </a:cubicBezTo>
                    <a:cubicBezTo>
                      <a:pt x="132" y="157"/>
                      <a:pt x="132"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6" y="158"/>
                    </a:cubicBezTo>
                    <a:cubicBezTo>
                      <a:pt x="136" y="158"/>
                      <a:pt x="136" y="158"/>
                      <a:pt x="136" y="158"/>
                    </a:cubicBezTo>
                    <a:cubicBezTo>
                      <a:pt x="136" y="158"/>
                      <a:pt x="136" y="158"/>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3"/>
                    </a:cubicBezTo>
                    <a:cubicBezTo>
                      <a:pt x="142" y="163"/>
                      <a:pt x="142" y="163"/>
                      <a:pt x="142" y="163"/>
                    </a:cubicBezTo>
                    <a:cubicBezTo>
                      <a:pt x="143" y="163"/>
                      <a:pt x="143" y="163"/>
                      <a:pt x="143" y="163"/>
                    </a:cubicBezTo>
                    <a:cubicBezTo>
                      <a:pt x="143" y="163"/>
                      <a:pt x="143" y="163"/>
                      <a:pt x="143" y="163"/>
                    </a:cubicBezTo>
                    <a:cubicBezTo>
                      <a:pt x="143" y="163"/>
                      <a:pt x="143" y="163"/>
                      <a:pt x="143" y="163"/>
                    </a:cubicBezTo>
                    <a:cubicBezTo>
                      <a:pt x="143" y="163"/>
                      <a:pt x="143" y="163"/>
                      <a:pt x="143" y="163"/>
                    </a:cubicBezTo>
                    <a:cubicBezTo>
                      <a:pt x="143" y="163"/>
                      <a:pt x="144" y="163"/>
                      <a:pt x="144" y="163"/>
                    </a:cubicBezTo>
                    <a:cubicBezTo>
                      <a:pt x="144" y="163"/>
                      <a:pt x="144" y="163"/>
                      <a:pt x="144" y="163"/>
                    </a:cubicBezTo>
                    <a:cubicBezTo>
                      <a:pt x="144" y="163"/>
                      <a:pt x="144" y="163"/>
                      <a:pt x="144" y="163"/>
                    </a:cubicBezTo>
                    <a:cubicBezTo>
                      <a:pt x="144" y="163"/>
                      <a:pt x="144" y="163"/>
                      <a:pt x="144" y="163"/>
                    </a:cubicBezTo>
                    <a:cubicBezTo>
                      <a:pt x="144"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4"/>
                    </a:cubicBezTo>
                    <a:cubicBezTo>
                      <a:pt x="146" y="164"/>
                      <a:pt x="146" y="164"/>
                      <a:pt x="146" y="164"/>
                    </a:cubicBezTo>
                    <a:cubicBezTo>
                      <a:pt x="146" y="164"/>
                      <a:pt x="146" y="164"/>
                      <a:pt x="146" y="164"/>
                    </a:cubicBezTo>
                    <a:cubicBezTo>
                      <a:pt x="146" y="164"/>
                      <a:pt x="146" y="164"/>
                      <a:pt x="146" y="164"/>
                    </a:cubicBezTo>
                    <a:cubicBezTo>
                      <a:pt x="146" y="164"/>
                      <a:pt x="146" y="164"/>
                      <a:pt x="146" y="164"/>
                    </a:cubicBezTo>
                    <a:cubicBezTo>
                      <a:pt x="146" y="164"/>
                      <a:pt x="146"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5"/>
                    </a:cubicBezTo>
                    <a:cubicBezTo>
                      <a:pt x="148" y="165"/>
                      <a:pt x="148" y="165"/>
                      <a:pt x="148" y="165"/>
                    </a:cubicBezTo>
                    <a:cubicBezTo>
                      <a:pt x="148" y="165"/>
                      <a:pt x="148" y="165"/>
                      <a:pt x="148" y="165"/>
                    </a:cubicBezTo>
                    <a:cubicBezTo>
                      <a:pt x="148" y="165"/>
                      <a:pt x="148" y="165"/>
                      <a:pt x="148"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50" y="165"/>
                    </a:cubicBezTo>
                    <a:cubicBezTo>
                      <a:pt x="150" y="165"/>
                      <a:pt x="150" y="165"/>
                      <a:pt x="150" y="165"/>
                    </a:cubicBezTo>
                    <a:cubicBezTo>
                      <a:pt x="150" y="165"/>
                      <a:pt x="150"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2" y="165"/>
                    </a:cubicBezTo>
                    <a:cubicBezTo>
                      <a:pt x="152" y="165"/>
                      <a:pt x="152" y="165"/>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4" y="166"/>
                      <a:pt x="154"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7"/>
                    </a:cubicBezTo>
                    <a:cubicBezTo>
                      <a:pt x="155" y="167"/>
                      <a:pt x="155" y="167"/>
                      <a:pt x="155" y="167"/>
                    </a:cubicBezTo>
                    <a:cubicBezTo>
                      <a:pt x="155" y="167"/>
                      <a:pt x="155" y="167"/>
                      <a:pt x="155" y="167"/>
                    </a:cubicBezTo>
                    <a:cubicBezTo>
                      <a:pt x="155" y="167"/>
                      <a:pt x="155" y="167"/>
                      <a:pt x="155" y="167"/>
                    </a:cubicBezTo>
                    <a:cubicBezTo>
                      <a:pt x="155" y="167"/>
                      <a:pt x="155" y="167"/>
                      <a:pt x="155" y="167"/>
                    </a:cubicBezTo>
                    <a:cubicBezTo>
                      <a:pt x="155" y="167"/>
                      <a:pt x="155"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lose/>
                    <a:moveTo>
                      <a:pt x="156" y="26"/>
                    </a:move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5"/>
                      <a:pt x="155" y="45"/>
                      <a:pt x="155"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4"/>
                      <a:pt x="152" y="44"/>
                      <a:pt x="152" y="44"/>
                    </a:cubicBezTo>
                    <a:cubicBezTo>
                      <a:pt x="152" y="44"/>
                      <a:pt x="152" y="44"/>
                      <a:pt x="152" y="44"/>
                    </a:cubicBezTo>
                    <a:cubicBezTo>
                      <a:pt x="152" y="44"/>
                      <a:pt x="152" y="44"/>
                      <a:pt x="152" y="44"/>
                    </a:cubicBezTo>
                    <a:cubicBezTo>
                      <a:pt x="152" y="44"/>
                      <a:pt x="152"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49" y="44"/>
                      <a:pt x="149" y="44"/>
                      <a:pt x="149" y="44"/>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2"/>
                      <a:pt x="148" y="42"/>
                      <a:pt x="148"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1"/>
                      <a:pt x="146" y="41"/>
                      <a:pt x="146"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39"/>
                      <a:pt x="140" y="39"/>
                      <a:pt x="140" y="39"/>
                    </a:cubicBezTo>
                    <a:cubicBezTo>
                      <a:pt x="140" y="39"/>
                      <a:pt x="140" y="39"/>
                      <a:pt x="140" y="39"/>
                    </a:cubicBezTo>
                    <a:cubicBezTo>
                      <a:pt x="140" y="39"/>
                      <a:pt x="140"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7" y="39"/>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7"/>
                      <a:pt x="136" y="37"/>
                      <a:pt x="136" y="37"/>
                    </a:cubicBezTo>
                    <a:cubicBezTo>
                      <a:pt x="136" y="37"/>
                      <a:pt x="136" y="37"/>
                      <a:pt x="136" y="37"/>
                    </a:cubicBezTo>
                    <a:cubicBezTo>
                      <a:pt x="136" y="37"/>
                      <a:pt x="136"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3" y="37"/>
                      <a:pt x="133" y="37"/>
                      <a:pt x="133" y="37"/>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0"/>
                      <a:pt x="126" y="30"/>
                      <a:pt x="126" y="30"/>
                    </a:cubicBezTo>
                    <a:cubicBezTo>
                      <a:pt x="126" y="30"/>
                      <a:pt x="126" y="30"/>
                      <a:pt x="126"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7"/>
                      <a:pt x="122" y="27"/>
                      <a:pt x="122"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5"/>
                      <a:pt x="120" y="25"/>
                      <a:pt x="120" y="25"/>
                    </a:cubicBezTo>
                    <a:cubicBezTo>
                      <a:pt x="120" y="25"/>
                      <a:pt x="120" y="25"/>
                      <a:pt x="120" y="25"/>
                    </a:cubicBezTo>
                    <a:cubicBezTo>
                      <a:pt x="120" y="25"/>
                      <a:pt x="120" y="25"/>
                      <a:pt x="120" y="25"/>
                    </a:cubicBezTo>
                    <a:cubicBezTo>
                      <a:pt x="120" y="25"/>
                      <a:pt x="120" y="25"/>
                      <a:pt x="120"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8" y="25"/>
                      <a:pt x="118" y="25"/>
                      <a:pt x="118" y="25"/>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7" y="24"/>
                      <a:pt x="117" y="24"/>
                      <a:pt x="117" y="24"/>
                    </a:cubicBezTo>
                    <a:cubicBezTo>
                      <a:pt x="117" y="24"/>
                      <a:pt x="117" y="24"/>
                      <a:pt x="117" y="24"/>
                    </a:cubicBezTo>
                    <a:cubicBezTo>
                      <a:pt x="117" y="24"/>
                      <a:pt x="117" y="24"/>
                      <a:pt x="117" y="24"/>
                    </a:cubicBezTo>
                    <a:cubicBezTo>
                      <a:pt x="117" y="24"/>
                      <a:pt x="117" y="24"/>
                      <a:pt x="117" y="24"/>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1"/>
                    </a:cubicBezTo>
                    <a:cubicBezTo>
                      <a:pt x="116" y="21"/>
                      <a:pt x="116" y="21"/>
                      <a:pt x="116" y="21"/>
                    </a:cubicBezTo>
                    <a:cubicBezTo>
                      <a:pt x="116" y="21"/>
                      <a:pt x="116" y="21"/>
                      <a:pt x="116" y="21"/>
                    </a:cubicBezTo>
                    <a:cubicBezTo>
                      <a:pt x="116" y="21"/>
                      <a:pt x="116" y="21"/>
                      <a:pt x="116"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8" y="14"/>
                      <a:pt x="108" y="14"/>
                      <a:pt x="108" y="14"/>
                    </a:cubicBezTo>
                    <a:cubicBezTo>
                      <a:pt x="108" y="14"/>
                      <a:pt x="108" y="14"/>
                      <a:pt x="108" y="14"/>
                    </a:cubicBezTo>
                    <a:cubicBezTo>
                      <a:pt x="108" y="14"/>
                      <a:pt x="108" y="14"/>
                      <a:pt x="108" y="15"/>
                    </a:cubicBezTo>
                    <a:cubicBezTo>
                      <a:pt x="108" y="15"/>
                      <a:pt x="108" y="15"/>
                      <a:pt x="108" y="15"/>
                    </a:cubicBezTo>
                    <a:cubicBezTo>
                      <a:pt x="108" y="15"/>
                      <a:pt x="108" y="15"/>
                      <a:pt x="109" y="16"/>
                    </a:cubicBezTo>
                    <a:cubicBezTo>
                      <a:pt x="109" y="16"/>
                      <a:pt x="109" y="16"/>
                      <a:pt x="109" y="16"/>
                    </a:cubicBezTo>
                    <a:cubicBezTo>
                      <a:pt x="109" y="16"/>
                      <a:pt x="109" y="16"/>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10" y="18"/>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1"/>
                    </a:cubicBezTo>
                    <a:cubicBezTo>
                      <a:pt x="110" y="21"/>
                      <a:pt x="110" y="21"/>
                      <a:pt x="111" y="21"/>
                    </a:cubicBezTo>
                    <a:cubicBezTo>
                      <a:pt x="111" y="21"/>
                      <a:pt x="111" y="21"/>
                      <a:pt x="111" y="21"/>
                    </a:cubicBezTo>
                    <a:cubicBezTo>
                      <a:pt x="111" y="21"/>
                      <a:pt x="111" y="21"/>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2" y="23"/>
                      <a:pt x="112" y="23"/>
                      <a:pt x="112" y="23"/>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9"/>
                    </a:cubicBezTo>
                    <a:cubicBezTo>
                      <a:pt x="114" y="29"/>
                      <a:pt x="114" y="29"/>
                      <a:pt x="114" y="29"/>
                    </a:cubicBezTo>
                    <a:cubicBezTo>
                      <a:pt x="114" y="29"/>
                      <a:pt x="114" y="29"/>
                      <a:pt x="114" y="29"/>
                    </a:cubicBezTo>
                    <a:cubicBezTo>
                      <a:pt x="114" y="29"/>
                      <a:pt x="114" y="29"/>
                      <a:pt x="114" y="29"/>
                    </a:cubicBezTo>
                    <a:cubicBezTo>
                      <a:pt x="114" y="29"/>
                      <a:pt x="114" y="29"/>
                      <a:pt x="114"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7" y="31"/>
                    </a:cubicBezTo>
                    <a:cubicBezTo>
                      <a:pt x="117" y="31"/>
                      <a:pt x="117" y="31"/>
                      <a:pt x="117" y="31"/>
                    </a:cubicBezTo>
                    <a:cubicBezTo>
                      <a:pt x="117" y="31"/>
                      <a:pt x="117" y="31"/>
                      <a:pt x="117" y="31"/>
                    </a:cubicBezTo>
                    <a:cubicBezTo>
                      <a:pt x="117" y="31"/>
                      <a:pt x="117" y="31"/>
                      <a:pt x="117" y="31"/>
                    </a:cubicBezTo>
                    <a:cubicBezTo>
                      <a:pt x="117" y="31"/>
                      <a:pt x="117" y="31"/>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20" y="34"/>
                      <a:pt x="120" y="34"/>
                      <a:pt x="120" y="34"/>
                    </a:cubicBezTo>
                    <a:cubicBezTo>
                      <a:pt x="120" y="34"/>
                      <a:pt x="120" y="34"/>
                      <a:pt x="120" y="34"/>
                    </a:cubicBezTo>
                    <a:cubicBezTo>
                      <a:pt x="120" y="34"/>
                      <a:pt x="120" y="34"/>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1" y="35"/>
                    </a:cubicBezTo>
                    <a:cubicBezTo>
                      <a:pt x="121" y="35"/>
                      <a:pt x="121" y="35"/>
                      <a:pt x="121" y="35"/>
                    </a:cubicBezTo>
                    <a:cubicBezTo>
                      <a:pt x="121" y="35"/>
                      <a:pt x="121" y="35"/>
                      <a:pt x="121" y="35"/>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7"/>
                    </a:cubicBezTo>
                    <a:cubicBezTo>
                      <a:pt x="121" y="37"/>
                      <a:pt x="121" y="37"/>
                      <a:pt x="121" y="37"/>
                    </a:cubicBezTo>
                    <a:cubicBezTo>
                      <a:pt x="121" y="37"/>
                      <a:pt x="121" y="37"/>
                      <a:pt x="121" y="37"/>
                    </a:cubicBezTo>
                    <a:cubicBezTo>
                      <a:pt x="121" y="37"/>
                      <a:pt x="121" y="37"/>
                      <a:pt x="121" y="37"/>
                    </a:cubicBezTo>
                    <a:cubicBezTo>
                      <a:pt x="121" y="37"/>
                      <a:pt x="121"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8"/>
                      <a:pt x="122" y="38"/>
                    </a:cubicBezTo>
                    <a:cubicBezTo>
                      <a:pt x="122" y="38"/>
                      <a:pt x="122" y="38"/>
                      <a:pt x="122" y="38"/>
                    </a:cubicBezTo>
                    <a:cubicBezTo>
                      <a:pt x="122" y="38"/>
                      <a:pt x="122" y="38"/>
                      <a:pt x="122" y="38"/>
                    </a:cubicBezTo>
                    <a:cubicBezTo>
                      <a:pt x="122" y="38"/>
                      <a:pt x="122"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7" y="41"/>
                    </a:cubicBezTo>
                    <a:cubicBezTo>
                      <a:pt x="127" y="41"/>
                      <a:pt x="127" y="41"/>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4"/>
                    </a:cubicBezTo>
                    <a:cubicBezTo>
                      <a:pt x="129" y="44"/>
                      <a:pt x="129" y="44"/>
                      <a:pt x="129" y="44"/>
                    </a:cubicBezTo>
                    <a:cubicBezTo>
                      <a:pt x="129" y="44"/>
                      <a:pt x="129" y="44"/>
                      <a:pt x="129"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1" y="44"/>
                      <a:pt x="131" y="44"/>
                      <a:pt x="131" y="44"/>
                    </a:cubicBezTo>
                    <a:cubicBezTo>
                      <a:pt x="131" y="44"/>
                      <a:pt x="131" y="44"/>
                      <a:pt x="131" y="44"/>
                    </a:cubicBezTo>
                    <a:cubicBezTo>
                      <a:pt x="131" y="44"/>
                      <a:pt x="131" y="44"/>
                      <a:pt x="131" y="44"/>
                    </a:cubicBezTo>
                    <a:cubicBezTo>
                      <a:pt x="131" y="44"/>
                      <a:pt x="131" y="44"/>
                      <a:pt x="131" y="44"/>
                    </a:cubicBezTo>
                    <a:cubicBezTo>
                      <a:pt x="131" y="44"/>
                      <a:pt x="131" y="44"/>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7" y="48"/>
                    </a:cubicBezTo>
                    <a:cubicBezTo>
                      <a:pt x="137" y="48"/>
                      <a:pt x="137" y="48"/>
                      <a:pt x="137" y="48"/>
                    </a:cubicBezTo>
                    <a:cubicBezTo>
                      <a:pt x="137" y="48"/>
                      <a:pt x="137" y="48"/>
                      <a:pt x="137" y="48"/>
                    </a:cubicBezTo>
                    <a:cubicBezTo>
                      <a:pt x="137" y="48"/>
                      <a:pt x="137" y="48"/>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50"/>
                    </a:cubicBezTo>
                    <a:cubicBezTo>
                      <a:pt x="137" y="50"/>
                      <a:pt x="137" y="50"/>
                      <a:pt x="137" y="50"/>
                    </a:cubicBezTo>
                    <a:cubicBezTo>
                      <a:pt x="137" y="50"/>
                      <a:pt x="137" y="50"/>
                      <a:pt x="137" y="50"/>
                    </a:cubicBezTo>
                    <a:cubicBezTo>
                      <a:pt x="137" y="50"/>
                      <a:pt x="137"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9" y="50"/>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40" y="51"/>
                      <a:pt x="140" y="51"/>
                      <a:pt x="140" y="51"/>
                    </a:cubicBezTo>
                    <a:cubicBezTo>
                      <a:pt x="140" y="51"/>
                      <a:pt x="140" y="51"/>
                      <a:pt x="140" y="51"/>
                    </a:cubicBezTo>
                    <a:cubicBezTo>
                      <a:pt x="140" y="51"/>
                      <a:pt x="140" y="51"/>
                      <a:pt x="140" y="51"/>
                    </a:cubicBezTo>
                    <a:cubicBezTo>
                      <a:pt x="140" y="51"/>
                      <a:pt x="140" y="51"/>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3"/>
                    </a:cubicBezTo>
                    <a:cubicBezTo>
                      <a:pt x="141" y="53"/>
                      <a:pt x="141" y="53"/>
                      <a:pt x="141" y="53"/>
                    </a:cubicBezTo>
                    <a:cubicBezTo>
                      <a:pt x="141" y="53"/>
                      <a:pt x="141"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3" y="53"/>
                      <a:pt x="143" y="53"/>
                      <a:pt x="143" y="53"/>
                    </a:cubicBezTo>
                    <a:cubicBezTo>
                      <a:pt x="143" y="53"/>
                      <a:pt x="143" y="53"/>
                      <a:pt x="143" y="53"/>
                    </a:cubicBezTo>
                    <a:cubicBezTo>
                      <a:pt x="143" y="53"/>
                      <a:pt x="143" y="53"/>
                      <a:pt x="143" y="53"/>
                    </a:cubicBezTo>
                    <a:cubicBezTo>
                      <a:pt x="143" y="53"/>
                      <a:pt x="143" y="53"/>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5"/>
                    </a:cubicBezTo>
                    <a:cubicBezTo>
                      <a:pt x="144" y="55"/>
                      <a:pt x="144" y="55"/>
                      <a:pt x="144" y="55"/>
                    </a:cubicBezTo>
                    <a:cubicBezTo>
                      <a:pt x="144" y="55"/>
                      <a:pt x="144"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8" y="56"/>
                    </a:cubicBezTo>
                    <a:cubicBezTo>
                      <a:pt x="148" y="56"/>
                      <a:pt x="148" y="56"/>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8"/>
                      <a:pt x="149" y="58"/>
                      <a:pt x="149" y="58"/>
                    </a:cubicBezTo>
                    <a:cubicBezTo>
                      <a:pt x="149" y="58"/>
                      <a:pt x="149"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3" y="59"/>
                      <a:pt x="153" y="59"/>
                      <a:pt x="153" y="59"/>
                    </a:cubicBezTo>
                    <a:cubicBezTo>
                      <a:pt x="153" y="59"/>
                      <a:pt x="153" y="59"/>
                      <a:pt x="153" y="59"/>
                    </a:cubicBezTo>
                    <a:cubicBezTo>
                      <a:pt x="153" y="59"/>
                      <a:pt x="153" y="59"/>
                      <a:pt x="153" y="59"/>
                    </a:cubicBezTo>
                    <a:cubicBezTo>
                      <a:pt x="153" y="59"/>
                      <a:pt x="153" y="59"/>
                      <a:pt x="153" y="59"/>
                    </a:cubicBezTo>
                    <a:cubicBezTo>
                      <a:pt x="153" y="59"/>
                      <a:pt x="153"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4" y="88"/>
                      <a:pt x="154" y="88"/>
                      <a:pt x="154" y="88"/>
                    </a:cubicBezTo>
                    <a:cubicBezTo>
                      <a:pt x="154" y="88"/>
                      <a:pt x="154" y="88"/>
                      <a:pt x="154" y="88"/>
                    </a:cubicBezTo>
                    <a:cubicBezTo>
                      <a:pt x="154" y="88"/>
                      <a:pt x="154" y="88"/>
                      <a:pt x="154" y="88"/>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6"/>
                      <a:pt x="153" y="86"/>
                      <a:pt x="153" y="86"/>
                    </a:cubicBezTo>
                    <a:cubicBezTo>
                      <a:pt x="153" y="86"/>
                      <a:pt x="153" y="86"/>
                      <a:pt x="153"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1" y="86"/>
                      <a:pt x="151" y="86"/>
                      <a:pt x="151" y="86"/>
                    </a:cubicBezTo>
                    <a:cubicBezTo>
                      <a:pt x="151" y="86"/>
                      <a:pt x="151" y="86"/>
                      <a:pt x="151" y="86"/>
                    </a:cubicBezTo>
                    <a:cubicBezTo>
                      <a:pt x="151" y="86"/>
                      <a:pt x="151" y="86"/>
                      <a:pt x="151" y="86"/>
                    </a:cubicBezTo>
                    <a:cubicBezTo>
                      <a:pt x="151" y="86"/>
                      <a:pt x="151" y="86"/>
                      <a:pt x="151" y="86"/>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2"/>
                      <a:pt x="148"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5" y="82"/>
                      <a:pt x="145" y="82"/>
                      <a:pt x="145" y="82"/>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3" y="81"/>
                      <a:pt x="143" y="81"/>
                      <a:pt x="143" y="81"/>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79"/>
                      <a:pt x="143" y="79"/>
                      <a:pt x="143" y="79"/>
                    </a:cubicBezTo>
                    <a:cubicBezTo>
                      <a:pt x="143" y="79"/>
                      <a:pt x="143" y="79"/>
                      <a:pt x="143" y="79"/>
                    </a:cubicBezTo>
                    <a:cubicBezTo>
                      <a:pt x="143"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1" y="79"/>
                      <a:pt x="141" y="79"/>
                      <a:pt x="141" y="79"/>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7"/>
                      <a:pt x="140" y="77"/>
                      <a:pt x="140" y="77"/>
                    </a:cubicBezTo>
                    <a:cubicBezTo>
                      <a:pt x="140" y="77"/>
                      <a:pt x="140" y="77"/>
                      <a:pt x="140"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8" y="77"/>
                      <a:pt x="138" y="77"/>
                      <a:pt x="138" y="77"/>
                    </a:cubicBezTo>
                    <a:cubicBezTo>
                      <a:pt x="138" y="77"/>
                      <a:pt x="138" y="77"/>
                      <a:pt x="138" y="77"/>
                    </a:cubicBezTo>
                    <a:cubicBezTo>
                      <a:pt x="138" y="77"/>
                      <a:pt x="138" y="77"/>
                      <a:pt x="138" y="77"/>
                    </a:cubicBezTo>
                    <a:cubicBezTo>
                      <a:pt x="138" y="77"/>
                      <a:pt x="138" y="77"/>
                      <a:pt x="138" y="77"/>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4"/>
                      <a:pt x="136" y="74"/>
                      <a:pt x="136" y="74"/>
                    </a:cubicBezTo>
                    <a:cubicBezTo>
                      <a:pt x="136" y="74"/>
                      <a:pt x="136" y="74"/>
                      <a:pt x="136" y="74"/>
                    </a:cubicBezTo>
                    <a:cubicBezTo>
                      <a:pt x="136" y="74"/>
                      <a:pt x="136"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0" y="70"/>
                      <a:pt x="130" y="70"/>
                      <a:pt x="130" y="70"/>
                    </a:cubicBezTo>
                    <a:cubicBezTo>
                      <a:pt x="130" y="70"/>
                      <a:pt x="130" y="70"/>
                      <a:pt x="130" y="70"/>
                    </a:cubicBezTo>
                    <a:cubicBezTo>
                      <a:pt x="130" y="70"/>
                      <a:pt x="130" y="70"/>
                      <a:pt x="130" y="70"/>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29" y="69"/>
                      <a:pt x="129" y="69"/>
                      <a:pt x="129" y="69"/>
                    </a:cubicBezTo>
                    <a:cubicBezTo>
                      <a:pt x="129" y="69"/>
                      <a:pt x="129" y="69"/>
                      <a:pt x="129" y="69"/>
                    </a:cubicBezTo>
                    <a:cubicBezTo>
                      <a:pt x="129" y="69"/>
                      <a:pt x="129" y="69"/>
                      <a:pt x="129" y="69"/>
                    </a:cubicBezTo>
                    <a:cubicBezTo>
                      <a:pt x="129" y="69"/>
                      <a:pt x="129" y="69"/>
                      <a:pt x="129" y="69"/>
                    </a:cubicBezTo>
                    <a:cubicBezTo>
                      <a:pt x="129" y="68"/>
                      <a:pt x="129" y="68"/>
                      <a:pt x="129" y="68"/>
                    </a:cubicBezTo>
                    <a:cubicBezTo>
                      <a:pt x="129" y="68"/>
                      <a:pt x="129" y="68"/>
                      <a:pt x="129" y="68"/>
                    </a:cubicBezTo>
                    <a:cubicBezTo>
                      <a:pt x="129" y="68"/>
                      <a:pt x="129"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7" y="68"/>
                      <a:pt x="127" y="68"/>
                      <a:pt x="127" y="68"/>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6" y="67"/>
                      <a:pt x="126" y="67"/>
                      <a:pt x="126" y="67"/>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5" y="66"/>
                      <a:pt x="125" y="66"/>
                      <a:pt x="125" y="66"/>
                    </a:cubicBezTo>
                    <a:cubicBezTo>
                      <a:pt x="125" y="66"/>
                      <a:pt x="125" y="66"/>
                      <a:pt x="125" y="66"/>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4" y="65"/>
                      <a:pt x="124" y="65"/>
                      <a:pt x="124" y="65"/>
                    </a:cubicBezTo>
                    <a:cubicBezTo>
                      <a:pt x="124" y="65"/>
                      <a:pt x="124" y="65"/>
                      <a:pt x="124" y="65"/>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3"/>
                      <a:pt x="124" y="63"/>
                      <a:pt x="124" y="63"/>
                    </a:cubicBezTo>
                    <a:cubicBezTo>
                      <a:pt x="124" y="63"/>
                      <a:pt x="124" y="63"/>
                      <a:pt x="124"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7" y="57"/>
                      <a:pt x="117" y="57"/>
                      <a:pt x="117" y="57"/>
                    </a:cubicBezTo>
                    <a:cubicBezTo>
                      <a:pt x="117" y="57"/>
                      <a:pt x="117" y="57"/>
                      <a:pt x="117" y="57"/>
                    </a:cubicBezTo>
                    <a:cubicBezTo>
                      <a:pt x="117" y="57"/>
                      <a:pt x="117" y="57"/>
                      <a:pt x="117" y="57"/>
                    </a:cubicBezTo>
                    <a:cubicBezTo>
                      <a:pt x="117" y="57"/>
                      <a:pt x="117" y="57"/>
                      <a:pt x="117" y="57"/>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6" y="56"/>
                      <a:pt x="116" y="56"/>
                      <a:pt x="116" y="56"/>
                    </a:cubicBezTo>
                    <a:cubicBezTo>
                      <a:pt x="116" y="56"/>
                      <a:pt x="116" y="56"/>
                      <a:pt x="116" y="56"/>
                    </a:cubicBezTo>
                    <a:cubicBezTo>
                      <a:pt x="116" y="56"/>
                      <a:pt x="116" y="56"/>
                      <a:pt x="116" y="56"/>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4"/>
                      <a:pt x="116" y="54"/>
                      <a:pt x="116" y="54"/>
                    </a:cubicBezTo>
                    <a:cubicBezTo>
                      <a:pt x="116" y="54"/>
                      <a:pt x="116" y="54"/>
                      <a:pt x="116" y="54"/>
                    </a:cubicBezTo>
                    <a:cubicBezTo>
                      <a:pt x="116" y="54"/>
                      <a:pt x="116" y="54"/>
                      <a:pt x="116" y="54"/>
                    </a:cubicBezTo>
                    <a:cubicBezTo>
                      <a:pt x="116" y="54"/>
                      <a:pt x="116" y="54"/>
                      <a:pt x="116"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3" y="52"/>
                      <a:pt x="113" y="52"/>
                      <a:pt x="113" y="52"/>
                    </a:cubicBezTo>
                    <a:cubicBezTo>
                      <a:pt x="113" y="52"/>
                      <a:pt x="113" y="52"/>
                      <a:pt x="113" y="52"/>
                    </a:cubicBezTo>
                    <a:cubicBezTo>
                      <a:pt x="113" y="52"/>
                      <a:pt x="113" y="52"/>
                      <a:pt x="113" y="52"/>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0"/>
                      <a:pt x="113" y="50"/>
                      <a:pt x="113"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1" y="49"/>
                      <a:pt x="111" y="49"/>
                      <a:pt x="111" y="49"/>
                    </a:cubicBezTo>
                    <a:cubicBezTo>
                      <a:pt x="111" y="49"/>
                      <a:pt x="111" y="49"/>
                      <a:pt x="111" y="49"/>
                    </a:cubicBezTo>
                    <a:cubicBezTo>
                      <a:pt x="111" y="49"/>
                      <a:pt x="111" y="49"/>
                      <a:pt x="111" y="49"/>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0" y="48"/>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9"/>
                      <a:pt x="103" y="49"/>
                      <a:pt x="103" y="49"/>
                    </a:cubicBezTo>
                    <a:cubicBezTo>
                      <a:pt x="103" y="49"/>
                      <a:pt x="103" y="49"/>
                      <a:pt x="103"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50"/>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102"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99" y="53"/>
                      <a:pt x="99" y="53"/>
                      <a:pt x="99" y="53"/>
                    </a:cubicBezTo>
                    <a:cubicBezTo>
                      <a:pt x="99" y="53"/>
                      <a:pt x="99" y="53"/>
                      <a:pt x="99" y="53"/>
                    </a:cubicBezTo>
                    <a:cubicBezTo>
                      <a:pt x="99" y="53"/>
                      <a:pt x="99" y="53"/>
                      <a:pt x="99" y="53"/>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6" y="58"/>
                      <a:pt x="96" y="58"/>
                      <a:pt x="96" y="58"/>
                    </a:cubicBezTo>
                    <a:cubicBezTo>
                      <a:pt x="96" y="58"/>
                      <a:pt x="96" y="58"/>
                      <a:pt x="96" y="58"/>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5" y="59"/>
                      <a:pt x="95" y="59"/>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4" y="61"/>
                      <a:pt x="94" y="61"/>
                      <a:pt x="94" y="61"/>
                    </a:cubicBezTo>
                    <a:cubicBezTo>
                      <a:pt x="94" y="61"/>
                      <a:pt x="94" y="61"/>
                      <a:pt x="94" y="61"/>
                    </a:cubicBezTo>
                    <a:cubicBezTo>
                      <a:pt x="94" y="61"/>
                      <a:pt x="94" y="61"/>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3" y="62"/>
                      <a:pt x="93" y="62"/>
                      <a:pt x="93" y="62"/>
                    </a:cubicBezTo>
                    <a:cubicBezTo>
                      <a:pt x="93" y="62"/>
                      <a:pt x="93" y="62"/>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89" y="67"/>
                      <a:pt x="89" y="67"/>
                      <a:pt x="89" y="67"/>
                    </a:cubicBezTo>
                    <a:cubicBezTo>
                      <a:pt x="89" y="67"/>
                      <a:pt x="89" y="67"/>
                      <a:pt x="89" y="67"/>
                    </a:cubicBezTo>
                    <a:cubicBezTo>
                      <a:pt x="89" y="67"/>
                      <a:pt x="89" y="67"/>
                      <a:pt x="89" y="67"/>
                    </a:cubicBezTo>
                    <a:cubicBezTo>
                      <a:pt x="89" y="67"/>
                      <a:pt x="89" y="67"/>
                      <a:pt x="89" y="67"/>
                    </a:cubicBezTo>
                    <a:cubicBezTo>
                      <a:pt x="89" y="67"/>
                      <a:pt x="89" y="67"/>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8" y="68"/>
                      <a:pt x="88" y="68"/>
                      <a:pt x="88" y="68"/>
                    </a:cubicBezTo>
                    <a:cubicBezTo>
                      <a:pt x="88" y="68"/>
                      <a:pt x="88" y="68"/>
                      <a:pt x="88" y="68"/>
                    </a:cubicBezTo>
                    <a:cubicBezTo>
                      <a:pt x="88" y="68"/>
                      <a:pt x="88" y="68"/>
                      <a:pt x="88" y="68"/>
                    </a:cubicBezTo>
                    <a:cubicBezTo>
                      <a:pt x="88" y="68"/>
                      <a:pt x="88" y="68"/>
                      <a:pt x="88" y="68"/>
                    </a:cubicBezTo>
                    <a:cubicBezTo>
                      <a:pt x="88" y="68"/>
                      <a:pt x="88" y="68"/>
                      <a:pt x="88" y="68"/>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7" y="69"/>
                      <a:pt x="87" y="69"/>
                      <a:pt x="87" y="69"/>
                    </a:cubicBezTo>
                    <a:cubicBezTo>
                      <a:pt x="87" y="69"/>
                      <a:pt x="87" y="69"/>
                      <a:pt x="87" y="69"/>
                    </a:cubicBezTo>
                    <a:cubicBezTo>
                      <a:pt x="87" y="69"/>
                      <a:pt x="87" y="69"/>
                      <a:pt x="87" y="69"/>
                    </a:cubicBezTo>
                    <a:cubicBezTo>
                      <a:pt x="87" y="69"/>
                      <a:pt x="87" y="69"/>
                      <a:pt x="87" y="69"/>
                    </a:cubicBezTo>
                    <a:cubicBezTo>
                      <a:pt x="87" y="69"/>
                      <a:pt x="87" y="69"/>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4" y="72"/>
                      <a:pt x="84" y="72"/>
                    </a:cubicBezTo>
                    <a:cubicBezTo>
                      <a:pt x="84" y="72"/>
                      <a:pt x="84" y="72"/>
                      <a:pt x="84" y="72"/>
                    </a:cubicBezTo>
                    <a:cubicBezTo>
                      <a:pt x="84" y="72"/>
                      <a:pt x="84" y="72"/>
                      <a:pt x="84" y="72"/>
                    </a:cubicBezTo>
                    <a:cubicBezTo>
                      <a:pt x="84" y="72"/>
                      <a:pt x="84" y="72"/>
                      <a:pt x="84" y="72"/>
                    </a:cubicBezTo>
                    <a:cubicBezTo>
                      <a:pt x="84" y="72"/>
                      <a:pt x="84" y="72"/>
                      <a:pt x="84" y="72"/>
                    </a:cubicBezTo>
                    <a:cubicBezTo>
                      <a:pt x="84" y="72"/>
                      <a:pt x="84" y="72"/>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2"/>
                    </a:cubicBezTo>
                    <a:cubicBezTo>
                      <a:pt x="75"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4"/>
                    </a:cubicBezTo>
                    <a:cubicBezTo>
                      <a:pt x="72" y="84"/>
                      <a:pt x="72" y="84"/>
                      <a:pt x="72" y="84"/>
                    </a:cubicBezTo>
                    <a:cubicBezTo>
                      <a:pt x="72" y="84"/>
                      <a:pt x="72" y="84"/>
                      <a:pt x="72" y="84"/>
                    </a:cubicBezTo>
                    <a:cubicBezTo>
                      <a:pt x="72" y="84"/>
                      <a:pt x="72" y="84"/>
                      <a:pt x="72" y="84"/>
                    </a:cubicBezTo>
                    <a:cubicBezTo>
                      <a:pt x="72" y="84"/>
                      <a:pt x="72" y="84"/>
                      <a:pt x="72"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5"/>
                      <a:pt x="71" y="85"/>
                    </a:cubicBezTo>
                    <a:cubicBezTo>
                      <a:pt x="71" y="85"/>
                      <a:pt x="71" y="85"/>
                      <a:pt x="71" y="85"/>
                    </a:cubicBezTo>
                    <a:cubicBezTo>
                      <a:pt x="71" y="85"/>
                      <a:pt x="71" y="85"/>
                      <a:pt x="71" y="85"/>
                    </a:cubicBezTo>
                    <a:cubicBezTo>
                      <a:pt x="71" y="85"/>
                      <a:pt x="71" y="85"/>
                      <a:pt x="71" y="85"/>
                    </a:cubicBezTo>
                    <a:cubicBezTo>
                      <a:pt x="71" y="85"/>
                      <a:pt x="71" y="85"/>
                      <a:pt x="71"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8" y="86"/>
                      <a:pt x="68" y="86"/>
                      <a:pt x="68" y="86"/>
                    </a:cubicBezTo>
                    <a:cubicBezTo>
                      <a:pt x="68" y="86"/>
                      <a:pt x="68" y="86"/>
                      <a:pt x="68" y="86"/>
                    </a:cubicBezTo>
                    <a:cubicBezTo>
                      <a:pt x="68" y="86"/>
                      <a:pt x="68" y="86"/>
                      <a:pt x="68" y="86"/>
                    </a:cubicBezTo>
                    <a:cubicBezTo>
                      <a:pt x="68" y="86"/>
                      <a:pt x="68" y="86"/>
                      <a:pt x="68" y="86"/>
                    </a:cubicBezTo>
                    <a:cubicBezTo>
                      <a:pt x="68" y="86"/>
                      <a:pt x="68" y="86"/>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9"/>
                      <a:pt x="65" y="89"/>
                    </a:cubicBezTo>
                    <a:cubicBezTo>
                      <a:pt x="65" y="89"/>
                      <a:pt x="65" y="89"/>
                      <a:pt x="65"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1" y="90"/>
                      <a:pt x="61" y="90"/>
                      <a:pt x="61" y="90"/>
                    </a:cubicBezTo>
                    <a:cubicBezTo>
                      <a:pt x="61" y="90"/>
                      <a:pt x="61" y="90"/>
                      <a:pt x="61" y="90"/>
                    </a:cubicBezTo>
                    <a:cubicBezTo>
                      <a:pt x="61" y="90"/>
                      <a:pt x="61" y="90"/>
                      <a:pt x="61" y="90"/>
                    </a:cubicBezTo>
                    <a:cubicBezTo>
                      <a:pt x="61" y="90"/>
                      <a:pt x="61" y="90"/>
                      <a:pt x="61" y="90"/>
                    </a:cubicBezTo>
                    <a:cubicBezTo>
                      <a:pt x="61" y="90"/>
                      <a:pt x="61" y="90"/>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59" y="91"/>
                    </a:cubicBezTo>
                    <a:cubicBezTo>
                      <a:pt x="59" y="91"/>
                      <a:pt x="59" y="91"/>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7" y="92"/>
                      <a:pt x="57" y="92"/>
                      <a:pt x="57" y="92"/>
                    </a:cubicBezTo>
                    <a:cubicBezTo>
                      <a:pt x="57" y="92"/>
                      <a:pt x="57" y="92"/>
                      <a:pt x="57" y="92"/>
                    </a:cubicBezTo>
                    <a:cubicBezTo>
                      <a:pt x="57" y="92"/>
                      <a:pt x="57" y="92"/>
                      <a:pt x="57" y="92"/>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63"/>
                      <a:pt x="57" y="63"/>
                      <a:pt x="57" y="63"/>
                    </a:cubicBezTo>
                    <a:cubicBezTo>
                      <a:pt x="57" y="63"/>
                      <a:pt x="57" y="63"/>
                      <a:pt x="57" y="63"/>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1"/>
                      <a:pt x="59" y="61"/>
                      <a:pt x="59" y="61"/>
                    </a:cubicBezTo>
                    <a:cubicBezTo>
                      <a:pt x="59" y="61"/>
                      <a:pt x="59" y="61"/>
                      <a:pt x="59" y="61"/>
                    </a:cubicBezTo>
                    <a:cubicBezTo>
                      <a:pt x="59" y="61"/>
                      <a:pt x="59" y="61"/>
                      <a:pt x="59" y="61"/>
                    </a:cubicBezTo>
                    <a:cubicBezTo>
                      <a:pt x="59" y="61"/>
                      <a:pt x="59"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0"/>
                      <a:pt x="60" y="60"/>
                      <a:pt x="60" y="60"/>
                    </a:cubicBezTo>
                    <a:cubicBezTo>
                      <a:pt x="60" y="60"/>
                      <a:pt x="60"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2" y="60"/>
                      <a:pt x="62" y="60"/>
                    </a:cubicBezTo>
                    <a:cubicBezTo>
                      <a:pt x="62" y="60"/>
                      <a:pt x="62" y="60"/>
                      <a:pt x="62" y="60"/>
                    </a:cubicBezTo>
                    <a:cubicBezTo>
                      <a:pt x="62" y="60"/>
                      <a:pt x="62" y="60"/>
                      <a:pt x="62" y="60"/>
                    </a:cubicBezTo>
                    <a:cubicBezTo>
                      <a:pt x="62" y="60"/>
                      <a:pt x="62" y="60"/>
                      <a:pt x="62" y="60"/>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6"/>
                      <a:pt x="68" y="56"/>
                      <a:pt x="68" y="56"/>
                    </a:cubicBezTo>
                    <a:cubicBezTo>
                      <a:pt x="68" y="56"/>
                      <a:pt x="68" y="56"/>
                      <a:pt x="68" y="56"/>
                    </a:cubicBezTo>
                    <a:cubicBezTo>
                      <a:pt x="68" y="56"/>
                      <a:pt x="68" y="56"/>
                      <a:pt x="68" y="56"/>
                    </a:cubicBezTo>
                    <a:cubicBezTo>
                      <a:pt x="68" y="56"/>
                      <a:pt x="68"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70" y="56"/>
                    </a:cubicBezTo>
                    <a:cubicBezTo>
                      <a:pt x="70" y="56"/>
                      <a:pt x="70" y="56"/>
                      <a:pt x="70" y="56"/>
                    </a:cubicBezTo>
                    <a:cubicBezTo>
                      <a:pt x="70" y="56"/>
                      <a:pt x="70" y="56"/>
                      <a:pt x="70" y="56"/>
                    </a:cubicBezTo>
                    <a:cubicBezTo>
                      <a:pt x="70" y="56"/>
                      <a:pt x="70" y="56"/>
                      <a:pt x="70" y="56"/>
                    </a:cubicBezTo>
                    <a:cubicBezTo>
                      <a:pt x="70" y="56"/>
                      <a:pt x="70" y="56"/>
                      <a:pt x="70" y="56"/>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2"/>
                      <a:pt x="74" y="52"/>
                      <a:pt x="74"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1"/>
                      <a:pt x="76" y="51"/>
                      <a:pt x="76" y="51"/>
                    </a:cubicBezTo>
                    <a:cubicBezTo>
                      <a:pt x="76" y="51"/>
                      <a:pt x="76" y="51"/>
                      <a:pt x="76" y="51"/>
                    </a:cubicBezTo>
                    <a:cubicBezTo>
                      <a:pt x="76" y="51"/>
                      <a:pt x="76" y="51"/>
                      <a:pt x="76" y="51"/>
                    </a:cubicBezTo>
                    <a:cubicBezTo>
                      <a:pt x="76" y="51"/>
                      <a:pt x="76" y="51"/>
                      <a:pt x="76" y="51"/>
                    </a:cubicBezTo>
                    <a:cubicBezTo>
                      <a:pt x="76" y="51"/>
                      <a:pt x="76"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0"/>
                      <a:pt x="77" y="50"/>
                    </a:cubicBezTo>
                    <a:cubicBezTo>
                      <a:pt x="77" y="50"/>
                      <a:pt x="77" y="50"/>
                      <a:pt x="77" y="50"/>
                    </a:cubicBezTo>
                    <a:cubicBezTo>
                      <a:pt x="77" y="50"/>
                      <a:pt x="77" y="50"/>
                      <a:pt x="77" y="50"/>
                    </a:cubicBezTo>
                    <a:cubicBezTo>
                      <a:pt x="77" y="50"/>
                      <a:pt x="77" y="50"/>
                      <a:pt x="77" y="50"/>
                    </a:cubicBezTo>
                    <a:cubicBezTo>
                      <a:pt x="77" y="50"/>
                      <a:pt x="77"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9" y="50"/>
                    </a:cubicBezTo>
                    <a:cubicBezTo>
                      <a:pt x="79" y="50"/>
                      <a:pt x="79" y="50"/>
                      <a:pt x="79" y="50"/>
                    </a:cubicBezTo>
                    <a:cubicBezTo>
                      <a:pt x="79" y="50"/>
                      <a:pt x="79" y="50"/>
                      <a:pt x="79" y="50"/>
                    </a:cubicBezTo>
                    <a:cubicBezTo>
                      <a:pt x="79" y="50"/>
                      <a:pt x="79" y="50"/>
                      <a:pt x="79" y="50"/>
                    </a:cubicBezTo>
                    <a:cubicBezTo>
                      <a:pt x="79" y="50"/>
                      <a:pt x="79" y="50"/>
                      <a:pt x="79" y="50"/>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80" y="49"/>
                    </a:cubicBezTo>
                    <a:cubicBezTo>
                      <a:pt x="80" y="49"/>
                      <a:pt x="80" y="49"/>
                      <a:pt x="80" y="49"/>
                    </a:cubicBezTo>
                    <a:cubicBezTo>
                      <a:pt x="80" y="49"/>
                      <a:pt x="80" y="49"/>
                      <a:pt x="80" y="49"/>
                    </a:cubicBezTo>
                    <a:cubicBezTo>
                      <a:pt x="80" y="49"/>
                      <a:pt x="80" y="49"/>
                      <a:pt x="80" y="49"/>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1" y="48"/>
                    </a:cubicBezTo>
                    <a:cubicBezTo>
                      <a:pt x="81" y="48"/>
                      <a:pt x="81" y="48"/>
                      <a:pt x="81" y="48"/>
                    </a:cubicBezTo>
                    <a:cubicBezTo>
                      <a:pt x="81" y="48"/>
                      <a:pt x="81" y="48"/>
                      <a:pt x="81" y="48"/>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90" y="39"/>
                    </a:cubicBezTo>
                    <a:cubicBezTo>
                      <a:pt x="90" y="39"/>
                      <a:pt x="90" y="39"/>
                      <a:pt x="90" y="39"/>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7"/>
                      <a:pt x="90" y="37"/>
                      <a:pt x="90" y="37"/>
                    </a:cubicBezTo>
                    <a:cubicBezTo>
                      <a:pt x="90" y="37"/>
                      <a:pt x="90" y="37"/>
                      <a:pt x="90" y="37"/>
                    </a:cubicBezTo>
                    <a:cubicBezTo>
                      <a:pt x="90" y="37"/>
                      <a:pt x="90" y="37"/>
                      <a:pt x="90" y="37"/>
                    </a:cubicBezTo>
                    <a:cubicBezTo>
                      <a:pt x="90" y="37"/>
                      <a:pt x="90"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2" y="37"/>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6" y="32"/>
                    </a:cubicBezTo>
                    <a:cubicBezTo>
                      <a:pt x="96" y="32"/>
                      <a:pt x="96" y="32"/>
                      <a:pt x="96" y="32"/>
                    </a:cubicBezTo>
                    <a:cubicBezTo>
                      <a:pt x="96" y="32"/>
                      <a:pt x="96" y="32"/>
                      <a:pt x="96" y="32"/>
                    </a:cubicBezTo>
                    <a:cubicBezTo>
                      <a:pt x="96" y="32"/>
                      <a:pt x="96" y="32"/>
                      <a:pt x="96" y="32"/>
                    </a:cubicBezTo>
                    <a:cubicBezTo>
                      <a:pt x="96" y="32"/>
                      <a:pt x="96" y="32"/>
                      <a:pt x="96" y="32"/>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7" y="31"/>
                      <a:pt x="97" y="31"/>
                      <a:pt x="97" y="31"/>
                    </a:cubicBezTo>
                    <a:cubicBezTo>
                      <a:pt x="97" y="31"/>
                      <a:pt x="97" y="31"/>
                      <a:pt x="97" y="31"/>
                    </a:cubicBezTo>
                    <a:cubicBezTo>
                      <a:pt x="97" y="31"/>
                      <a:pt x="97" y="31"/>
                      <a:pt x="97" y="31"/>
                    </a:cubicBezTo>
                    <a:cubicBezTo>
                      <a:pt x="97" y="31"/>
                      <a:pt x="97" y="31"/>
                      <a:pt x="97" y="31"/>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29"/>
                      <a:pt x="97" y="29"/>
                      <a:pt x="97" y="29"/>
                    </a:cubicBezTo>
                    <a:cubicBezTo>
                      <a:pt x="97" y="29"/>
                      <a:pt x="97"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6"/>
                    </a:cubicBezTo>
                    <a:cubicBezTo>
                      <a:pt x="99" y="26"/>
                      <a:pt x="99" y="26"/>
                      <a:pt x="99" y="26"/>
                    </a:cubicBezTo>
                    <a:cubicBezTo>
                      <a:pt x="99" y="26"/>
                      <a:pt x="99" y="26"/>
                      <a:pt x="99" y="26"/>
                    </a:cubicBezTo>
                    <a:cubicBezTo>
                      <a:pt x="99" y="26"/>
                      <a:pt x="99" y="26"/>
                      <a:pt x="99" y="26"/>
                    </a:cubicBezTo>
                    <a:cubicBezTo>
                      <a:pt x="99" y="26"/>
                      <a:pt x="99" y="26"/>
                      <a:pt x="99" y="26"/>
                    </a:cubicBezTo>
                    <a:cubicBezTo>
                      <a:pt x="99" y="26"/>
                      <a:pt x="99"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4"/>
                      <a:pt x="100" y="24"/>
                      <a:pt x="100" y="24"/>
                    </a:cubicBezTo>
                    <a:cubicBezTo>
                      <a:pt x="100" y="24"/>
                      <a:pt x="100" y="24"/>
                      <a:pt x="100" y="24"/>
                    </a:cubicBezTo>
                    <a:cubicBezTo>
                      <a:pt x="100" y="24"/>
                      <a:pt x="100"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3"/>
                      <a:pt x="101" y="23"/>
                      <a:pt x="101"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1"/>
                    </a:cubicBezTo>
                    <a:cubicBezTo>
                      <a:pt x="102" y="21"/>
                      <a:pt x="102"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19"/>
                      <a:pt x="103" y="19"/>
                      <a:pt x="103"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6"/>
                      <a:pt x="104" y="16"/>
                      <a:pt x="104" y="16"/>
                    </a:cubicBezTo>
                    <a:cubicBezTo>
                      <a:pt x="104" y="16"/>
                      <a:pt x="104" y="16"/>
                      <a:pt x="104" y="16"/>
                    </a:cubicBezTo>
                    <a:cubicBezTo>
                      <a:pt x="104" y="16"/>
                      <a:pt x="104" y="16"/>
                      <a:pt x="104" y="16"/>
                    </a:cubicBezTo>
                    <a:cubicBezTo>
                      <a:pt x="104" y="16"/>
                      <a:pt x="104" y="16"/>
                      <a:pt x="104" y="16"/>
                    </a:cubicBezTo>
                    <a:cubicBezTo>
                      <a:pt x="104" y="16"/>
                      <a:pt x="104" y="15"/>
                      <a:pt x="104" y="15"/>
                    </a:cubicBezTo>
                    <a:cubicBezTo>
                      <a:pt x="104" y="15"/>
                      <a:pt x="104" y="15"/>
                      <a:pt x="105" y="15"/>
                    </a:cubicBezTo>
                    <a:cubicBezTo>
                      <a:pt x="105" y="15"/>
                      <a:pt x="105" y="15"/>
                      <a:pt x="105" y="15"/>
                    </a:cubicBezTo>
                    <a:cubicBezTo>
                      <a:pt x="105" y="15"/>
                      <a:pt x="105" y="15"/>
                      <a:pt x="105" y="15"/>
                    </a:cubicBezTo>
                    <a:cubicBezTo>
                      <a:pt x="105" y="15"/>
                      <a:pt x="105" y="15"/>
                      <a:pt x="105" y="15"/>
                    </a:cubicBezTo>
                    <a:cubicBezTo>
                      <a:pt x="105" y="15"/>
                      <a:pt x="105" y="15"/>
                      <a:pt x="105" y="15"/>
                    </a:cubicBezTo>
                    <a:cubicBezTo>
                      <a:pt x="105" y="14"/>
                      <a:pt x="105" y="14"/>
                      <a:pt x="105" y="14"/>
                    </a:cubicBezTo>
                    <a:cubicBezTo>
                      <a:pt x="105" y="14"/>
                      <a:pt x="105" y="14"/>
                      <a:pt x="105" y="14"/>
                    </a:cubicBezTo>
                    <a:cubicBezTo>
                      <a:pt x="105" y="14"/>
                      <a:pt x="105" y="14"/>
                      <a:pt x="105"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1" y="27"/>
                      <a:pt x="91" y="27"/>
                      <a:pt x="91" y="27"/>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30"/>
                    </a:cubicBezTo>
                    <a:cubicBezTo>
                      <a:pt x="89" y="30"/>
                      <a:pt x="89" y="30"/>
                      <a:pt x="89" y="30"/>
                    </a:cubicBezTo>
                    <a:cubicBezTo>
                      <a:pt x="89" y="30"/>
                      <a:pt x="89" y="30"/>
                      <a:pt x="89" y="30"/>
                    </a:cubicBezTo>
                    <a:cubicBezTo>
                      <a:pt x="89" y="30"/>
                      <a:pt x="89" y="30"/>
                      <a:pt x="89" y="30"/>
                    </a:cubicBezTo>
                    <a:cubicBezTo>
                      <a:pt x="89" y="30"/>
                      <a:pt x="89" y="30"/>
                      <a:pt x="89"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7" y="30"/>
                      <a:pt x="87" y="30"/>
                      <a:pt x="87" y="30"/>
                    </a:cubicBezTo>
                    <a:cubicBezTo>
                      <a:pt x="87" y="30"/>
                      <a:pt x="87" y="30"/>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5" y="31"/>
                      <a:pt x="85" y="31"/>
                    </a:cubicBezTo>
                    <a:cubicBezTo>
                      <a:pt x="85" y="31"/>
                      <a:pt x="85" y="31"/>
                      <a:pt x="85" y="31"/>
                    </a:cubicBezTo>
                    <a:cubicBezTo>
                      <a:pt x="85" y="31"/>
                      <a:pt x="85" y="31"/>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4" y="32"/>
                    </a:cubicBezTo>
                    <a:cubicBezTo>
                      <a:pt x="84" y="32"/>
                      <a:pt x="84" y="32"/>
                      <a:pt x="84" y="32"/>
                    </a:cubicBezTo>
                    <a:cubicBezTo>
                      <a:pt x="84" y="32"/>
                      <a:pt x="84" y="32"/>
                      <a:pt x="84" y="32"/>
                    </a:cubicBezTo>
                    <a:cubicBezTo>
                      <a:pt x="84" y="32"/>
                      <a:pt x="84" y="32"/>
                      <a:pt x="84" y="32"/>
                    </a:cubicBezTo>
                    <a:cubicBezTo>
                      <a:pt x="84" y="32"/>
                      <a:pt x="84" y="32"/>
                      <a:pt x="84" y="32"/>
                    </a:cubicBezTo>
                    <a:cubicBezTo>
                      <a:pt x="84" y="32"/>
                      <a:pt x="84" y="32"/>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4"/>
                      <a:pt x="83" y="34"/>
                      <a:pt x="83" y="34"/>
                    </a:cubicBezTo>
                    <a:cubicBezTo>
                      <a:pt x="83" y="34"/>
                      <a:pt x="83" y="34"/>
                      <a:pt x="83" y="34"/>
                    </a:cubicBezTo>
                    <a:cubicBezTo>
                      <a:pt x="83" y="34"/>
                      <a:pt x="83" y="34"/>
                      <a:pt x="83" y="34"/>
                    </a:cubicBezTo>
                    <a:cubicBezTo>
                      <a:pt x="83" y="34"/>
                      <a:pt x="83" y="34"/>
                      <a:pt x="83" y="34"/>
                    </a:cubicBezTo>
                    <a:cubicBezTo>
                      <a:pt x="83" y="34"/>
                      <a:pt x="83" y="34"/>
                      <a:pt x="83"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6" y="37"/>
                      <a:pt x="76" y="37"/>
                      <a:pt x="76" y="37"/>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4" y="38"/>
                      <a:pt x="74" y="38"/>
                      <a:pt x="74" y="38"/>
                    </a:cubicBezTo>
                    <a:cubicBezTo>
                      <a:pt x="74" y="38"/>
                      <a:pt x="74" y="38"/>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1"/>
                      <a:pt x="69" y="41"/>
                      <a:pt x="69" y="41"/>
                    </a:cubicBezTo>
                    <a:cubicBezTo>
                      <a:pt x="69"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6" y="41"/>
                      <a:pt x="66" y="41"/>
                      <a:pt x="66" y="41"/>
                    </a:cubicBezTo>
                    <a:cubicBezTo>
                      <a:pt x="66" y="41"/>
                      <a:pt x="66" y="41"/>
                      <a:pt x="66" y="41"/>
                    </a:cubicBezTo>
                    <a:cubicBezTo>
                      <a:pt x="66" y="41"/>
                      <a:pt x="66" y="41"/>
                      <a:pt x="66" y="41"/>
                    </a:cubicBezTo>
                    <a:cubicBezTo>
                      <a:pt x="66" y="41"/>
                      <a:pt x="66" y="41"/>
                      <a:pt x="66" y="41"/>
                    </a:cubicBezTo>
                    <a:cubicBezTo>
                      <a:pt x="66" y="41"/>
                      <a:pt x="66" y="41"/>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3"/>
                    </a:cubicBezTo>
                    <a:cubicBezTo>
                      <a:pt x="65" y="43"/>
                      <a:pt x="65" y="43"/>
                      <a:pt x="65"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5"/>
                    </a:cubicBezTo>
                    <a:cubicBezTo>
                      <a:pt x="60" y="45"/>
                      <a:pt x="60" y="45"/>
                      <a:pt x="60" y="45"/>
                    </a:cubicBezTo>
                    <a:cubicBezTo>
                      <a:pt x="60"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7" y="45"/>
                      <a:pt x="57" y="45"/>
                      <a:pt x="57" y="45"/>
                    </a:cubicBezTo>
                    <a:cubicBezTo>
                      <a:pt x="57" y="45"/>
                      <a:pt x="57" y="45"/>
                      <a:pt x="57" y="45"/>
                    </a:cubicBezTo>
                    <a:cubicBezTo>
                      <a:pt x="57" y="45"/>
                      <a:pt x="57" y="45"/>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9" y="26"/>
                    </a:cubicBezTo>
                    <a:cubicBezTo>
                      <a:pt x="59" y="26"/>
                      <a:pt x="59" y="26"/>
                      <a:pt x="59" y="26"/>
                    </a:cubicBezTo>
                    <a:cubicBezTo>
                      <a:pt x="59" y="26"/>
                      <a:pt x="59" y="26"/>
                      <a:pt x="59" y="26"/>
                    </a:cubicBezTo>
                    <a:cubicBezTo>
                      <a:pt x="59" y="26"/>
                      <a:pt x="59" y="26"/>
                      <a:pt x="59" y="26"/>
                    </a:cubicBezTo>
                    <a:cubicBezTo>
                      <a:pt x="59" y="25"/>
                      <a:pt x="59" y="25"/>
                      <a:pt x="59" y="25"/>
                    </a:cubicBezTo>
                    <a:cubicBezTo>
                      <a:pt x="59" y="25"/>
                      <a:pt x="59" y="25"/>
                      <a:pt x="59" y="25"/>
                    </a:cubicBezTo>
                    <a:cubicBezTo>
                      <a:pt x="59"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3"/>
                      <a:pt x="64" y="23"/>
                      <a:pt x="64" y="23"/>
                    </a:cubicBezTo>
                    <a:cubicBezTo>
                      <a:pt x="64" y="23"/>
                      <a:pt x="64"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6" y="23"/>
                      <a:pt x="66" y="23"/>
                      <a:pt x="67" y="23"/>
                    </a:cubicBezTo>
                    <a:cubicBezTo>
                      <a:pt x="67" y="23"/>
                      <a:pt x="67" y="23"/>
                      <a:pt x="67" y="23"/>
                    </a:cubicBezTo>
                    <a:cubicBezTo>
                      <a:pt x="67" y="23"/>
                      <a:pt x="67" y="23"/>
                      <a:pt x="67" y="23"/>
                    </a:cubicBezTo>
                    <a:cubicBezTo>
                      <a:pt x="67" y="23"/>
                      <a:pt x="67" y="23"/>
                      <a:pt x="67" y="23"/>
                    </a:cubicBezTo>
                    <a:cubicBezTo>
                      <a:pt x="67" y="22"/>
                      <a:pt x="67"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1" y="22"/>
                    </a:cubicBezTo>
                    <a:cubicBezTo>
                      <a:pt x="71" y="22"/>
                      <a:pt x="71" y="22"/>
                      <a:pt x="71" y="22"/>
                    </a:cubicBezTo>
                    <a:cubicBezTo>
                      <a:pt x="71" y="22"/>
                      <a:pt x="71" y="22"/>
                      <a:pt x="71" y="22"/>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4" y="20"/>
                      <a:pt x="74" y="20"/>
                      <a:pt x="74" y="20"/>
                    </a:cubicBezTo>
                    <a:cubicBezTo>
                      <a:pt x="74" y="20"/>
                      <a:pt x="74" y="20"/>
                      <a:pt x="74" y="20"/>
                    </a:cubicBezTo>
                    <a:cubicBezTo>
                      <a:pt x="74" y="20"/>
                      <a:pt x="74" y="20"/>
                      <a:pt x="74" y="20"/>
                    </a:cubicBezTo>
                    <a:cubicBezTo>
                      <a:pt x="74"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6" y="20"/>
                    </a:cubicBezTo>
                    <a:cubicBezTo>
                      <a:pt x="76" y="20"/>
                      <a:pt x="76" y="20"/>
                      <a:pt x="76" y="20"/>
                    </a:cubicBezTo>
                    <a:cubicBezTo>
                      <a:pt x="76" y="20"/>
                      <a:pt x="76" y="20"/>
                      <a:pt x="76" y="20"/>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8" y="19"/>
                      <a:pt x="78" y="19"/>
                      <a:pt x="78" y="19"/>
                    </a:cubicBezTo>
                    <a:cubicBezTo>
                      <a:pt x="78" y="19"/>
                      <a:pt x="78" y="19"/>
                      <a:pt x="78" y="19"/>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5" y="16"/>
                    </a:cubicBezTo>
                    <a:cubicBezTo>
                      <a:pt x="85" y="16"/>
                      <a:pt x="85" y="16"/>
                      <a:pt x="85" y="16"/>
                    </a:cubicBezTo>
                    <a:cubicBezTo>
                      <a:pt x="85" y="16"/>
                      <a:pt x="85" y="16"/>
                      <a:pt x="85" y="16"/>
                    </a:cubicBezTo>
                    <a:cubicBezTo>
                      <a:pt x="85" y="16"/>
                      <a:pt x="85" y="16"/>
                      <a:pt x="85" y="16"/>
                    </a:cubicBezTo>
                    <a:cubicBezTo>
                      <a:pt x="85" y="16"/>
                      <a:pt x="85" y="16"/>
                      <a:pt x="85" y="16"/>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8" y="15"/>
                      <a:pt x="88" y="15"/>
                      <a:pt x="88" y="15"/>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90" y="14"/>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1" y="13"/>
                    </a:cubicBezTo>
                    <a:cubicBezTo>
                      <a:pt x="91" y="13"/>
                      <a:pt x="91" y="13"/>
                      <a:pt x="91" y="13"/>
                    </a:cubicBezTo>
                    <a:cubicBezTo>
                      <a:pt x="91" y="13"/>
                      <a:pt x="91" y="13"/>
                      <a:pt x="91" y="13"/>
                    </a:cubicBezTo>
                    <a:cubicBezTo>
                      <a:pt x="91" y="13"/>
                      <a:pt x="91" y="13"/>
                      <a:pt x="91" y="13"/>
                    </a:cubicBezTo>
                    <a:cubicBezTo>
                      <a:pt x="91" y="13"/>
                      <a:pt x="91" y="13"/>
                      <a:pt x="91" y="13"/>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3" y="12"/>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4" y="11"/>
                    </a:cubicBezTo>
                    <a:cubicBezTo>
                      <a:pt x="94" y="11"/>
                      <a:pt x="94" y="11"/>
                      <a:pt x="94" y="11"/>
                    </a:cubicBezTo>
                    <a:cubicBezTo>
                      <a:pt x="94" y="11"/>
                      <a:pt x="94" y="11"/>
                      <a:pt x="94" y="11"/>
                    </a:cubicBezTo>
                    <a:cubicBezTo>
                      <a:pt x="94" y="11"/>
                      <a:pt x="94" y="11"/>
                      <a:pt x="94" y="11"/>
                    </a:cubicBezTo>
                    <a:cubicBezTo>
                      <a:pt x="94" y="11"/>
                      <a:pt x="94" y="11"/>
                      <a:pt x="94" y="11"/>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100" y="7"/>
                    </a:cubicBezTo>
                    <a:cubicBezTo>
                      <a:pt x="100" y="7"/>
                      <a:pt x="100" y="7"/>
                      <a:pt x="100" y="7"/>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1" y="6"/>
                    </a:cubicBezTo>
                    <a:cubicBezTo>
                      <a:pt x="101" y="6"/>
                      <a:pt x="101" y="6"/>
                      <a:pt x="101" y="6"/>
                    </a:cubicBezTo>
                    <a:cubicBezTo>
                      <a:pt x="101" y="6"/>
                      <a:pt x="101" y="6"/>
                      <a:pt x="101" y="6"/>
                    </a:cubicBezTo>
                    <a:cubicBezTo>
                      <a:pt x="101" y="6"/>
                      <a:pt x="101" y="6"/>
                      <a:pt x="101" y="6"/>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3" y="4"/>
                    </a:cubicBezTo>
                    <a:cubicBezTo>
                      <a:pt x="103" y="4"/>
                      <a:pt x="103" y="4"/>
                      <a:pt x="103" y="4"/>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1"/>
                    </a:cubicBezTo>
                    <a:cubicBezTo>
                      <a:pt x="107" y="1"/>
                      <a:pt x="107" y="1"/>
                      <a:pt x="107" y="1"/>
                    </a:cubicBezTo>
                    <a:cubicBezTo>
                      <a:pt x="107" y="1"/>
                      <a:pt x="107"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9" y="1"/>
                      <a:pt x="109" y="1"/>
                      <a:pt x="109" y="1"/>
                    </a:cubicBezTo>
                    <a:cubicBezTo>
                      <a:pt x="109" y="1"/>
                      <a:pt x="109" y="1"/>
                      <a:pt x="109" y="1"/>
                    </a:cubicBezTo>
                    <a:cubicBezTo>
                      <a:pt x="109" y="1"/>
                      <a:pt x="109" y="1"/>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3"/>
                    </a:cubicBezTo>
                    <a:cubicBezTo>
                      <a:pt x="109" y="3"/>
                      <a:pt x="109" y="3"/>
                      <a:pt x="109" y="3"/>
                    </a:cubicBezTo>
                    <a:cubicBezTo>
                      <a:pt x="109" y="3"/>
                      <a:pt x="109" y="3"/>
                      <a:pt x="109" y="3"/>
                    </a:cubicBezTo>
                    <a:cubicBezTo>
                      <a:pt x="109" y="3"/>
                      <a:pt x="109"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8" y="9"/>
                      <a:pt x="118" y="9"/>
                      <a:pt x="118" y="9"/>
                    </a:cubicBezTo>
                    <a:cubicBezTo>
                      <a:pt x="118" y="9"/>
                      <a:pt x="118" y="9"/>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2"/>
                    </a:cubicBezTo>
                    <a:cubicBezTo>
                      <a:pt x="120" y="12"/>
                      <a:pt x="120" y="12"/>
                      <a:pt x="120" y="12"/>
                    </a:cubicBezTo>
                    <a:cubicBezTo>
                      <a:pt x="120" y="12"/>
                      <a:pt x="120" y="12"/>
                      <a:pt x="120" y="12"/>
                    </a:cubicBezTo>
                    <a:cubicBezTo>
                      <a:pt x="120" y="12"/>
                      <a:pt x="120"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5" y="14"/>
                    </a:cubicBezTo>
                    <a:cubicBezTo>
                      <a:pt x="125" y="14"/>
                      <a:pt x="125" y="14"/>
                      <a:pt x="125" y="14"/>
                    </a:cubicBezTo>
                    <a:cubicBezTo>
                      <a:pt x="125" y="14"/>
                      <a:pt x="125" y="14"/>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6"/>
                      <a:pt x="127" y="16"/>
                      <a:pt x="127" y="16"/>
                    </a:cubicBezTo>
                    <a:cubicBezTo>
                      <a:pt x="127" y="16"/>
                      <a:pt x="127" y="16"/>
                      <a:pt x="127" y="16"/>
                    </a:cubicBezTo>
                    <a:cubicBezTo>
                      <a:pt x="127" y="16"/>
                      <a:pt x="127" y="16"/>
                      <a:pt x="127"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3" y="18"/>
                      <a:pt x="133" y="18"/>
                      <a:pt x="133" y="18"/>
                    </a:cubicBezTo>
                    <a:cubicBezTo>
                      <a:pt x="133" y="18"/>
                      <a:pt x="133" y="18"/>
                      <a:pt x="133" y="18"/>
                    </a:cubicBezTo>
                    <a:cubicBezTo>
                      <a:pt x="133" y="18"/>
                      <a:pt x="133" y="18"/>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4" y="19"/>
                    </a:cubicBezTo>
                    <a:cubicBezTo>
                      <a:pt x="134" y="19"/>
                      <a:pt x="134" y="19"/>
                      <a:pt x="134" y="19"/>
                    </a:cubicBezTo>
                    <a:cubicBezTo>
                      <a:pt x="134" y="19"/>
                      <a:pt x="134" y="19"/>
                      <a:pt x="134" y="19"/>
                    </a:cubicBezTo>
                    <a:cubicBezTo>
                      <a:pt x="134"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9" y="20"/>
                      <a:pt x="139" y="20"/>
                    </a:cubicBezTo>
                    <a:cubicBezTo>
                      <a:pt x="139" y="20"/>
                      <a:pt x="139" y="20"/>
                      <a:pt x="139" y="20"/>
                    </a:cubicBezTo>
                    <a:cubicBezTo>
                      <a:pt x="139" y="20"/>
                      <a:pt x="139" y="20"/>
                      <a:pt x="139" y="20"/>
                    </a:cubicBezTo>
                    <a:cubicBezTo>
                      <a:pt x="139" y="20"/>
                      <a:pt x="139" y="20"/>
                      <a:pt x="139" y="20"/>
                    </a:cubicBezTo>
                    <a:cubicBezTo>
                      <a:pt x="139" y="20"/>
                      <a:pt x="139" y="20"/>
                      <a:pt x="140" y="20"/>
                    </a:cubicBezTo>
                    <a:cubicBezTo>
                      <a:pt x="140" y="20"/>
                      <a:pt x="140" y="20"/>
                      <a:pt x="140" y="20"/>
                    </a:cubicBezTo>
                    <a:cubicBezTo>
                      <a:pt x="140" y="20"/>
                      <a:pt x="140" y="20"/>
                      <a:pt x="140" y="20"/>
                    </a:cubicBezTo>
                    <a:cubicBezTo>
                      <a:pt x="140" y="20"/>
                      <a:pt x="140" y="20"/>
                      <a:pt x="140" y="20"/>
                    </a:cubicBezTo>
                    <a:cubicBezTo>
                      <a:pt x="140" y="20"/>
                      <a:pt x="140" y="20"/>
                      <a:pt x="140" y="20"/>
                    </a:cubicBezTo>
                    <a:cubicBezTo>
                      <a:pt x="140" y="20"/>
                      <a:pt x="140" y="20"/>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4" y="22"/>
                      <a:pt x="144" y="23"/>
                    </a:cubicBezTo>
                    <a:cubicBezTo>
                      <a:pt x="144" y="23"/>
                      <a:pt x="144" y="23"/>
                      <a:pt x="144" y="23"/>
                    </a:cubicBezTo>
                    <a:cubicBezTo>
                      <a:pt x="144" y="23"/>
                      <a:pt x="144" y="23"/>
                      <a:pt x="144" y="23"/>
                    </a:cubicBezTo>
                    <a:cubicBezTo>
                      <a:pt x="144" y="23"/>
                      <a:pt x="144" y="23"/>
                      <a:pt x="144" y="23"/>
                    </a:cubicBezTo>
                    <a:cubicBezTo>
                      <a:pt x="144" y="23"/>
                      <a:pt x="145" y="23"/>
                      <a:pt x="145" y="23"/>
                    </a:cubicBezTo>
                    <a:cubicBezTo>
                      <a:pt x="145" y="23"/>
                      <a:pt x="145" y="23"/>
                      <a:pt x="145" y="23"/>
                    </a:cubicBezTo>
                    <a:cubicBezTo>
                      <a:pt x="145" y="23"/>
                      <a:pt x="145" y="23"/>
                      <a:pt x="145" y="23"/>
                    </a:cubicBezTo>
                    <a:cubicBezTo>
                      <a:pt x="145" y="23"/>
                      <a:pt x="145" y="23"/>
                      <a:pt x="145" y="23"/>
                    </a:cubicBezTo>
                    <a:cubicBezTo>
                      <a:pt x="145" y="23"/>
                      <a:pt x="145" y="23"/>
                      <a:pt x="145" y="23"/>
                    </a:cubicBezTo>
                    <a:cubicBezTo>
                      <a:pt x="146" y="23"/>
                      <a:pt x="146" y="23"/>
                      <a:pt x="146" y="23"/>
                    </a:cubicBezTo>
                    <a:cubicBezTo>
                      <a:pt x="146" y="23"/>
                      <a:pt x="146"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8" y="23"/>
                    </a:cubicBezTo>
                    <a:cubicBezTo>
                      <a:pt x="148" y="23"/>
                      <a:pt x="148" y="23"/>
                      <a:pt x="148" y="23"/>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9" y="24"/>
                      <a:pt x="149" y="24"/>
                      <a:pt x="149" y="24"/>
                    </a:cubicBezTo>
                    <a:cubicBezTo>
                      <a:pt x="149" y="24"/>
                      <a:pt x="149" y="24"/>
                      <a:pt x="149" y="24"/>
                    </a:cubicBezTo>
                    <a:cubicBezTo>
                      <a:pt x="149" y="24"/>
                      <a:pt x="149" y="24"/>
                      <a:pt x="149"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1" y="24"/>
                      <a:pt x="151" y="24"/>
                      <a:pt x="151" y="24"/>
                    </a:cubicBezTo>
                    <a:cubicBezTo>
                      <a:pt x="151" y="24"/>
                      <a:pt x="151" y="24"/>
                      <a:pt x="151" y="24"/>
                    </a:cubicBezTo>
                    <a:cubicBezTo>
                      <a:pt x="151" y="24"/>
                      <a:pt x="151" y="24"/>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6"/>
                    </a:cubicBezTo>
                    <a:cubicBezTo>
                      <a:pt x="152" y="26"/>
                      <a:pt x="152"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4" y="26"/>
                      <a:pt x="154" y="26"/>
                    </a:cubicBezTo>
                    <a:cubicBezTo>
                      <a:pt x="154" y="26"/>
                      <a:pt x="154" y="26"/>
                      <a:pt x="154" y="26"/>
                    </a:cubicBezTo>
                    <a:cubicBezTo>
                      <a:pt x="154" y="26"/>
                      <a:pt x="154" y="26"/>
                      <a:pt x="154" y="26"/>
                    </a:cubicBezTo>
                    <a:cubicBezTo>
                      <a:pt x="154" y="26"/>
                      <a:pt x="154"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lose/>
                    <a:moveTo>
                      <a:pt x="57" y="208"/>
                    </a:moveTo>
                    <a:cubicBezTo>
                      <a:pt x="57" y="186"/>
                      <a:pt x="57" y="186"/>
                      <a:pt x="57" y="186"/>
                    </a:cubicBezTo>
                    <a:cubicBezTo>
                      <a:pt x="58" y="186"/>
                      <a:pt x="58" y="186"/>
                      <a:pt x="58" y="186"/>
                    </a:cubicBezTo>
                    <a:cubicBezTo>
                      <a:pt x="58" y="186"/>
                      <a:pt x="58" y="186"/>
                      <a:pt x="59" y="186"/>
                    </a:cubicBezTo>
                    <a:cubicBezTo>
                      <a:pt x="59" y="186"/>
                      <a:pt x="59" y="186"/>
                      <a:pt x="59" y="186"/>
                    </a:cubicBezTo>
                    <a:cubicBezTo>
                      <a:pt x="60" y="186"/>
                      <a:pt x="60" y="186"/>
                      <a:pt x="60" y="186"/>
                    </a:cubicBezTo>
                    <a:cubicBezTo>
                      <a:pt x="60" y="186"/>
                      <a:pt x="60" y="185"/>
                      <a:pt x="60" y="185"/>
                    </a:cubicBezTo>
                    <a:cubicBezTo>
                      <a:pt x="61" y="185"/>
                      <a:pt x="61" y="185"/>
                      <a:pt x="61" y="185"/>
                    </a:cubicBezTo>
                    <a:cubicBezTo>
                      <a:pt x="61" y="185"/>
                      <a:pt x="61" y="185"/>
                      <a:pt x="61" y="185"/>
                    </a:cubicBezTo>
                    <a:cubicBezTo>
                      <a:pt x="61" y="185"/>
                      <a:pt x="61" y="185"/>
                      <a:pt x="61" y="185"/>
                    </a:cubicBezTo>
                    <a:cubicBezTo>
                      <a:pt x="61" y="185"/>
                      <a:pt x="62" y="185"/>
                      <a:pt x="62" y="185"/>
                    </a:cubicBezTo>
                    <a:cubicBezTo>
                      <a:pt x="62" y="185"/>
                      <a:pt x="62" y="185"/>
                      <a:pt x="62" y="185"/>
                    </a:cubicBezTo>
                    <a:cubicBezTo>
                      <a:pt x="62" y="185"/>
                      <a:pt x="62" y="185"/>
                      <a:pt x="63" y="185"/>
                    </a:cubicBezTo>
                    <a:cubicBezTo>
                      <a:pt x="63" y="184"/>
                      <a:pt x="64" y="184"/>
                      <a:pt x="65" y="184"/>
                    </a:cubicBezTo>
                    <a:cubicBezTo>
                      <a:pt x="65" y="184"/>
                      <a:pt x="65" y="183"/>
                      <a:pt x="66" y="183"/>
                    </a:cubicBezTo>
                    <a:cubicBezTo>
                      <a:pt x="66" y="183"/>
                      <a:pt x="66" y="183"/>
                      <a:pt x="67" y="183"/>
                    </a:cubicBezTo>
                    <a:cubicBezTo>
                      <a:pt x="67" y="183"/>
                      <a:pt x="67" y="183"/>
                      <a:pt x="67" y="183"/>
                    </a:cubicBezTo>
                    <a:cubicBezTo>
                      <a:pt x="67" y="183"/>
                      <a:pt x="67" y="183"/>
                      <a:pt x="67" y="183"/>
                    </a:cubicBezTo>
                    <a:cubicBezTo>
                      <a:pt x="67" y="182"/>
                      <a:pt x="67" y="182"/>
                      <a:pt x="67" y="182"/>
                    </a:cubicBezTo>
                    <a:cubicBezTo>
                      <a:pt x="67" y="182"/>
                      <a:pt x="67"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1"/>
                      <a:pt x="68" y="181"/>
                      <a:pt x="68" y="181"/>
                    </a:cubicBezTo>
                    <a:cubicBezTo>
                      <a:pt x="69" y="181"/>
                      <a:pt x="69" y="181"/>
                      <a:pt x="69" y="181"/>
                    </a:cubicBezTo>
                    <a:cubicBezTo>
                      <a:pt x="69" y="181"/>
                      <a:pt x="69" y="181"/>
                      <a:pt x="69" y="181"/>
                    </a:cubicBezTo>
                    <a:cubicBezTo>
                      <a:pt x="69" y="181"/>
                      <a:pt x="69" y="181"/>
                      <a:pt x="70" y="181"/>
                    </a:cubicBezTo>
                    <a:cubicBezTo>
                      <a:pt x="70" y="181"/>
                      <a:pt x="70" y="181"/>
                      <a:pt x="70" y="181"/>
                    </a:cubicBezTo>
                    <a:cubicBezTo>
                      <a:pt x="70" y="180"/>
                      <a:pt x="70" y="180"/>
                      <a:pt x="70" y="180"/>
                    </a:cubicBezTo>
                    <a:cubicBezTo>
                      <a:pt x="70" y="180"/>
                      <a:pt x="70" y="180"/>
                      <a:pt x="70" y="180"/>
                    </a:cubicBezTo>
                    <a:cubicBezTo>
                      <a:pt x="70" y="180"/>
                      <a:pt x="70"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3" y="180"/>
                      <a:pt x="73" y="180"/>
                      <a:pt x="73" y="180"/>
                    </a:cubicBezTo>
                    <a:cubicBezTo>
                      <a:pt x="73" y="180"/>
                      <a:pt x="73" y="180"/>
                      <a:pt x="73" y="180"/>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8"/>
                      <a:pt x="74"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6" y="178"/>
                    </a:cubicBezTo>
                    <a:cubicBezTo>
                      <a:pt x="76" y="177"/>
                      <a:pt x="76" y="177"/>
                      <a:pt x="76" y="177"/>
                    </a:cubicBezTo>
                    <a:cubicBezTo>
                      <a:pt x="76" y="177"/>
                      <a:pt x="76" y="177"/>
                      <a:pt x="76" y="177"/>
                    </a:cubicBezTo>
                    <a:cubicBezTo>
                      <a:pt x="76" y="177"/>
                      <a:pt x="76" y="177"/>
                      <a:pt x="76" y="177"/>
                    </a:cubicBezTo>
                    <a:cubicBezTo>
                      <a:pt x="76" y="177"/>
                      <a:pt x="76" y="177"/>
                      <a:pt x="76" y="177"/>
                    </a:cubicBezTo>
                    <a:cubicBezTo>
                      <a:pt x="76" y="177"/>
                      <a:pt x="77" y="177"/>
                      <a:pt x="77" y="177"/>
                    </a:cubicBezTo>
                    <a:cubicBezTo>
                      <a:pt x="77" y="177"/>
                      <a:pt x="77" y="177"/>
                      <a:pt x="77" y="177"/>
                    </a:cubicBezTo>
                    <a:cubicBezTo>
                      <a:pt x="77" y="177"/>
                      <a:pt x="77" y="176"/>
                      <a:pt x="77"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9" y="176"/>
                    </a:cubicBezTo>
                    <a:cubicBezTo>
                      <a:pt x="79" y="176"/>
                      <a:pt x="79" y="176"/>
                      <a:pt x="79" y="176"/>
                    </a:cubicBezTo>
                    <a:cubicBezTo>
                      <a:pt x="79" y="176"/>
                      <a:pt x="79" y="176"/>
                      <a:pt x="79" y="176"/>
                    </a:cubicBezTo>
                    <a:cubicBezTo>
                      <a:pt x="79" y="176"/>
                      <a:pt x="79" y="176"/>
                      <a:pt x="79" y="176"/>
                    </a:cubicBezTo>
                    <a:cubicBezTo>
                      <a:pt x="79" y="175"/>
                      <a:pt x="79" y="175"/>
                      <a:pt x="79" y="175"/>
                    </a:cubicBezTo>
                    <a:cubicBezTo>
                      <a:pt x="79" y="175"/>
                      <a:pt x="79"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1" y="175"/>
                    </a:cubicBezTo>
                    <a:cubicBezTo>
                      <a:pt x="81" y="175"/>
                      <a:pt x="81" y="175"/>
                      <a:pt x="81" y="175"/>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3" y="174"/>
                    </a:cubicBezTo>
                    <a:cubicBezTo>
                      <a:pt x="83" y="174"/>
                      <a:pt x="83" y="174"/>
                      <a:pt x="83" y="174"/>
                    </a:cubicBezTo>
                    <a:cubicBezTo>
                      <a:pt x="83" y="174"/>
                      <a:pt x="83" y="174"/>
                      <a:pt x="83" y="174"/>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4" y="173"/>
                    </a:cubicBezTo>
                    <a:cubicBezTo>
                      <a:pt x="84" y="173"/>
                      <a:pt x="84" y="173"/>
                      <a:pt x="84" y="173"/>
                    </a:cubicBezTo>
                    <a:cubicBezTo>
                      <a:pt x="84" y="173"/>
                      <a:pt x="84" y="173"/>
                      <a:pt x="84" y="173"/>
                    </a:cubicBezTo>
                    <a:cubicBezTo>
                      <a:pt x="84" y="173"/>
                      <a:pt x="84" y="173"/>
                      <a:pt x="84" y="173"/>
                    </a:cubicBezTo>
                    <a:cubicBezTo>
                      <a:pt x="84" y="173"/>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0"/>
                      <a:pt x="86" y="170"/>
                      <a:pt x="86" y="170"/>
                    </a:cubicBezTo>
                    <a:cubicBezTo>
                      <a:pt x="86" y="170"/>
                      <a:pt x="86"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90" y="169"/>
                    </a:cubicBezTo>
                    <a:cubicBezTo>
                      <a:pt x="90" y="169"/>
                      <a:pt x="90" y="169"/>
                      <a:pt x="90" y="169"/>
                    </a:cubicBezTo>
                    <a:cubicBezTo>
                      <a:pt x="90" y="169"/>
                      <a:pt x="90" y="169"/>
                      <a:pt x="90" y="169"/>
                    </a:cubicBezTo>
                    <a:cubicBezTo>
                      <a:pt x="90" y="169"/>
                      <a:pt x="90" y="169"/>
                      <a:pt x="90" y="169"/>
                    </a:cubicBezTo>
                    <a:cubicBezTo>
                      <a:pt x="90" y="169"/>
                      <a:pt x="90" y="169"/>
                      <a:pt x="90" y="169"/>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7"/>
                      <a:pt x="91" y="167"/>
                    </a:cubicBezTo>
                    <a:cubicBezTo>
                      <a:pt x="91" y="167"/>
                      <a:pt x="91" y="167"/>
                      <a:pt x="91" y="167"/>
                    </a:cubicBezTo>
                    <a:cubicBezTo>
                      <a:pt x="91" y="167"/>
                      <a:pt x="91" y="167"/>
                      <a:pt x="91" y="167"/>
                    </a:cubicBezTo>
                    <a:cubicBezTo>
                      <a:pt x="91" y="167"/>
                      <a:pt x="91"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5"/>
                      <a:pt x="94" y="165"/>
                      <a:pt x="94" y="165"/>
                    </a:cubicBezTo>
                    <a:cubicBezTo>
                      <a:pt x="94" y="165"/>
                      <a:pt x="94" y="165"/>
                      <a:pt x="94" y="165"/>
                    </a:cubicBezTo>
                    <a:cubicBezTo>
                      <a:pt x="94" y="165"/>
                      <a:pt x="94" y="165"/>
                      <a:pt x="94" y="165"/>
                    </a:cubicBezTo>
                    <a:cubicBezTo>
                      <a:pt x="94" y="165"/>
                      <a:pt x="94" y="165"/>
                      <a:pt x="94" y="165"/>
                    </a:cubicBezTo>
                    <a:cubicBezTo>
                      <a:pt x="94"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6" y="165"/>
                    </a:cubicBezTo>
                    <a:cubicBezTo>
                      <a:pt x="96" y="165"/>
                      <a:pt x="96" y="165"/>
                      <a:pt x="96" y="165"/>
                    </a:cubicBezTo>
                    <a:cubicBezTo>
                      <a:pt x="96" y="165"/>
                      <a:pt x="96" y="165"/>
                      <a:pt x="96" y="165"/>
                    </a:cubicBezTo>
                    <a:cubicBezTo>
                      <a:pt x="96" y="165"/>
                      <a:pt x="96" y="165"/>
                      <a:pt x="96" y="165"/>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7" y="164"/>
                    </a:cubicBezTo>
                    <a:cubicBezTo>
                      <a:pt x="97" y="164"/>
                      <a:pt x="97" y="164"/>
                      <a:pt x="97" y="164"/>
                    </a:cubicBezTo>
                    <a:cubicBezTo>
                      <a:pt x="97" y="164"/>
                      <a:pt x="97" y="164"/>
                      <a:pt x="97" y="164"/>
                    </a:cubicBezTo>
                    <a:cubicBezTo>
                      <a:pt x="97" y="164"/>
                      <a:pt x="97" y="164"/>
                      <a:pt x="97" y="164"/>
                    </a:cubicBezTo>
                    <a:cubicBezTo>
                      <a:pt x="97" y="164"/>
                      <a:pt x="97" y="164"/>
                      <a:pt x="97" y="164"/>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2"/>
                      <a:pt x="98" y="162"/>
                      <a:pt x="98" y="162"/>
                    </a:cubicBezTo>
                    <a:cubicBezTo>
                      <a:pt x="98" y="162"/>
                      <a:pt x="98" y="162"/>
                      <a:pt x="98"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100" y="162"/>
                    </a:cubicBezTo>
                    <a:cubicBezTo>
                      <a:pt x="100" y="162"/>
                      <a:pt x="100" y="162"/>
                      <a:pt x="100" y="162"/>
                    </a:cubicBezTo>
                    <a:cubicBezTo>
                      <a:pt x="100" y="162"/>
                      <a:pt x="100" y="162"/>
                      <a:pt x="100" y="162"/>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2"/>
                      <a:pt x="103" y="162"/>
                      <a:pt x="103" y="162"/>
                    </a:cubicBezTo>
                    <a:cubicBezTo>
                      <a:pt x="103" y="162"/>
                      <a:pt x="103" y="162"/>
                      <a:pt x="103" y="163"/>
                    </a:cubicBezTo>
                    <a:cubicBezTo>
                      <a:pt x="103" y="163"/>
                      <a:pt x="103" y="163"/>
                      <a:pt x="103" y="163"/>
                    </a:cubicBezTo>
                    <a:cubicBezTo>
                      <a:pt x="103" y="163"/>
                      <a:pt x="103" y="163"/>
                      <a:pt x="103" y="163"/>
                    </a:cubicBezTo>
                    <a:cubicBezTo>
                      <a:pt x="103" y="163"/>
                      <a:pt x="103" y="163"/>
                      <a:pt x="103" y="163"/>
                    </a:cubicBezTo>
                    <a:cubicBezTo>
                      <a:pt x="103" y="164"/>
                      <a:pt x="103" y="164"/>
                      <a:pt x="103" y="165"/>
                    </a:cubicBezTo>
                    <a:cubicBezTo>
                      <a:pt x="103" y="165"/>
                      <a:pt x="103" y="165"/>
                      <a:pt x="103" y="165"/>
                    </a:cubicBezTo>
                    <a:cubicBezTo>
                      <a:pt x="103" y="165"/>
                      <a:pt x="103" y="166"/>
                      <a:pt x="103" y="166"/>
                    </a:cubicBezTo>
                    <a:cubicBezTo>
                      <a:pt x="103" y="166"/>
                      <a:pt x="103" y="166"/>
                      <a:pt x="103" y="166"/>
                    </a:cubicBezTo>
                    <a:cubicBezTo>
                      <a:pt x="103" y="166"/>
                      <a:pt x="103" y="166"/>
                      <a:pt x="103" y="166"/>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8"/>
                      <a:pt x="103" y="168"/>
                      <a:pt x="103" y="168"/>
                    </a:cubicBezTo>
                    <a:cubicBezTo>
                      <a:pt x="103" y="168"/>
                      <a:pt x="103" y="168"/>
                      <a:pt x="103" y="168"/>
                    </a:cubicBezTo>
                    <a:cubicBezTo>
                      <a:pt x="103" y="168"/>
                      <a:pt x="103" y="168"/>
                      <a:pt x="103" y="168"/>
                    </a:cubicBezTo>
                    <a:cubicBezTo>
                      <a:pt x="103" y="168"/>
                      <a:pt x="103" y="168"/>
                      <a:pt x="103" y="168"/>
                    </a:cubicBezTo>
                    <a:cubicBezTo>
                      <a:pt x="103" y="169"/>
                      <a:pt x="103" y="169"/>
                      <a:pt x="103" y="169"/>
                    </a:cubicBezTo>
                    <a:cubicBezTo>
                      <a:pt x="103" y="169"/>
                      <a:pt x="103" y="169"/>
                      <a:pt x="103" y="169"/>
                    </a:cubicBezTo>
                    <a:cubicBezTo>
                      <a:pt x="103" y="169"/>
                      <a:pt x="103" y="169"/>
                      <a:pt x="103" y="170"/>
                    </a:cubicBezTo>
                    <a:cubicBezTo>
                      <a:pt x="103" y="170"/>
                      <a:pt x="103" y="170"/>
                      <a:pt x="103" y="171"/>
                    </a:cubicBezTo>
                    <a:cubicBezTo>
                      <a:pt x="103" y="171"/>
                      <a:pt x="103" y="171"/>
                      <a:pt x="103" y="171"/>
                    </a:cubicBezTo>
                    <a:cubicBezTo>
                      <a:pt x="103" y="172"/>
                      <a:pt x="103" y="173"/>
                      <a:pt x="103" y="175"/>
                    </a:cubicBezTo>
                    <a:cubicBezTo>
                      <a:pt x="103" y="175"/>
                      <a:pt x="103" y="175"/>
                      <a:pt x="103" y="175"/>
                    </a:cubicBezTo>
                    <a:cubicBezTo>
                      <a:pt x="103" y="175"/>
                      <a:pt x="103" y="175"/>
                      <a:pt x="103" y="175"/>
                    </a:cubicBezTo>
                    <a:cubicBezTo>
                      <a:pt x="103" y="175"/>
                      <a:pt x="103" y="175"/>
                      <a:pt x="103" y="175"/>
                    </a:cubicBezTo>
                    <a:cubicBezTo>
                      <a:pt x="103" y="175"/>
                      <a:pt x="103" y="175"/>
                      <a:pt x="103" y="175"/>
                    </a:cubicBezTo>
                    <a:cubicBezTo>
                      <a:pt x="103" y="175"/>
                      <a:pt x="102" y="175"/>
                      <a:pt x="102" y="175"/>
                    </a:cubicBezTo>
                    <a:cubicBezTo>
                      <a:pt x="102" y="175"/>
                      <a:pt x="102" y="175"/>
                      <a:pt x="102" y="176"/>
                    </a:cubicBezTo>
                    <a:cubicBezTo>
                      <a:pt x="102" y="176"/>
                      <a:pt x="102" y="176"/>
                      <a:pt x="102" y="176"/>
                    </a:cubicBezTo>
                    <a:cubicBezTo>
                      <a:pt x="102" y="176"/>
                      <a:pt x="102" y="176"/>
                      <a:pt x="102" y="176"/>
                    </a:cubicBezTo>
                    <a:cubicBezTo>
                      <a:pt x="102" y="176"/>
                      <a:pt x="102" y="176"/>
                      <a:pt x="102" y="176"/>
                    </a:cubicBezTo>
                    <a:cubicBezTo>
                      <a:pt x="102" y="176"/>
                      <a:pt x="102" y="176"/>
                      <a:pt x="102" y="176"/>
                    </a:cubicBezTo>
                    <a:cubicBezTo>
                      <a:pt x="102" y="176"/>
                      <a:pt x="102" y="176"/>
                      <a:pt x="102" y="177"/>
                    </a:cubicBezTo>
                    <a:cubicBezTo>
                      <a:pt x="102" y="177"/>
                      <a:pt x="102" y="177"/>
                      <a:pt x="102" y="177"/>
                    </a:cubicBezTo>
                    <a:cubicBezTo>
                      <a:pt x="102" y="178"/>
                      <a:pt x="102" y="179"/>
                      <a:pt x="102" y="179"/>
                    </a:cubicBezTo>
                    <a:cubicBezTo>
                      <a:pt x="102" y="179"/>
                      <a:pt x="102" y="179"/>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1"/>
                      <a:pt x="102" y="181"/>
                    </a:cubicBezTo>
                    <a:cubicBezTo>
                      <a:pt x="102" y="181"/>
                      <a:pt x="102" y="181"/>
                      <a:pt x="102" y="181"/>
                    </a:cubicBezTo>
                    <a:cubicBezTo>
                      <a:pt x="102" y="181"/>
                      <a:pt x="102" y="181"/>
                      <a:pt x="102" y="181"/>
                    </a:cubicBezTo>
                    <a:cubicBezTo>
                      <a:pt x="101" y="181"/>
                      <a:pt x="101" y="181"/>
                      <a:pt x="101" y="181"/>
                    </a:cubicBezTo>
                    <a:cubicBezTo>
                      <a:pt x="101" y="181"/>
                      <a:pt x="101" y="181"/>
                      <a:pt x="101" y="181"/>
                    </a:cubicBezTo>
                    <a:cubicBezTo>
                      <a:pt x="101" y="181"/>
                      <a:pt x="101" y="181"/>
                      <a:pt x="101" y="181"/>
                    </a:cubicBezTo>
                    <a:cubicBezTo>
                      <a:pt x="101" y="181"/>
                      <a:pt x="101" y="181"/>
                      <a:pt x="101" y="181"/>
                    </a:cubicBezTo>
                    <a:cubicBezTo>
                      <a:pt x="101" y="181"/>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0" y="182"/>
                      <a:pt x="100" y="182"/>
                      <a:pt x="100" y="182"/>
                    </a:cubicBezTo>
                    <a:cubicBezTo>
                      <a:pt x="100" y="182"/>
                      <a:pt x="100" y="182"/>
                      <a:pt x="100" y="182"/>
                    </a:cubicBezTo>
                    <a:cubicBezTo>
                      <a:pt x="100" y="182"/>
                      <a:pt x="100" y="182"/>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5"/>
                    </a:cubicBezTo>
                    <a:cubicBezTo>
                      <a:pt x="98" y="185"/>
                      <a:pt x="98" y="185"/>
                      <a:pt x="98" y="185"/>
                    </a:cubicBezTo>
                    <a:cubicBezTo>
                      <a:pt x="98" y="185"/>
                      <a:pt x="98" y="185"/>
                      <a:pt x="98" y="185"/>
                    </a:cubicBezTo>
                    <a:cubicBezTo>
                      <a:pt x="98" y="185"/>
                      <a:pt x="98" y="185"/>
                      <a:pt x="98" y="185"/>
                    </a:cubicBezTo>
                    <a:cubicBezTo>
                      <a:pt x="98" y="185"/>
                      <a:pt x="98" y="185"/>
                      <a:pt x="98"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6" y="185"/>
                    </a:cubicBezTo>
                    <a:cubicBezTo>
                      <a:pt x="96" y="185"/>
                      <a:pt x="96" y="185"/>
                      <a:pt x="96" y="185"/>
                    </a:cubicBezTo>
                    <a:cubicBezTo>
                      <a:pt x="96" y="185"/>
                      <a:pt x="96" y="185"/>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3" y="187"/>
                      <a:pt x="93" y="187"/>
                    </a:cubicBezTo>
                    <a:cubicBezTo>
                      <a:pt x="93" y="187"/>
                      <a:pt x="93" y="187"/>
                      <a:pt x="93" y="187"/>
                    </a:cubicBezTo>
                    <a:cubicBezTo>
                      <a:pt x="93" y="187"/>
                      <a:pt x="93" y="187"/>
                      <a:pt x="93" y="187"/>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9"/>
                    </a:cubicBezTo>
                    <a:cubicBezTo>
                      <a:pt x="92" y="189"/>
                      <a:pt x="92" y="189"/>
                      <a:pt x="92" y="189"/>
                    </a:cubicBezTo>
                    <a:cubicBezTo>
                      <a:pt x="92" y="189"/>
                      <a:pt x="92" y="189"/>
                      <a:pt x="92" y="189"/>
                    </a:cubicBezTo>
                    <a:cubicBezTo>
                      <a:pt x="92" y="189"/>
                      <a:pt x="92" y="189"/>
                      <a:pt x="92" y="189"/>
                    </a:cubicBezTo>
                    <a:cubicBezTo>
                      <a:pt x="91" y="189"/>
                      <a:pt x="90" y="189"/>
                      <a:pt x="90" y="190"/>
                    </a:cubicBezTo>
                    <a:cubicBezTo>
                      <a:pt x="90" y="190"/>
                      <a:pt x="90" y="190"/>
                      <a:pt x="90" y="190"/>
                    </a:cubicBezTo>
                    <a:cubicBezTo>
                      <a:pt x="90" y="190"/>
                      <a:pt x="90" y="190"/>
                      <a:pt x="90" y="190"/>
                    </a:cubicBezTo>
                    <a:cubicBezTo>
                      <a:pt x="89" y="190"/>
                      <a:pt x="89" y="190"/>
                      <a:pt x="89" y="190"/>
                    </a:cubicBezTo>
                    <a:cubicBezTo>
                      <a:pt x="89" y="191"/>
                      <a:pt x="89" y="191"/>
                      <a:pt x="89" y="191"/>
                    </a:cubicBezTo>
                    <a:cubicBezTo>
                      <a:pt x="89" y="191"/>
                      <a:pt x="89" y="191"/>
                      <a:pt x="89" y="191"/>
                    </a:cubicBezTo>
                    <a:cubicBezTo>
                      <a:pt x="88" y="191"/>
                      <a:pt x="88" y="191"/>
                      <a:pt x="88" y="191"/>
                    </a:cubicBezTo>
                    <a:cubicBezTo>
                      <a:pt x="88" y="191"/>
                      <a:pt x="88"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3"/>
                    </a:cubicBezTo>
                    <a:cubicBezTo>
                      <a:pt x="87" y="193"/>
                      <a:pt x="87" y="193"/>
                      <a:pt x="87" y="193"/>
                    </a:cubicBezTo>
                    <a:cubicBezTo>
                      <a:pt x="87" y="193"/>
                      <a:pt x="87" y="193"/>
                      <a:pt x="87" y="193"/>
                    </a:cubicBezTo>
                    <a:cubicBezTo>
                      <a:pt x="87" y="193"/>
                      <a:pt x="87" y="193"/>
                      <a:pt x="87"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5" y="193"/>
                      <a:pt x="85" y="193"/>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4" y="194"/>
                    </a:cubicBezTo>
                    <a:cubicBezTo>
                      <a:pt x="84" y="194"/>
                      <a:pt x="84" y="194"/>
                      <a:pt x="84" y="194"/>
                    </a:cubicBezTo>
                    <a:cubicBezTo>
                      <a:pt x="84" y="194"/>
                      <a:pt x="84" y="194"/>
                      <a:pt x="84" y="194"/>
                    </a:cubicBezTo>
                    <a:cubicBezTo>
                      <a:pt x="84" y="194"/>
                      <a:pt x="84" y="194"/>
                      <a:pt x="84" y="194"/>
                    </a:cubicBezTo>
                    <a:cubicBezTo>
                      <a:pt x="84" y="194"/>
                      <a:pt x="84" y="194"/>
                      <a:pt x="84" y="194"/>
                    </a:cubicBezTo>
                    <a:cubicBezTo>
                      <a:pt x="83" y="194"/>
                      <a:pt x="83" y="195"/>
                      <a:pt x="83" y="195"/>
                    </a:cubicBezTo>
                    <a:cubicBezTo>
                      <a:pt x="83" y="195"/>
                      <a:pt x="83" y="195"/>
                      <a:pt x="83" y="195"/>
                    </a:cubicBezTo>
                    <a:cubicBezTo>
                      <a:pt x="83" y="195"/>
                      <a:pt x="83" y="195"/>
                      <a:pt x="83" y="195"/>
                    </a:cubicBezTo>
                    <a:cubicBezTo>
                      <a:pt x="83" y="195"/>
                      <a:pt x="83" y="195"/>
                      <a:pt x="83" y="195"/>
                    </a:cubicBezTo>
                    <a:cubicBezTo>
                      <a:pt x="83" y="195"/>
                      <a:pt x="83" y="195"/>
                      <a:pt x="83" y="195"/>
                    </a:cubicBezTo>
                    <a:cubicBezTo>
                      <a:pt x="83" y="195"/>
                      <a:pt x="82" y="195"/>
                      <a:pt x="82" y="195"/>
                    </a:cubicBezTo>
                    <a:cubicBezTo>
                      <a:pt x="82" y="195"/>
                      <a:pt x="82" y="195"/>
                      <a:pt x="82" y="195"/>
                    </a:cubicBezTo>
                    <a:cubicBezTo>
                      <a:pt x="82" y="195"/>
                      <a:pt x="82" y="196"/>
                      <a:pt x="82" y="196"/>
                    </a:cubicBezTo>
                    <a:cubicBezTo>
                      <a:pt x="81" y="196"/>
                      <a:pt x="81" y="196"/>
                      <a:pt x="81" y="196"/>
                    </a:cubicBezTo>
                    <a:cubicBezTo>
                      <a:pt x="81" y="196"/>
                      <a:pt x="81" y="196"/>
                      <a:pt x="81" y="196"/>
                    </a:cubicBezTo>
                    <a:cubicBezTo>
                      <a:pt x="81" y="196"/>
                      <a:pt x="81" y="196"/>
                      <a:pt x="81" y="196"/>
                    </a:cubicBezTo>
                    <a:cubicBezTo>
                      <a:pt x="80" y="196"/>
                      <a:pt x="80" y="196"/>
                      <a:pt x="80" y="196"/>
                    </a:cubicBezTo>
                    <a:cubicBezTo>
                      <a:pt x="80" y="196"/>
                      <a:pt x="80" y="197"/>
                      <a:pt x="79" y="197"/>
                    </a:cubicBezTo>
                    <a:cubicBezTo>
                      <a:pt x="79" y="197"/>
                      <a:pt x="78" y="198"/>
                      <a:pt x="77" y="198"/>
                    </a:cubicBezTo>
                    <a:cubicBezTo>
                      <a:pt x="77" y="198"/>
                      <a:pt x="77" y="198"/>
                      <a:pt x="76" y="199"/>
                    </a:cubicBezTo>
                    <a:cubicBezTo>
                      <a:pt x="76" y="199"/>
                      <a:pt x="75" y="199"/>
                      <a:pt x="75" y="200"/>
                    </a:cubicBezTo>
                    <a:cubicBezTo>
                      <a:pt x="75" y="200"/>
                      <a:pt x="75" y="200"/>
                      <a:pt x="75" y="200"/>
                    </a:cubicBezTo>
                    <a:cubicBezTo>
                      <a:pt x="75" y="200"/>
                      <a:pt x="75" y="200"/>
                      <a:pt x="75" y="200"/>
                    </a:cubicBezTo>
                    <a:cubicBezTo>
                      <a:pt x="75" y="200"/>
                      <a:pt x="75" y="200"/>
                      <a:pt x="75" y="200"/>
                    </a:cubicBezTo>
                    <a:cubicBezTo>
                      <a:pt x="75" y="200"/>
                      <a:pt x="75" y="200"/>
                      <a:pt x="75" y="200"/>
                    </a:cubicBezTo>
                    <a:cubicBezTo>
                      <a:pt x="74" y="200"/>
                      <a:pt x="74" y="200"/>
                      <a:pt x="74" y="200"/>
                    </a:cubicBezTo>
                    <a:cubicBezTo>
                      <a:pt x="74" y="200"/>
                      <a:pt x="74" y="201"/>
                      <a:pt x="73" y="201"/>
                    </a:cubicBezTo>
                    <a:cubicBezTo>
                      <a:pt x="73" y="201"/>
                      <a:pt x="73" y="201"/>
                      <a:pt x="73" y="201"/>
                    </a:cubicBezTo>
                    <a:cubicBezTo>
                      <a:pt x="73" y="201"/>
                      <a:pt x="73" y="201"/>
                      <a:pt x="73" y="201"/>
                    </a:cubicBezTo>
                    <a:cubicBezTo>
                      <a:pt x="73" y="201"/>
                      <a:pt x="73" y="201"/>
                      <a:pt x="73" y="201"/>
                    </a:cubicBezTo>
                    <a:cubicBezTo>
                      <a:pt x="73" y="201"/>
                      <a:pt x="72" y="201"/>
                      <a:pt x="72" y="202"/>
                    </a:cubicBezTo>
                    <a:cubicBezTo>
                      <a:pt x="71" y="202"/>
                      <a:pt x="69" y="203"/>
                      <a:pt x="68" y="203"/>
                    </a:cubicBezTo>
                    <a:cubicBezTo>
                      <a:pt x="68" y="203"/>
                      <a:pt x="68" y="203"/>
                      <a:pt x="68" y="203"/>
                    </a:cubicBezTo>
                    <a:cubicBezTo>
                      <a:pt x="68" y="203"/>
                      <a:pt x="68" y="203"/>
                      <a:pt x="68" y="203"/>
                    </a:cubicBezTo>
                    <a:cubicBezTo>
                      <a:pt x="68" y="203"/>
                      <a:pt x="68" y="203"/>
                      <a:pt x="68" y="203"/>
                    </a:cubicBezTo>
                    <a:cubicBezTo>
                      <a:pt x="67" y="203"/>
                      <a:pt x="67" y="203"/>
                      <a:pt x="67" y="203"/>
                    </a:cubicBezTo>
                    <a:cubicBezTo>
                      <a:pt x="67" y="204"/>
                      <a:pt x="67" y="204"/>
                      <a:pt x="67" y="204"/>
                    </a:cubicBezTo>
                    <a:cubicBezTo>
                      <a:pt x="67" y="204"/>
                      <a:pt x="67" y="204"/>
                      <a:pt x="67" y="204"/>
                    </a:cubicBezTo>
                    <a:cubicBezTo>
                      <a:pt x="67" y="204"/>
                      <a:pt x="66" y="204"/>
                      <a:pt x="66" y="204"/>
                    </a:cubicBezTo>
                    <a:cubicBezTo>
                      <a:pt x="66" y="204"/>
                      <a:pt x="66" y="204"/>
                      <a:pt x="66" y="204"/>
                    </a:cubicBezTo>
                    <a:cubicBezTo>
                      <a:pt x="66" y="204"/>
                      <a:pt x="66" y="204"/>
                      <a:pt x="66" y="204"/>
                    </a:cubicBezTo>
                    <a:cubicBezTo>
                      <a:pt x="65" y="204"/>
                      <a:pt x="65" y="204"/>
                      <a:pt x="65" y="205"/>
                    </a:cubicBezTo>
                    <a:cubicBezTo>
                      <a:pt x="65" y="205"/>
                      <a:pt x="65" y="205"/>
                      <a:pt x="65" y="205"/>
                    </a:cubicBezTo>
                    <a:cubicBezTo>
                      <a:pt x="65"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6"/>
                    </a:cubicBezTo>
                    <a:cubicBezTo>
                      <a:pt x="64" y="206"/>
                      <a:pt x="64" y="206"/>
                      <a:pt x="64" y="206"/>
                    </a:cubicBezTo>
                    <a:cubicBezTo>
                      <a:pt x="64" y="206"/>
                      <a:pt x="63" y="206"/>
                      <a:pt x="63" y="206"/>
                    </a:cubicBezTo>
                    <a:cubicBezTo>
                      <a:pt x="63" y="206"/>
                      <a:pt x="63" y="206"/>
                      <a:pt x="63" y="206"/>
                    </a:cubicBezTo>
                    <a:cubicBezTo>
                      <a:pt x="63" y="206"/>
                      <a:pt x="63" y="206"/>
                      <a:pt x="62" y="206"/>
                    </a:cubicBezTo>
                    <a:cubicBezTo>
                      <a:pt x="62"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0" y="207"/>
                      <a:pt x="59" y="208"/>
                      <a:pt x="58" y="208"/>
                    </a:cubicBezTo>
                    <a:cubicBezTo>
                      <a:pt x="57" y="208"/>
                      <a:pt x="57" y="208"/>
                      <a:pt x="57" y="208"/>
                    </a:cubicBezTo>
                    <a:close/>
                    <a:moveTo>
                      <a:pt x="57" y="167"/>
                    </a:moveTo>
                    <a:cubicBezTo>
                      <a:pt x="57" y="167"/>
                      <a:pt x="57" y="167"/>
                      <a:pt x="57" y="167"/>
                    </a:cubicBezTo>
                    <a:cubicBezTo>
                      <a:pt x="57" y="167"/>
                      <a:pt x="57" y="167"/>
                      <a:pt x="57" y="167"/>
                    </a:cubicBezTo>
                    <a:cubicBezTo>
                      <a:pt x="57" y="167"/>
                      <a:pt x="57" y="167"/>
                      <a:pt x="57" y="167"/>
                    </a:cubicBezTo>
                    <a:cubicBezTo>
                      <a:pt x="57" y="167"/>
                      <a:pt x="57" y="167"/>
                      <a:pt x="57" y="167"/>
                    </a:cubicBezTo>
                    <a:cubicBezTo>
                      <a:pt x="57" y="167"/>
                      <a:pt x="58" y="167"/>
                      <a:pt x="58" y="167"/>
                    </a:cubicBezTo>
                    <a:cubicBezTo>
                      <a:pt x="58" y="167"/>
                      <a:pt x="58" y="167"/>
                      <a:pt x="58" y="167"/>
                    </a:cubicBezTo>
                    <a:cubicBezTo>
                      <a:pt x="58" y="167"/>
                      <a:pt x="59" y="166"/>
                      <a:pt x="59" y="166"/>
                    </a:cubicBezTo>
                    <a:cubicBezTo>
                      <a:pt x="59" y="166"/>
                      <a:pt x="60" y="166"/>
                      <a:pt x="60" y="166"/>
                    </a:cubicBezTo>
                    <a:cubicBezTo>
                      <a:pt x="62" y="166"/>
                      <a:pt x="63" y="165"/>
                      <a:pt x="65" y="165"/>
                    </a:cubicBezTo>
                    <a:cubicBezTo>
                      <a:pt x="65" y="165"/>
                      <a:pt x="65" y="165"/>
                      <a:pt x="65" y="164"/>
                    </a:cubicBezTo>
                    <a:cubicBezTo>
                      <a:pt x="66" y="164"/>
                      <a:pt x="67" y="164"/>
                      <a:pt x="67" y="164"/>
                    </a:cubicBezTo>
                    <a:cubicBezTo>
                      <a:pt x="67" y="163"/>
                      <a:pt x="67" y="163"/>
                      <a:pt x="67" y="163"/>
                    </a:cubicBezTo>
                    <a:cubicBezTo>
                      <a:pt x="68" y="163"/>
                      <a:pt x="69" y="163"/>
                      <a:pt x="69" y="163"/>
                    </a:cubicBezTo>
                    <a:cubicBezTo>
                      <a:pt x="69" y="163"/>
                      <a:pt x="69" y="163"/>
                      <a:pt x="70" y="163"/>
                    </a:cubicBezTo>
                    <a:cubicBezTo>
                      <a:pt x="70" y="163"/>
                      <a:pt x="70" y="163"/>
                      <a:pt x="71" y="163"/>
                    </a:cubicBezTo>
                    <a:cubicBezTo>
                      <a:pt x="71" y="162"/>
                      <a:pt x="73" y="162"/>
                      <a:pt x="73" y="161"/>
                    </a:cubicBezTo>
                    <a:cubicBezTo>
                      <a:pt x="74" y="161"/>
                      <a:pt x="75" y="160"/>
                      <a:pt x="75" y="160"/>
                    </a:cubicBezTo>
                    <a:cubicBezTo>
                      <a:pt x="76" y="160"/>
                      <a:pt x="77" y="159"/>
                      <a:pt x="78" y="159"/>
                    </a:cubicBezTo>
                    <a:cubicBezTo>
                      <a:pt x="78" y="159"/>
                      <a:pt x="78" y="159"/>
                      <a:pt x="78" y="158"/>
                    </a:cubicBezTo>
                    <a:cubicBezTo>
                      <a:pt x="78" y="158"/>
                      <a:pt x="78" y="158"/>
                      <a:pt x="78" y="158"/>
                    </a:cubicBezTo>
                    <a:cubicBezTo>
                      <a:pt x="78" y="158"/>
                      <a:pt x="78" y="158"/>
                      <a:pt x="79" y="158"/>
                    </a:cubicBezTo>
                    <a:cubicBezTo>
                      <a:pt x="79" y="158"/>
                      <a:pt x="79" y="158"/>
                      <a:pt x="79" y="158"/>
                    </a:cubicBezTo>
                    <a:cubicBezTo>
                      <a:pt x="79" y="158"/>
                      <a:pt x="79" y="158"/>
                      <a:pt x="79" y="158"/>
                    </a:cubicBezTo>
                    <a:cubicBezTo>
                      <a:pt x="79" y="158"/>
                      <a:pt x="79" y="158"/>
                      <a:pt x="79" y="158"/>
                    </a:cubicBezTo>
                    <a:cubicBezTo>
                      <a:pt x="79" y="158"/>
                      <a:pt x="80" y="157"/>
                      <a:pt x="80" y="157"/>
                    </a:cubicBezTo>
                    <a:cubicBezTo>
                      <a:pt x="80" y="157"/>
                      <a:pt x="81" y="157"/>
                      <a:pt x="81" y="157"/>
                    </a:cubicBezTo>
                    <a:cubicBezTo>
                      <a:pt x="81" y="157"/>
                      <a:pt x="81" y="157"/>
                      <a:pt x="81" y="157"/>
                    </a:cubicBezTo>
                    <a:cubicBezTo>
                      <a:pt x="81" y="157"/>
                      <a:pt x="81" y="157"/>
                      <a:pt x="81" y="157"/>
                    </a:cubicBezTo>
                    <a:cubicBezTo>
                      <a:pt x="81" y="157"/>
                      <a:pt x="81" y="157"/>
                      <a:pt x="81" y="156"/>
                    </a:cubicBezTo>
                    <a:cubicBezTo>
                      <a:pt x="81" y="156"/>
                      <a:pt x="81" y="156"/>
                      <a:pt x="81" y="156"/>
                    </a:cubicBezTo>
                    <a:cubicBezTo>
                      <a:pt x="81" y="156"/>
                      <a:pt x="81" y="156"/>
                      <a:pt x="82" y="156"/>
                    </a:cubicBezTo>
                    <a:cubicBezTo>
                      <a:pt x="82" y="156"/>
                      <a:pt x="82" y="156"/>
                      <a:pt x="82" y="156"/>
                    </a:cubicBezTo>
                    <a:cubicBezTo>
                      <a:pt x="82" y="156"/>
                      <a:pt x="82" y="156"/>
                      <a:pt x="82" y="156"/>
                    </a:cubicBezTo>
                    <a:cubicBezTo>
                      <a:pt x="82" y="156"/>
                      <a:pt x="82" y="156"/>
                      <a:pt x="82" y="156"/>
                    </a:cubicBezTo>
                    <a:cubicBezTo>
                      <a:pt x="82" y="156"/>
                      <a:pt x="82" y="156"/>
                      <a:pt x="82" y="156"/>
                    </a:cubicBezTo>
                    <a:cubicBezTo>
                      <a:pt x="83" y="156"/>
                      <a:pt x="83" y="156"/>
                      <a:pt x="83" y="156"/>
                    </a:cubicBezTo>
                    <a:cubicBezTo>
                      <a:pt x="83" y="156"/>
                      <a:pt x="83" y="156"/>
                      <a:pt x="83" y="156"/>
                    </a:cubicBezTo>
                    <a:cubicBezTo>
                      <a:pt x="83" y="155"/>
                      <a:pt x="83" y="155"/>
                      <a:pt x="84" y="155"/>
                    </a:cubicBezTo>
                    <a:cubicBezTo>
                      <a:pt x="84" y="155"/>
                      <a:pt x="84" y="155"/>
                      <a:pt x="84" y="155"/>
                    </a:cubicBezTo>
                    <a:cubicBezTo>
                      <a:pt x="84" y="155"/>
                      <a:pt x="84" y="155"/>
                      <a:pt x="84" y="155"/>
                    </a:cubicBezTo>
                    <a:cubicBezTo>
                      <a:pt x="84" y="155"/>
                      <a:pt x="84" y="155"/>
                      <a:pt x="84" y="155"/>
                    </a:cubicBezTo>
                    <a:cubicBezTo>
                      <a:pt x="85" y="155"/>
                      <a:pt x="85" y="155"/>
                      <a:pt x="85" y="155"/>
                    </a:cubicBezTo>
                    <a:cubicBezTo>
                      <a:pt x="85" y="155"/>
                      <a:pt x="85" y="155"/>
                      <a:pt x="85" y="154"/>
                    </a:cubicBezTo>
                    <a:cubicBezTo>
                      <a:pt x="85" y="154"/>
                      <a:pt x="85" y="154"/>
                      <a:pt x="85" y="154"/>
                    </a:cubicBezTo>
                    <a:cubicBezTo>
                      <a:pt x="85" y="154"/>
                      <a:pt x="85" y="154"/>
                      <a:pt x="85" y="154"/>
                    </a:cubicBezTo>
                    <a:cubicBezTo>
                      <a:pt x="85" y="154"/>
                      <a:pt x="85"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7" y="154"/>
                    </a:cubicBezTo>
                    <a:cubicBezTo>
                      <a:pt x="87" y="154"/>
                      <a:pt x="87" y="154"/>
                      <a:pt x="87" y="154"/>
                    </a:cubicBezTo>
                    <a:cubicBezTo>
                      <a:pt x="87" y="153"/>
                      <a:pt x="87"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2"/>
                      <a:pt x="88" y="152"/>
                      <a:pt x="88" y="152"/>
                    </a:cubicBezTo>
                    <a:cubicBezTo>
                      <a:pt x="88" y="152"/>
                      <a:pt x="88" y="152"/>
                      <a:pt x="88" y="152"/>
                    </a:cubicBezTo>
                    <a:cubicBezTo>
                      <a:pt x="88" y="152"/>
                      <a:pt x="88" y="152"/>
                      <a:pt x="88" y="152"/>
                    </a:cubicBezTo>
                    <a:cubicBezTo>
                      <a:pt x="88" y="152"/>
                      <a:pt x="88" y="152"/>
                      <a:pt x="88" y="152"/>
                    </a:cubicBezTo>
                    <a:cubicBezTo>
                      <a:pt x="88"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90" y="152"/>
                    </a:cubicBezTo>
                    <a:cubicBezTo>
                      <a:pt x="90" y="152"/>
                      <a:pt x="90" y="152"/>
                      <a:pt x="90" y="152"/>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49"/>
                      <a:pt x="92"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7"/>
                      <a:pt x="95" y="147"/>
                      <a:pt x="95" y="147"/>
                    </a:cubicBezTo>
                    <a:cubicBezTo>
                      <a:pt x="95" y="147"/>
                      <a:pt x="95" y="147"/>
                      <a:pt x="95" y="147"/>
                    </a:cubicBezTo>
                    <a:cubicBezTo>
                      <a:pt x="95" y="147"/>
                      <a:pt x="95" y="147"/>
                      <a:pt x="95" y="147"/>
                    </a:cubicBezTo>
                    <a:cubicBezTo>
                      <a:pt x="95" y="147"/>
                      <a:pt x="95" y="147"/>
                      <a:pt x="95" y="147"/>
                    </a:cubicBezTo>
                    <a:cubicBezTo>
                      <a:pt x="95" y="147"/>
                      <a:pt x="95"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7" y="147"/>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8" y="146"/>
                    </a:cubicBezTo>
                    <a:cubicBezTo>
                      <a:pt x="98" y="146"/>
                      <a:pt x="98" y="146"/>
                      <a:pt x="98" y="146"/>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100" y="144"/>
                      <a:pt x="100" y="144"/>
                    </a:cubicBezTo>
                    <a:cubicBezTo>
                      <a:pt x="100" y="144"/>
                      <a:pt x="100" y="144"/>
                      <a:pt x="100" y="144"/>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1" y="143"/>
                    </a:cubicBezTo>
                    <a:cubicBezTo>
                      <a:pt x="101" y="142"/>
                      <a:pt x="101" y="142"/>
                      <a:pt x="101" y="142"/>
                    </a:cubicBezTo>
                    <a:cubicBezTo>
                      <a:pt x="101" y="142"/>
                      <a:pt x="101" y="142"/>
                      <a:pt x="101" y="142"/>
                    </a:cubicBezTo>
                    <a:cubicBezTo>
                      <a:pt x="101" y="142"/>
                      <a:pt x="101" y="142"/>
                      <a:pt x="101" y="142"/>
                    </a:cubicBezTo>
                    <a:cubicBezTo>
                      <a:pt x="101" y="142"/>
                      <a:pt x="101" y="142"/>
                      <a:pt x="101" y="142"/>
                    </a:cubicBezTo>
                    <a:cubicBezTo>
                      <a:pt x="101" y="140"/>
                      <a:pt x="101" y="139"/>
                      <a:pt x="101" y="137"/>
                    </a:cubicBezTo>
                    <a:cubicBezTo>
                      <a:pt x="101" y="137"/>
                      <a:pt x="101" y="137"/>
                      <a:pt x="101" y="137"/>
                    </a:cubicBezTo>
                    <a:cubicBezTo>
                      <a:pt x="101" y="137"/>
                      <a:pt x="101" y="137"/>
                      <a:pt x="101" y="137"/>
                    </a:cubicBezTo>
                    <a:cubicBezTo>
                      <a:pt x="101" y="137"/>
                      <a:pt x="101" y="137"/>
                      <a:pt x="101" y="137"/>
                    </a:cubicBezTo>
                    <a:cubicBezTo>
                      <a:pt x="101" y="137"/>
                      <a:pt x="101" y="137"/>
                      <a:pt x="101" y="137"/>
                    </a:cubicBezTo>
                    <a:cubicBezTo>
                      <a:pt x="101" y="137"/>
                      <a:pt x="101" y="137"/>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2" y="135"/>
                      <a:pt x="102" y="135"/>
                      <a:pt x="102" y="135"/>
                    </a:cubicBezTo>
                    <a:cubicBezTo>
                      <a:pt x="102" y="134"/>
                      <a:pt x="102" y="134"/>
                      <a:pt x="102" y="134"/>
                    </a:cubicBezTo>
                    <a:cubicBezTo>
                      <a:pt x="102" y="134"/>
                      <a:pt x="102" y="134"/>
                      <a:pt x="102" y="134"/>
                    </a:cubicBezTo>
                    <a:cubicBezTo>
                      <a:pt x="102" y="134"/>
                      <a:pt x="102" y="134"/>
                      <a:pt x="102" y="134"/>
                    </a:cubicBezTo>
                    <a:cubicBezTo>
                      <a:pt x="102" y="134"/>
                      <a:pt x="102" y="134"/>
                      <a:pt x="102" y="134"/>
                    </a:cubicBezTo>
                    <a:cubicBezTo>
                      <a:pt x="102" y="134"/>
                      <a:pt x="102" y="133"/>
                      <a:pt x="102" y="133"/>
                    </a:cubicBezTo>
                    <a:cubicBezTo>
                      <a:pt x="102" y="133"/>
                      <a:pt x="102" y="133"/>
                      <a:pt x="102" y="133"/>
                    </a:cubicBezTo>
                    <a:cubicBezTo>
                      <a:pt x="102" y="133"/>
                      <a:pt x="102" y="133"/>
                      <a:pt x="102" y="133"/>
                    </a:cubicBezTo>
                    <a:cubicBezTo>
                      <a:pt x="102" y="133"/>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1"/>
                      <a:pt x="102" y="131"/>
                      <a:pt x="102" y="130"/>
                    </a:cubicBezTo>
                    <a:cubicBezTo>
                      <a:pt x="102" y="130"/>
                      <a:pt x="102" y="130"/>
                      <a:pt x="102" y="130"/>
                    </a:cubicBezTo>
                    <a:cubicBezTo>
                      <a:pt x="102" y="129"/>
                      <a:pt x="102" y="128"/>
                      <a:pt x="102" y="128"/>
                    </a:cubicBezTo>
                    <a:cubicBezTo>
                      <a:pt x="102" y="128"/>
                      <a:pt x="102" y="128"/>
                      <a:pt x="102" y="128"/>
                    </a:cubicBezTo>
                    <a:cubicBezTo>
                      <a:pt x="102" y="127"/>
                      <a:pt x="102" y="127"/>
                      <a:pt x="102" y="127"/>
                    </a:cubicBezTo>
                    <a:cubicBezTo>
                      <a:pt x="102" y="127"/>
                      <a:pt x="102" y="127"/>
                      <a:pt x="102" y="127"/>
                    </a:cubicBezTo>
                    <a:cubicBezTo>
                      <a:pt x="102" y="126"/>
                      <a:pt x="102" y="125"/>
                      <a:pt x="102" y="124"/>
                    </a:cubicBezTo>
                    <a:cubicBezTo>
                      <a:pt x="102" y="124"/>
                      <a:pt x="102" y="124"/>
                      <a:pt x="102" y="124"/>
                    </a:cubicBezTo>
                    <a:cubicBezTo>
                      <a:pt x="102" y="124"/>
                      <a:pt x="101" y="124"/>
                      <a:pt x="101" y="124"/>
                    </a:cubicBezTo>
                    <a:cubicBezTo>
                      <a:pt x="101" y="124"/>
                      <a:pt x="101" y="124"/>
                      <a:pt x="101" y="124"/>
                    </a:cubicBezTo>
                    <a:cubicBezTo>
                      <a:pt x="101" y="124"/>
                      <a:pt x="101" y="124"/>
                      <a:pt x="101" y="124"/>
                    </a:cubicBezTo>
                    <a:cubicBezTo>
                      <a:pt x="101" y="123"/>
                      <a:pt x="101" y="123"/>
                      <a:pt x="101" y="123"/>
                    </a:cubicBezTo>
                    <a:cubicBezTo>
                      <a:pt x="101" y="122"/>
                      <a:pt x="101" y="121"/>
                      <a:pt x="101" y="120"/>
                    </a:cubicBezTo>
                    <a:cubicBezTo>
                      <a:pt x="101" y="120"/>
                      <a:pt x="101" y="120"/>
                      <a:pt x="101" y="120"/>
                    </a:cubicBezTo>
                    <a:cubicBezTo>
                      <a:pt x="101" y="120"/>
                      <a:pt x="101" y="120"/>
                      <a:pt x="101" y="120"/>
                    </a:cubicBezTo>
                    <a:cubicBezTo>
                      <a:pt x="102" y="120"/>
                      <a:pt x="102" y="120"/>
                      <a:pt x="102" y="120"/>
                    </a:cubicBezTo>
                    <a:cubicBezTo>
                      <a:pt x="102" y="120"/>
                      <a:pt x="102" y="120"/>
                      <a:pt x="102" y="120"/>
                    </a:cubicBezTo>
                    <a:cubicBezTo>
                      <a:pt x="102" y="120"/>
                      <a:pt x="102" y="119"/>
                      <a:pt x="102" y="119"/>
                    </a:cubicBezTo>
                    <a:cubicBezTo>
                      <a:pt x="102" y="118"/>
                      <a:pt x="101" y="118"/>
                      <a:pt x="101" y="118"/>
                    </a:cubicBezTo>
                    <a:cubicBezTo>
                      <a:pt x="101" y="118"/>
                      <a:pt x="101" y="118"/>
                      <a:pt x="101" y="118"/>
                    </a:cubicBezTo>
                    <a:cubicBezTo>
                      <a:pt x="102" y="118"/>
                      <a:pt x="102" y="118"/>
                      <a:pt x="102" y="118"/>
                    </a:cubicBezTo>
                    <a:cubicBezTo>
                      <a:pt x="102" y="118"/>
                      <a:pt x="102" y="118"/>
                      <a:pt x="102" y="118"/>
                    </a:cubicBezTo>
                    <a:cubicBezTo>
                      <a:pt x="102" y="117"/>
                      <a:pt x="102" y="117"/>
                      <a:pt x="102" y="117"/>
                    </a:cubicBezTo>
                    <a:cubicBezTo>
                      <a:pt x="102" y="116"/>
                      <a:pt x="102" y="116"/>
                      <a:pt x="102" y="116"/>
                    </a:cubicBezTo>
                    <a:cubicBezTo>
                      <a:pt x="102" y="116"/>
                      <a:pt x="102" y="116"/>
                      <a:pt x="102" y="116"/>
                    </a:cubicBezTo>
                    <a:cubicBezTo>
                      <a:pt x="102" y="115"/>
                      <a:pt x="102" y="115"/>
                      <a:pt x="102" y="115"/>
                    </a:cubicBezTo>
                    <a:cubicBezTo>
                      <a:pt x="102" y="115"/>
                      <a:pt x="102" y="115"/>
                      <a:pt x="102" y="115"/>
                    </a:cubicBezTo>
                    <a:cubicBezTo>
                      <a:pt x="102" y="115"/>
                      <a:pt x="102" y="115"/>
                      <a:pt x="102" y="115"/>
                    </a:cubicBezTo>
                    <a:cubicBezTo>
                      <a:pt x="102" y="113"/>
                      <a:pt x="102" y="111"/>
                      <a:pt x="102" y="109"/>
                    </a:cubicBezTo>
                    <a:cubicBezTo>
                      <a:pt x="102" y="109"/>
                      <a:pt x="102" y="107"/>
                      <a:pt x="102" y="106"/>
                    </a:cubicBezTo>
                    <a:cubicBezTo>
                      <a:pt x="102" y="106"/>
                      <a:pt x="102" y="106"/>
                      <a:pt x="102" y="106"/>
                    </a:cubicBezTo>
                    <a:cubicBezTo>
                      <a:pt x="102" y="106"/>
                      <a:pt x="102" y="106"/>
                      <a:pt x="102" y="106"/>
                    </a:cubicBezTo>
                    <a:cubicBezTo>
                      <a:pt x="102" y="106"/>
                      <a:pt x="102" y="106"/>
                      <a:pt x="102" y="106"/>
                    </a:cubicBezTo>
                    <a:cubicBezTo>
                      <a:pt x="102" y="105"/>
                      <a:pt x="102" y="103"/>
                      <a:pt x="102" y="102"/>
                    </a:cubicBezTo>
                    <a:cubicBezTo>
                      <a:pt x="102" y="102"/>
                      <a:pt x="102" y="102"/>
                      <a:pt x="102" y="102"/>
                    </a:cubicBezTo>
                    <a:cubicBezTo>
                      <a:pt x="102" y="102"/>
                      <a:pt x="102" y="102"/>
                      <a:pt x="102" y="101"/>
                    </a:cubicBezTo>
                    <a:cubicBezTo>
                      <a:pt x="102" y="101"/>
                      <a:pt x="102" y="101"/>
                      <a:pt x="102" y="101"/>
                    </a:cubicBezTo>
                    <a:cubicBezTo>
                      <a:pt x="102" y="101"/>
                      <a:pt x="102" y="101"/>
                      <a:pt x="102" y="101"/>
                    </a:cubicBezTo>
                    <a:cubicBezTo>
                      <a:pt x="102" y="101"/>
                      <a:pt x="102" y="101"/>
                      <a:pt x="102" y="101"/>
                    </a:cubicBezTo>
                    <a:cubicBezTo>
                      <a:pt x="102" y="101"/>
                      <a:pt x="102" y="101"/>
                      <a:pt x="102" y="101"/>
                    </a:cubicBezTo>
                    <a:cubicBezTo>
                      <a:pt x="102" y="100"/>
                      <a:pt x="102" y="98"/>
                      <a:pt x="102" y="96"/>
                    </a:cubicBezTo>
                    <a:cubicBezTo>
                      <a:pt x="102" y="96"/>
                      <a:pt x="102" y="96"/>
                      <a:pt x="102" y="96"/>
                    </a:cubicBezTo>
                    <a:cubicBezTo>
                      <a:pt x="102" y="96"/>
                      <a:pt x="102" y="96"/>
                      <a:pt x="102" y="96"/>
                    </a:cubicBezTo>
                    <a:cubicBezTo>
                      <a:pt x="102" y="96"/>
                      <a:pt x="102" y="96"/>
                      <a:pt x="101" y="96"/>
                    </a:cubicBezTo>
                    <a:cubicBezTo>
                      <a:pt x="101" y="95"/>
                      <a:pt x="101" y="94"/>
                      <a:pt x="101" y="94"/>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2"/>
                      <a:pt x="101" y="92"/>
                      <a:pt x="101" y="92"/>
                    </a:cubicBezTo>
                    <a:cubicBezTo>
                      <a:pt x="101" y="92"/>
                      <a:pt x="101" y="92"/>
                      <a:pt x="101" y="92"/>
                    </a:cubicBezTo>
                    <a:cubicBezTo>
                      <a:pt x="102" y="92"/>
                      <a:pt x="102" y="92"/>
                      <a:pt x="102" y="92"/>
                    </a:cubicBezTo>
                    <a:cubicBezTo>
                      <a:pt x="102" y="92"/>
                      <a:pt x="102" y="92"/>
                      <a:pt x="102" y="92"/>
                    </a:cubicBezTo>
                    <a:cubicBezTo>
                      <a:pt x="102" y="92"/>
                      <a:pt x="102" y="91"/>
                      <a:pt x="102" y="91"/>
                    </a:cubicBezTo>
                    <a:cubicBezTo>
                      <a:pt x="102" y="91"/>
                      <a:pt x="102" y="91"/>
                      <a:pt x="102" y="91"/>
                    </a:cubicBezTo>
                    <a:cubicBezTo>
                      <a:pt x="101" y="91"/>
                      <a:pt x="101" y="91"/>
                      <a:pt x="101" y="91"/>
                    </a:cubicBezTo>
                    <a:cubicBezTo>
                      <a:pt x="101" y="90"/>
                      <a:pt x="101" y="90"/>
                      <a:pt x="101" y="90"/>
                    </a:cubicBezTo>
                    <a:cubicBezTo>
                      <a:pt x="101" y="90"/>
                      <a:pt x="101" y="90"/>
                      <a:pt x="101" y="90"/>
                    </a:cubicBezTo>
                    <a:cubicBezTo>
                      <a:pt x="101" y="90"/>
                      <a:pt x="101" y="90"/>
                      <a:pt x="101" y="90"/>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8"/>
                      <a:pt x="101" y="88"/>
                      <a:pt x="101" y="88"/>
                    </a:cubicBezTo>
                    <a:cubicBezTo>
                      <a:pt x="101" y="88"/>
                      <a:pt x="101" y="88"/>
                      <a:pt x="101" y="88"/>
                    </a:cubicBezTo>
                    <a:cubicBezTo>
                      <a:pt x="101" y="88"/>
                      <a:pt x="101" y="88"/>
                      <a:pt x="101" y="88"/>
                    </a:cubicBezTo>
                    <a:cubicBezTo>
                      <a:pt x="101" y="88"/>
                      <a:pt x="101" y="88"/>
                      <a:pt x="101" y="88"/>
                    </a:cubicBezTo>
                    <a:cubicBezTo>
                      <a:pt x="101" y="88"/>
                      <a:pt x="101" y="87"/>
                      <a:pt x="101" y="87"/>
                    </a:cubicBezTo>
                    <a:cubicBezTo>
                      <a:pt x="101" y="87"/>
                      <a:pt x="101" y="87"/>
                      <a:pt x="101" y="86"/>
                    </a:cubicBezTo>
                    <a:cubicBezTo>
                      <a:pt x="101" y="86"/>
                      <a:pt x="101" y="86"/>
                      <a:pt x="101" y="86"/>
                    </a:cubicBezTo>
                    <a:cubicBezTo>
                      <a:pt x="101" y="86"/>
                      <a:pt x="101" y="86"/>
                      <a:pt x="101" y="86"/>
                    </a:cubicBezTo>
                    <a:cubicBezTo>
                      <a:pt x="101" y="86"/>
                      <a:pt x="101" y="86"/>
                      <a:pt x="101" y="86"/>
                    </a:cubicBezTo>
                    <a:cubicBezTo>
                      <a:pt x="101" y="86"/>
                      <a:pt x="101" y="86"/>
                      <a:pt x="101" y="86"/>
                    </a:cubicBezTo>
                    <a:cubicBezTo>
                      <a:pt x="101" y="86"/>
                      <a:pt x="101" y="86"/>
                      <a:pt x="101" y="85"/>
                    </a:cubicBezTo>
                    <a:cubicBezTo>
                      <a:pt x="101" y="85"/>
                      <a:pt x="101" y="85"/>
                      <a:pt x="101" y="85"/>
                    </a:cubicBezTo>
                    <a:cubicBezTo>
                      <a:pt x="102" y="85"/>
                      <a:pt x="102" y="85"/>
                      <a:pt x="102" y="85"/>
                    </a:cubicBezTo>
                    <a:cubicBezTo>
                      <a:pt x="102" y="85"/>
                      <a:pt x="102" y="83"/>
                      <a:pt x="102" y="83"/>
                    </a:cubicBezTo>
                    <a:cubicBezTo>
                      <a:pt x="102" y="83"/>
                      <a:pt x="102" y="82"/>
                      <a:pt x="102" y="82"/>
                    </a:cubicBezTo>
                    <a:cubicBezTo>
                      <a:pt x="102" y="82"/>
                      <a:pt x="102" y="82"/>
                      <a:pt x="102" y="82"/>
                    </a:cubicBezTo>
                    <a:cubicBezTo>
                      <a:pt x="102" y="79"/>
                      <a:pt x="102" y="76"/>
                      <a:pt x="102" y="73"/>
                    </a:cubicBezTo>
                    <a:cubicBezTo>
                      <a:pt x="102" y="73"/>
                      <a:pt x="102" y="73"/>
                      <a:pt x="102" y="73"/>
                    </a:cubicBezTo>
                    <a:cubicBezTo>
                      <a:pt x="102" y="73"/>
                      <a:pt x="102" y="73"/>
                      <a:pt x="102" y="73"/>
                    </a:cubicBezTo>
                    <a:cubicBezTo>
                      <a:pt x="102" y="73"/>
                      <a:pt x="102" y="72"/>
                      <a:pt x="102" y="72"/>
                    </a:cubicBezTo>
                    <a:cubicBezTo>
                      <a:pt x="102" y="72"/>
                      <a:pt x="102" y="72"/>
                      <a:pt x="102" y="72"/>
                    </a:cubicBezTo>
                    <a:cubicBezTo>
                      <a:pt x="102" y="71"/>
                      <a:pt x="102" y="71"/>
                      <a:pt x="102" y="71"/>
                    </a:cubicBezTo>
                    <a:cubicBezTo>
                      <a:pt x="102" y="71"/>
                      <a:pt x="102" y="71"/>
                      <a:pt x="101" y="71"/>
                    </a:cubicBezTo>
                    <a:cubicBezTo>
                      <a:pt x="101" y="71"/>
                      <a:pt x="101" y="71"/>
                      <a:pt x="101" y="71"/>
                    </a:cubicBezTo>
                    <a:cubicBezTo>
                      <a:pt x="101" y="71"/>
                      <a:pt x="101" y="71"/>
                      <a:pt x="101" y="71"/>
                    </a:cubicBezTo>
                    <a:cubicBezTo>
                      <a:pt x="101" y="71"/>
                      <a:pt x="101" y="71"/>
                      <a:pt x="101" y="71"/>
                    </a:cubicBezTo>
                    <a:cubicBezTo>
                      <a:pt x="101" y="71"/>
                      <a:pt x="101" y="71"/>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0" y="70"/>
                      <a:pt x="99" y="71"/>
                      <a:pt x="99" y="71"/>
                    </a:cubicBezTo>
                    <a:cubicBezTo>
                      <a:pt x="99" y="71"/>
                      <a:pt x="99" y="71"/>
                      <a:pt x="99" y="71"/>
                    </a:cubicBezTo>
                    <a:cubicBezTo>
                      <a:pt x="99" y="71"/>
                      <a:pt x="99" y="71"/>
                      <a:pt x="99" y="71"/>
                    </a:cubicBezTo>
                    <a:cubicBezTo>
                      <a:pt x="99" y="71"/>
                      <a:pt x="99" y="71"/>
                      <a:pt x="99" y="71"/>
                    </a:cubicBezTo>
                    <a:cubicBezTo>
                      <a:pt x="99" y="71"/>
                      <a:pt x="99" y="71"/>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8" y="72"/>
                    </a:cubicBezTo>
                    <a:cubicBezTo>
                      <a:pt x="98" y="72"/>
                      <a:pt x="98" y="72"/>
                      <a:pt x="98" y="72"/>
                    </a:cubicBezTo>
                    <a:cubicBezTo>
                      <a:pt x="98" y="72"/>
                      <a:pt x="98" y="72"/>
                      <a:pt x="98" y="72"/>
                    </a:cubicBezTo>
                    <a:cubicBezTo>
                      <a:pt x="98" y="72"/>
                      <a:pt x="98" y="72"/>
                      <a:pt x="98" y="72"/>
                    </a:cubicBezTo>
                    <a:cubicBezTo>
                      <a:pt x="98" y="73"/>
                      <a:pt x="98" y="73"/>
                      <a:pt x="98" y="73"/>
                    </a:cubicBezTo>
                    <a:cubicBezTo>
                      <a:pt x="98" y="73"/>
                      <a:pt x="98" y="73"/>
                      <a:pt x="98" y="73"/>
                    </a:cubicBezTo>
                    <a:cubicBezTo>
                      <a:pt x="98" y="73"/>
                      <a:pt x="98" y="73"/>
                      <a:pt x="98" y="73"/>
                    </a:cubicBezTo>
                    <a:cubicBezTo>
                      <a:pt x="98" y="73"/>
                      <a:pt x="97" y="74"/>
                      <a:pt x="97" y="74"/>
                    </a:cubicBezTo>
                    <a:cubicBezTo>
                      <a:pt x="97" y="74"/>
                      <a:pt x="97" y="74"/>
                      <a:pt x="97" y="74"/>
                    </a:cubicBezTo>
                    <a:cubicBezTo>
                      <a:pt x="97" y="74"/>
                      <a:pt x="97" y="74"/>
                      <a:pt x="97" y="75"/>
                    </a:cubicBezTo>
                    <a:cubicBezTo>
                      <a:pt x="97" y="75"/>
                      <a:pt x="97" y="75"/>
                      <a:pt x="97" y="75"/>
                    </a:cubicBezTo>
                    <a:cubicBezTo>
                      <a:pt x="96" y="75"/>
                      <a:pt x="96" y="76"/>
                      <a:pt x="96" y="76"/>
                    </a:cubicBezTo>
                    <a:cubicBezTo>
                      <a:pt x="96" y="76"/>
                      <a:pt x="96" y="76"/>
                      <a:pt x="96" y="76"/>
                    </a:cubicBezTo>
                    <a:cubicBezTo>
                      <a:pt x="96" y="76"/>
                      <a:pt x="96" y="76"/>
                      <a:pt x="96" y="77"/>
                    </a:cubicBezTo>
                    <a:cubicBezTo>
                      <a:pt x="96" y="77"/>
                      <a:pt x="96" y="77"/>
                      <a:pt x="96" y="77"/>
                    </a:cubicBezTo>
                    <a:cubicBezTo>
                      <a:pt x="95" y="77"/>
                      <a:pt x="95" y="77"/>
                      <a:pt x="95" y="77"/>
                    </a:cubicBezTo>
                    <a:cubicBezTo>
                      <a:pt x="95" y="77"/>
                      <a:pt x="95" y="77"/>
                      <a:pt x="95" y="78"/>
                    </a:cubicBezTo>
                    <a:cubicBezTo>
                      <a:pt x="95" y="78"/>
                      <a:pt x="94" y="79"/>
                      <a:pt x="93" y="79"/>
                    </a:cubicBezTo>
                    <a:cubicBezTo>
                      <a:pt x="93" y="80"/>
                      <a:pt x="92" y="81"/>
                      <a:pt x="92" y="81"/>
                    </a:cubicBezTo>
                    <a:cubicBezTo>
                      <a:pt x="92" y="82"/>
                      <a:pt x="91" y="82"/>
                      <a:pt x="90" y="82"/>
                    </a:cubicBezTo>
                    <a:cubicBezTo>
                      <a:pt x="90" y="82"/>
                      <a:pt x="89" y="84"/>
                      <a:pt x="89" y="84"/>
                    </a:cubicBezTo>
                    <a:cubicBezTo>
                      <a:pt x="89" y="84"/>
                      <a:pt x="89" y="84"/>
                      <a:pt x="88" y="84"/>
                    </a:cubicBezTo>
                    <a:cubicBezTo>
                      <a:pt x="88" y="84"/>
                      <a:pt x="88" y="84"/>
                      <a:pt x="88" y="84"/>
                    </a:cubicBezTo>
                    <a:cubicBezTo>
                      <a:pt x="87" y="85"/>
                      <a:pt x="86" y="86"/>
                      <a:pt x="85" y="87"/>
                    </a:cubicBezTo>
                    <a:cubicBezTo>
                      <a:pt x="85" y="87"/>
                      <a:pt x="85" y="87"/>
                      <a:pt x="85" y="87"/>
                    </a:cubicBezTo>
                    <a:cubicBezTo>
                      <a:pt x="85" y="87"/>
                      <a:pt x="85" y="87"/>
                      <a:pt x="85" y="87"/>
                    </a:cubicBezTo>
                    <a:cubicBezTo>
                      <a:pt x="85" y="87"/>
                      <a:pt x="85" y="87"/>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9"/>
                      <a:pt x="84" y="89"/>
                      <a:pt x="84" y="89"/>
                    </a:cubicBezTo>
                    <a:cubicBezTo>
                      <a:pt x="84" y="89"/>
                      <a:pt x="84" y="89"/>
                      <a:pt x="84"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90"/>
                    </a:cubicBezTo>
                    <a:cubicBezTo>
                      <a:pt x="82" y="90"/>
                      <a:pt x="82" y="90"/>
                      <a:pt x="82"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0" y="90"/>
                      <a:pt x="80" y="90"/>
                      <a:pt x="80" y="90"/>
                    </a:cubicBezTo>
                    <a:cubicBezTo>
                      <a:pt x="80" y="90"/>
                      <a:pt x="80" y="90"/>
                      <a:pt x="80" y="90"/>
                    </a:cubicBezTo>
                    <a:cubicBezTo>
                      <a:pt x="80" y="90"/>
                      <a:pt x="80" y="90"/>
                      <a:pt x="80" y="90"/>
                    </a:cubicBezTo>
                    <a:cubicBezTo>
                      <a:pt x="80" y="90"/>
                      <a:pt x="80" y="90"/>
                      <a:pt x="80" y="90"/>
                    </a:cubicBezTo>
                    <a:cubicBezTo>
                      <a:pt x="80" y="90"/>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2"/>
                      <a:pt x="79"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6" y="93"/>
                      <a:pt x="76" y="93"/>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4" y="95"/>
                      <a:pt x="74" y="95"/>
                      <a:pt x="74" y="95"/>
                    </a:cubicBezTo>
                    <a:cubicBezTo>
                      <a:pt x="74" y="95"/>
                      <a:pt x="74" y="95"/>
                      <a:pt x="74" y="95"/>
                    </a:cubicBezTo>
                    <a:cubicBezTo>
                      <a:pt x="74" y="95"/>
                      <a:pt x="74" y="95"/>
                      <a:pt x="74" y="96"/>
                    </a:cubicBezTo>
                    <a:cubicBezTo>
                      <a:pt x="74" y="96"/>
                      <a:pt x="74" y="96"/>
                      <a:pt x="74" y="96"/>
                    </a:cubicBezTo>
                    <a:cubicBezTo>
                      <a:pt x="74" y="96"/>
                      <a:pt x="74" y="96"/>
                      <a:pt x="74" y="96"/>
                    </a:cubicBezTo>
                    <a:cubicBezTo>
                      <a:pt x="74" y="96"/>
                      <a:pt x="74" y="96"/>
                      <a:pt x="74"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2" y="96"/>
                      <a:pt x="72" y="96"/>
                      <a:pt x="72" y="96"/>
                    </a:cubicBezTo>
                    <a:cubicBezTo>
                      <a:pt x="72" y="96"/>
                      <a:pt x="72" y="96"/>
                      <a:pt x="72" y="96"/>
                    </a:cubicBezTo>
                    <a:cubicBezTo>
                      <a:pt x="72" y="96"/>
                      <a:pt x="72" y="96"/>
                      <a:pt x="72" y="97"/>
                    </a:cubicBezTo>
                    <a:cubicBezTo>
                      <a:pt x="72" y="97"/>
                      <a:pt x="72" y="97"/>
                      <a:pt x="72" y="97"/>
                    </a:cubicBezTo>
                    <a:cubicBezTo>
                      <a:pt x="72" y="97"/>
                      <a:pt x="72" y="97"/>
                      <a:pt x="72" y="97"/>
                    </a:cubicBezTo>
                    <a:cubicBezTo>
                      <a:pt x="72" y="97"/>
                      <a:pt x="72" y="97"/>
                      <a:pt x="72" y="97"/>
                    </a:cubicBezTo>
                    <a:cubicBezTo>
                      <a:pt x="72" y="97"/>
                      <a:pt x="72" y="97"/>
                      <a:pt x="72"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0" y="97"/>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8" y="99"/>
                      <a:pt x="68" y="99"/>
                      <a:pt x="68" y="99"/>
                    </a:cubicBezTo>
                    <a:cubicBezTo>
                      <a:pt x="68" y="99"/>
                      <a:pt x="68" y="100"/>
                      <a:pt x="67" y="100"/>
                    </a:cubicBezTo>
                    <a:cubicBezTo>
                      <a:pt x="67" y="100"/>
                      <a:pt x="67" y="100"/>
                      <a:pt x="67" y="100"/>
                    </a:cubicBezTo>
                    <a:cubicBezTo>
                      <a:pt x="67" y="100"/>
                      <a:pt x="67" y="100"/>
                      <a:pt x="67" y="100"/>
                    </a:cubicBezTo>
                    <a:cubicBezTo>
                      <a:pt x="67" y="100"/>
                      <a:pt x="67" y="100"/>
                      <a:pt x="67"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1"/>
                      <a:pt x="65" y="101"/>
                      <a:pt x="65" y="101"/>
                    </a:cubicBezTo>
                    <a:cubicBezTo>
                      <a:pt x="65" y="101"/>
                      <a:pt x="64" y="101"/>
                      <a:pt x="64" y="102"/>
                    </a:cubicBezTo>
                    <a:cubicBezTo>
                      <a:pt x="64" y="102"/>
                      <a:pt x="64" y="102"/>
                      <a:pt x="64" y="102"/>
                    </a:cubicBezTo>
                    <a:cubicBezTo>
                      <a:pt x="63" y="102"/>
                      <a:pt x="63" y="102"/>
                      <a:pt x="63" y="102"/>
                    </a:cubicBezTo>
                    <a:cubicBezTo>
                      <a:pt x="63" y="102"/>
                      <a:pt x="63" y="102"/>
                      <a:pt x="63" y="102"/>
                    </a:cubicBezTo>
                    <a:cubicBezTo>
                      <a:pt x="63" y="102"/>
                      <a:pt x="63" y="102"/>
                      <a:pt x="63" y="102"/>
                    </a:cubicBezTo>
                    <a:cubicBezTo>
                      <a:pt x="63" y="102"/>
                      <a:pt x="62" y="103"/>
                      <a:pt x="61" y="103"/>
                    </a:cubicBezTo>
                    <a:cubicBezTo>
                      <a:pt x="61" y="103"/>
                      <a:pt x="61" y="103"/>
                      <a:pt x="61" y="103"/>
                    </a:cubicBezTo>
                    <a:cubicBezTo>
                      <a:pt x="61" y="103"/>
                      <a:pt x="61" y="103"/>
                      <a:pt x="61" y="103"/>
                    </a:cubicBezTo>
                    <a:cubicBezTo>
                      <a:pt x="61" y="103"/>
                      <a:pt x="61" y="103"/>
                      <a:pt x="61" y="103"/>
                    </a:cubicBezTo>
                    <a:cubicBezTo>
                      <a:pt x="61" y="103"/>
                      <a:pt x="60" y="104"/>
                      <a:pt x="60" y="104"/>
                    </a:cubicBezTo>
                    <a:cubicBezTo>
                      <a:pt x="59" y="104"/>
                      <a:pt x="58" y="105"/>
                      <a:pt x="57" y="105"/>
                    </a:cubicBezTo>
                    <a:cubicBezTo>
                      <a:pt x="57" y="128"/>
                      <a:pt x="57" y="128"/>
                      <a:pt x="57" y="128"/>
                    </a:cubicBezTo>
                    <a:cubicBezTo>
                      <a:pt x="58" y="127"/>
                      <a:pt x="59" y="127"/>
                      <a:pt x="60" y="126"/>
                    </a:cubicBezTo>
                    <a:cubicBezTo>
                      <a:pt x="60" y="126"/>
                      <a:pt x="60" y="126"/>
                      <a:pt x="61" y="126"/>
                    </a:cubicBezTo>
                    <a:cubicBezTo>
                      <a:pt x="61" y="126"/>
                      <a:pt x="61" y="126"/>
                      <a:pt x="61" y="126"/>
                    </a:cubicBezTo>
                    <a:cubicBezTo>
                      <a:pt x="61" y="126"/>
                      <a:pt x="61" y="126"/>
                      <a:pt x="61" y="126"/>
                    </a:cubicBezTo>
                    <a:cubicBezTo>
                      <a:pt x="61" y="125"/>
                      <a:pt x="61" y="125"/>
                      <a:pt x="61" y="125"/>
                    </a:cubicBezTo>
                    <a:cubicBezTo>
                      <a:pt x="61" y="125"/>
                      <a:pt x="61" y="125"/>
                      <a:pt x="62" y="125"/>
                    </a:cubicBezTo>
                    <a:cubicBezTo>
                      <a:pt x="62" y="125"/>
                      <a:pt x="62" y="125"/>
                      <a:pt x="62" y="125"/>
                    </a:cubicBezTo>
                    <a:cubicBezTo>
                      <a:pt x="62" y="125"/>
                      <a:pt x="63" y="125"/>
                      <a:pt x="63" y="125"/>
                    </a:cubicBezTo>
                    <a:cubicBezTo>
                      <a:pt x="63" y="125"/>
                      <a:pt x="63" y="125"/>
                      <a:pt x="63" y="125"/>
                    </a:cubicBezTo>
                    <a:cubicBezTo>
                      <a:pt x="64" y="124"/>
                      <a:pt x="64" y="124"/>
                      <a:pt x="65" y="124"/>
                    </a:cubicBezTo>
                    <a:cubicBezTo>
                      <a:pt x="65" y="124"/>
                      <a:pt x="65" y="124"/>
                      <a:pt x="65" y="124"/>
                    </a:cubicBezTo>
                    <a:cubicBezTo>
                      <a:pt x="65" y="124"/>
                      <a:pt x="65" y="123"/>
                      <a:pt x="66" y="123"/>
                    </a:cubicBezTo>
                    <a:cubicBezTo>
                      <a:pt x="66" y="123"/>
                      <a:pt x="66" y="123"/>
                      <a:pt x="66" y="123"/>
                    </a:cubicBezTo>
                    <a:cubicBezTo>
                      <a:pt x="66" y="123"/>
                      <a:pt x="67" y="122"/>
                      <a:pt x="67" y="122"/>
                    </a:cubicBezTo>
                    <a:cubicBezTo>
                      <a:pt x="67" y="122"/>
                      <a:pt x="67" y="122"/>
                      <a:pt x="67" y="122"/>
                    </a:cubicBezTo>
                    <a:cubicBezTo>
                      <a:pt x="67" y="122"/>
                      <a:pt x="67" y="122"/>
                      <a:pt x="67" y="122"/>
                    </a:cubicBezTo>
                    <a:cubicBezTo>
                      <a:pt x="68" y="122"/>
                      <a:pt x="68" y="122"/>
                      <a:pt x="68" y="122"/>
                    </a:cubicBezTo>
                    <a:cubicBezTo>
                      <a:pt x="68" y="121"/>
                      <a:pt x="68" y="121"/>
                      <a:pt x="68" y="121"/>
                    </a:cubicBezTo>
                    <a:cubicBezTo>
                      <a:pt x="68" y="121"/>
                      <a:pt x="68" y="121"/>
                      <a:pt x="68" y="121"/>
                    </a:cubicBezTo>
                    <a:cubicBezTo>
                      <a:pt x="68" y="121"/>
                      <a:pt x="68" y="121"/>
                      <a:pt x="69" y="121"/>
                    </a:cubicBezTo>
                    <a:cubicBezTo>
                      <a:pt x="69" y="121"/>
                      <a:pt x="69" y="121"/>
                      <a:pt x="69" y="121"/>
                    </a:cubicBezTo>
                    <a:cubicBezTo>
                      <a:pt x="69" y="121"/>
                      <a:pt x="69" y="121"/>
                      <a:pt x="69" y="121"/>
                    </a:cubicBezTo>
                    <a:cubicBezTo>
                      <a:pt x="69" y="120"/>
                      <a:pt x="70" y="120"/>
                      <a:pt x="70" y="120"/>
                    </a:cubicBezTo>
                    <a:cubicBezTo>
                      <a:pt x="70" y="120"/>
                      <a:pt x="70" y="120"/>
                      <a:pt x="70" y="120"/>
                    </a:cubicBezTo>
                    <a:cubicBezTo>
                      <a:pt x="70" y="120"/>
                      <a:pt x="70" y="120"/>
                      <a:pt x="70" y="120"/>
                    </a:cubicBezTo>
                    <a:cubicBezTo>
                      <a:pt x="70" y="120"/>
                      <a:pt x="71" y="120"/>
                      <a:pt x="71" y="119"/>
                    </a:cubicBezTo>
                    <a:cubicBezTo>
                      <a:pt x="72" y="119"/>
                      <a:pt x="72" y="119"/>
                      <a:pt x="73" y="119"/>
                    </a:cubicBezTo>
                    <a:cubicBezTo>
                      <a:pt x="73" y="118"/>
                      <a:pt x="73" y="118"/>
                      <a:pt x="73" y="118"/>
                    </a:cubicBezTo>
                    <a:cubicBezTo>
                      <a:pt x="72" y="118"/>
                      <a:pt x="73" y="118"/>
                      <a:pt x="73" y="118"/>
                    </a:cubicBezTo>
                    <a:cubicBezTo>
                      <a:pt x="73" y="117"/>
                      <a:pt x="74" y="117"/>
                      <a:pt x="75" y="117"/>
                    </a:cubicBezTo>
                    <a:cubicBezTo>
                      <a:pt x="75" y="117"/>
                      <a:pt x="75" y="117"/>
                      <a:pt x="75" y="117"/>
                    </a:cubicBezTo>
                    <a:cubicBezTo>
                      <a:pt x="75" y="117"/>
                      <a:pt x="75" y="117"/>
                      <a:pt x="75" y="117"/>
                    </a:cubicBezTo>
                    <a:cubicBezTo>
                      <a:pt x="75" y="117"/>
                      <a:pt x="75" y="117"/>
                      <a:pt x="75" y="117"/>
                    </a:cubicBezTo>
                    <a:cubicBezTo>
                      <a:pt x="75" y="116"/>
                      <a:pt x="75" y="116"/>
                      <a:pt x="75" y="116"/>
                    </a:cubicBezTo>
                    <a:cubicBezTo>
                      <a:pt x="75" y="116"/>
                      <a:pt x="75" y="116"/>
                      <a:pt x="75" y="116"/>
                    </a:cubicBezTo>
                    <a:cubicBezTo>
                      <a:pt x="75" y="116"/>
                      <a:pt x="76" y="116"/>
                      <a:pt x="77" y="115"/>
                    </a:cubicBezTo>
                    <a:cubicBezTo>
                      <a:pt x="77" y="115"/>
                      <a:pt x="78" y="114"/>
                      <a:pt x="79" y="114"/>
                    </a:cubicBezTo>
                    <a:cubicBezTo>
                      <a:pt x="79" y="114"/>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2"/>
                      <a:pt x="80" y="112"/>
                      <a:pt x="80" y="112"/>
                    </a:cubicBezTo>
                    <a:cubicBezTo>
                      <a:pt x="80"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1"/>
                      <a:pt x="81" y="111"/>
                      <a:pt x="81" y="111"/>
                    </a:cubicBezTo>
                    <a:cubicBezTo>
                      <a:pt x="81" y="111"/>
                      <a:pt x="81" y="111"/>
                      <a:pt x="81" y="111"/>
                    </a:cubicBezTo>
                    <a:cubicBezTo>
                      <a:pt x="81" y="111"/>
                      <a:pt x="81" y="111"/>
                      <a:pt x="82" y="111"/>
                    </a:cubicBezTo>
                    <a:cubicBezTo>
                      <a:pt x="82" y="111"/>
                      <a:pt x="82" y="111"/>
                      <a:pt x="82" y="111"/>
                    </a:cubicBezTo>
                    <a:cubicBezTo>
                      <a:pt x="81" y="111"/>
                      <a:pt x="81" y="111"/>
                      <a:pt x="81" y="111"/>
                    </a:cubicBezTo>
                    <a:cubicBezTo>
                      <a:pt x="83" y="109"/>
                      <a:pt x="84" y="109"/>
                      <a:pt x="85" y="111"/>
                    </a:cubicBezTo>
                    <a:cubicBezTo>
                      <a:pt x="85" y="111"/>
                      <a:pt x="86" y="111"/>
                      <a:pt x="86" y="112"/>
                    </a:cubicBezTo>
                    <a:cubicBezTo>
                      <a:pt x="86" y="116"/>
                      <a:pt x="85" y="121"/>
                      <a:pt x="85" y="125"/>
                    </a:cubicBezTo>
                    <a:cubicBezTo>
                      <a:pt x="85" y="125"/>
                      <a:pt x="85" y="125"/>
                      <a:pt x="86" y="125"/>
                    </a:cubicBezTo>
                    <a:cubicBezTo>
                      <a:pt x="86" y="126"/>
                      <a:pt x="86" y="127"/>
                      <a:pt x="86" y="127"/>
                    </a:cubicBezTo>
                    <a:cubicBezTo>
                      <a:pt x="85" y="127"/>
                      <a:pt x="85" y="127"/>
                      <a:pt x="85" y="127"/>
                    </a:cubicBezTo>
                    <a:cubicBezTo>
                      <a:pt x="85" y="128"/>
                      <a:pt x="85" y="129"/>
                      <a:pt x="85" y="129"/>
                    </a:cubicBezTo>
                    <a:cubicBezTo>
                      <a:pt x="85" y="129"/>
                      <a:pt x="85" y="129"/>
                      <a:pt x="85" y="129"/>
                    </a:cubicBezTo>
                    <a:cubicBezTo>
                      <a:pt x="85" y="130"/>
                      <a:pt x="85" y="130"/>
                      <a:pt x="85" y="130"/>
                    </a:cubicBezTo>
                    <a:cubicBezTo>
                      <a:pt x="85" y="130"/>
                      <a:pt x="85" y="130"/>
                      <a:pt x="85" y="130"/>
                    </a:cubicBezTo>
                    <a:cubicBezTo>
                      <a:pt x="85" y="131"/>
                      <a:pt x="85" y="131"/>
                      <a:pt x="85" y="131"/>
                    </a:cubicBezTo>
                    <a:cubicBezTo>
                      <a:pt x="85" y="131"/>
                      <a:pt x="85" y="131"/>
                      <a:pt x="85" y="131"/>
                    </a:cubicBezTo>
                    <a:cubicBezTo>
                      <a:pt x="85" y="131"/>
                      <a:pt x="85" y="131"/>
                      <a:pt x="84" y="132"/>
                    </a:cubicBezTo>
                    <a:cubicBezTo>
                      <a:pt x="84" y="132"/>
                      <a:pt x="84" y="132"/>
                      <a:pt x="84" y="132"/>
                    </a:cubicBezTo>
                    <a:cubicBezTo>
                      <a:pt x="84" y="132"/>
                      <a:pt x="84" y="132"/>
                      <a:pt x="84" y="132"/>
                    </a:cubicBezTo>
                    <a:cubicBezTo>
                      <a:pt x="84" y="132"/>
                      <a:pt x="84" y="132"/>
                      <a:pt x="84" y="132"/>
                    </a:cubicBezTo>
                    <a:cubicBezTo>
                      <a:pt x="84" y="132"/>
                      <a:pt x="84" y="132"/>
                      <a:pt x="84" y="132"/>
                    </a:cubicBezTo>
                    <a:cubicBezTo>
                      <a:pt x="84" y="132"/>
                      <a:pt x="83" y="132"/>
                      <a:pt x="83" y="132"/>
                    </a:cubicBezTo>
                    <a:cubicBezTo>
                      <a:pt x="83" y="132"/>
                      <a:pt x="83" y="132"/>
                      <a:pt x="83" y="132"/>
                    </a:cubicBezTo>
                    <a:cubicBezTo>
                      <a:pt x="83" y="132"/>
                      <a:pt x="83" y="132"/>
                      <a:pt x="83" y="133"/>
                    </a:cubicBezTo>
                    <a:cubicBezTo>
                      <a:pt x="82" y="133"/>
                      <a:pt x="82" y="133"/>
                      <a:pt x="82" y="133"/>
                    </a:cubicBezTo>
                    <a:cubicBezTo>
                      <a:pt x="82" y="133"/>
                      <a:pt x="82" y="133"/>
                      <a:pt x="82" y="133"/>
                    </a:cubicBezTo>
                    <a:cubicBezTo>
                      <a:pt x="82" y="133"/>
                      <a:pt x="81" y="133"/>
                      <a:pt x="81" y="134"/>
                    </a:cubicBezTo>
                    <a:cubicBezTo>
                      <a:pt x="81" y="134"/>
                      <a:pt x="81" y="134"/>
                      <a:pt x="81" y="134"/>
                    </a:cubicBezTo>
                    <a:cubicBezTo>
                      <a:pt x="81" y="134"/>
                      <a:pt x="81" y="134"/>
                      <a:pt x="81" y="134"/>
                    </a:cubicBezTo>
                    <a:cubicBezTo>
                      <a:pt x="80" y="135"/>
                      <a:pt x="79" y="135"/>
                      <a:pt x="78" y="135"/>
                    </a:cubicBezTo>
                    <a:cubicBezTo>
                      <a:pt x="78" y="135"/>
                      <a:pt x="77" y="136"/>
                      <a:pt x="76" y="136"/>
                    </a:cubicBezTo>
                    <a:cubicBezTo>
                      <a:pt x="76" y="136"/>
                      <a:pt x="76" y="136"/>
                      <a:pt x="76" y="136"/>
                    </a:cubicBezTo>
                    <a:cubicBezTo>
                      <a:pt x="76" y="136"/>
                      <a:pt x="76" y="136"/>
                      <a:pt x="76" y="136"/>
                    </a:cubicBezTo>
                    <a:cubicBezTo>
                      <a:pt x="76" y="136"/>
                      <a:pt x="76" y="136"/>
                      <a:pt x="76" y="136"/>
                    </a:cubicBezTo>
                    <a:cubicBezTo>
                      <a:pt x="76" y="136"/>
                      <a:pt x="76" y="136"/>
                      <a:pt x="76" y="136"/>
                    </a:cubicBezTo>
                    <a:cubicBezTo>
                      <a:pt x="76" y="136"/>
                      <a:pt x="75" y="136"/>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4" y="137"/>
                      <a:pt x="74" y="137"/>
                      <a:pt x="74" y="137"/>
                    </a:cubicBezTo>
                    <a:cubicBezTo>
                      <a:pt x="74" y="137"/>
                      <a:pt x="74" y="137"/>
                      <a:pt x="74" y="138"/>
                    </a:cubicBezTo>
                    <a:cubicBezTo>
                      <a:pt x="74" y="138"/>
                      <a:pt x="74" y="138"/>
                      <a:pt x="74" y="138"/>
                    </a:cubicBezTo>
                    <a:cubicBezTo>
                      <a:pt x="74" y="138"/>
                      <a:pt x="74" y="138"/>
                      <a:pt x="74" y="138"/>
                    </a:cubicBezTo>
                    <a:cubicBezTo>
                      <a:pt x="74" y="138"/>
                      <a:pt x="74" y="138"/>
                      <a:pt x="74" y="138"/>
                    </a:cubicBezTo>
                    <a:cubicBezTo>
                      <a:pt x="74" y="138"/>
                      <a:pt x="73" y="138"/>
                      <a:pt x="73" y="138"/>
                    </a:cubicBezTo>
                    <a:cubicBezTo>
                      <a:pt x="73" y="138"/>
                      <a:pt x="73" y="138"/>
                      <a:pt x="73" y="138"/>
                    </a:cubicBezTo>
                    <a:cubicBezTo>
                      <a:pt x="73" y="138"/>
                      <a:pt x="73" y="138"/>
                      <a:pt x="73" y="138"/>
                    </a:cubicBezTo>
                    <a:cubicBezTo>
                      <a:pt x="73" y="138"/>
                      <a:pt x="72" y="139"/>
                      <a:pt x="72" y="139"/>
                    </a:cubicBezTo>
                    <a:cubicBezTo>
                      <a:pt x="72" y="139"/>
                      <a:pt x="72" y="139"/>
                      <a:pt x="72" y="139"/>
                    </a:cubicBezTo>
                    <a:cubicBezTo>
                      <a:pt x="72" y="139"/>
                      <a:pt x="72" y="139"/>
                      <a:pt x="72" y="140"/>
                    </a:cubicBezTo>
                    <a:cubicBezTo>
                      <a:pt x="72" y="140"/>
                      <a:pt x="71" y="140"/>
                      <a:pt x="71" y="140"/>
                    </a:cubicBezTo>
                    <a:cubicBezTo>
                      <a:pt x="71" y="140"/>
                      <a:pt x="71" y="140"/>
                      <a:pt x="71" y="140"/>
                    </a:cubicBezTo>
                    <a:cubicBezTo>
                      <a:pt x="71" y="140"/>
                      <a:pt x="71" y="140"/>
                      <a:pt x="71" y="140"/>
                    </a:cubicBezTo>
                    <a:cubicBezTo>
                      <a:pt x="71" y="140"/>
                      <a:pt x="70" y="140"/>
                      <a:pt x="70" y="140"/>
                    </a:cubicBezTo>
                    <a:cubicBezTo>
                      <a:pt x="70" y="140"/>
                      <a:pt x="70" y="140"/>
                      <a:pt x="70" y="140"/>
                    </a:cubicBezTo>
                    <a:cubicBezTo>
                      <a:pt x="69" y="141"/>
                      <a:pt x="69" y="141"/>
                      <a:pt x="68" y="141"/>
                    </a:cubicBezTo>
                    <a:cubicBezTo>
                      <a:pt x="67" y="142"/>
                      <a:pt x="65" y="143"/>
                      <a:pt x="64" y="144"/>
                    </a:cubicBezTo>
                    <a:cubicBezTo>
                      <a:pt x="63" y="144"/>
                      <a:pt x="63" y="144"/>
                      <a:pt x="62" y="144"/>
                    </a:cubicBezTo>
                    <a:cubicBezTo>
                      <a:pt x="61" y="145"/>
                      <a:pt x="61" y="145"/>
                      <a:pt x="60" y="145"/>
                    </a:cubicBezTo>
                    <a:cubicBezTo>
                      <a:pt x="60" y="145"/>
                      <a:pt x="60" y="145"/>
                      <a:pt x="60" y="145"/>
                    </a:cubicBezTo>
                    <a:cubicBezTo>
                      <a:pt x="60" y="145"/>
                      <a:pt x="60" y="145"/>
                      <a:pt x="59" y="145"/>
                    </a:cubicBezTo>
                    <a:cubicBezTo>
                      <a:pt x="57" y="146"/>
                      <a:pt x="57" y="146"/>
                      <a:pt x="57" y="146"/>
                    </a:cubicBezTo>
                    <a:lnTo>
                      <a:pt x="57" y="167"/>
                    </a:lnTo>
                    <a:close/>
                    <a:moveTo>
                      <a:pt x="57" y="26"/>
                    </a:move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7"/>
                    </a:cubicBezTo>
                    <a:cubicBezTo>
                      <a:pt x="55"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8"/>
                      <a:pt x="51" y="48"/>
                      <a:pt x="51" y="48"/>
                    </a:cubicBezTo>
                    <a:cubicBezTo>
                      <a:pt x="51" y="48"/>
                      <a:pt x="51" y="48"/>
                      <a:pt x="51" y="48"/>
                    </a:cubicBezTo>
                    <a:cubicBezTo>
                      <a:pt x="51"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ubicBezTo>
                      <a:pt x="48"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4" y="49"/>
                      <a:pt x="44" y="49"/>
                      <a:pt x="44" y="49"/>
                    </a:cubicBezTo>
                    <a:cubicBezTo>
                      <a:pt x="44" y="49"/>
                      <a:pt x="44" y="49"/>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1"/>
                      <a:pt x="41" y="51"/>
                    </a:cubicBezTo>
                    <a:cubicBezTo>
                      <a:pt x="41" y="51"/>
                      <a:pt x="41" y="51"/>
                      <a:pt x="41"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8" y="51"/>
                      <a:pt x="38" y="51"/>
                      <a:pt x="38" y="51"/>
                    </a:cubicBezTo>
                    <a:cubicBezTo>
                      <a:pt x="38" y="51"/>
                      <a:pt x="38" y="51"/>
                      <a:pt x="38" y="51"/>
                    </a:cubicBezTo>
                    <a:cubicBezTo>
                      <a:pt x="38" y="51"/>
                      <a:pt x="38" y="51"/>
                      <a:pt x="38" y="51"/>
                    </a:cubicBezTo>
                    <a:cubicBezTo>
                      <a:pt x="38"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2"/>
                    </a:cubicBezTo>
                    <a:cubicBezTo>
                      <a:pt x="36" y="52"/>
                      <a:pt x="36" y="52"/>
                      <a:pt x="36" y="52"/>
                    </a:cubicBezTo>
                    <a:cubicBezTo>
                      <a:pt x="36" y="52"/>
                      <a:pt x="36" y="52"/>
                      <a:pt x="36" y="52"/>
                    </a:cubicBezTo>
                    <a:cubicBezTo>
                      <a:pt x="36" y="52"/>
                      <a:pt x="36" y="52"/>
                      <a:pt x="36"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1" y="52"/>
                    </a:cubicBezTo>
                    <a:cubicBezTo>
                      <a:pt x="31" y="52"/>
                      <a:pt x="31" y="52"/>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29" y="53"/>
                      <a:pt x="29" y="53"/>
                      <a:pt x="29" y="53"/>
                    </a:cubicBezTo>
                    <a:cubicBezTo>
                      <a:pt x="29" y="53"/>
                      <a:pt x="29" y="53"/>
                      <a:pt x="29" y="53"/>
                    </a:cubicBezTo>
                    <a:cubicBezTo>
                      <a:pt x="29" y="53"/>
                      <a:pt x="29" y="53"/>
                      <a:pt x="29" y="53"/>
                    </a:cubicBezTo>
                    <a:cubicBezTo>
                      <a:pt x="29" y="53"/>
                      <a:pt x="28"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6" y="53"/>
                      <a:pt x="26" y="53"/>
                    </a:cubicBezTo>
                    <a:cubicBezTo>
                      <a:pt x="26" y="53"/>
                      <a:pt x="26" y="53"/>
                      <a:pt x="26" y="53"/>
                    </a:cubicBezTo>
                    <a:cubicBezTo>
                      <a:pt x="26" y="53"/>
                      <a:pt x="26" y="53"/>
                      <a:pt x="26" y="53"/>
                    </a:cubicBezTo>
                    <a:cubicBezTo>
                      <a:pt x="25" y="53"/>
                      <a:pt x="25" y="53"/>
                      <a:pt x="24" y="53"/>
                    </a:cubicBezTo>
                    <a:cubicBezTo>
                      <a:pt x="24" y="53"/>
                      <a:pt x="24" y="53"/>
                      <a:pt x="24" y="53"/>
                    </a:cubicBezTo>
                    <a:cubicBezTo>
                      <a:pt x="24" y="53"/>
                      <a:pt x="24" y="53"/>
                      <a:pt x="24" y="53"/>
                    </a:cubicBezTo>
                    <a:cubicBezTo>
                      <a:pt x="24" y="53"/>
                      <a:pt x="23" y="53"/>
                      <a:pt x="23" y="53"/>
                    </a:cubicBezTo>
                    <a:cubicBezTo>
                      <a:pt x="23" y="53"/>
                      <a:pt x="23" y="53"/>
                      <a:pt x="23" y="53"/>
                    </a:cubicBezTo>
                    <a:cubicBezTo>
                      <a:pt x="23" y="53"/>
                      <a:pt x="23" y="53"/>
                      <a:pt x="23" y="53"/>
                    </a:cubicBezTo>
                    <a:cubicBezTo>
                      <a:pt x="23" y="53"/>
                      <a:pt x="22" y="53"/>
                      <a:pt x="22" y="53"/>
                    </a:cubicBezTo>
                    <a:cubicBezTo>
                      <a:pt x="22" y="53"/>
                      <a:pt x="22" y="53"/>
                      <a:pt x="22"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7"/>
                      <a:pt x="21" y="47"/>
                      <a:pt x="21" y="47"/>
                    </a:cubicBezTo>
                    <a:cubicBezTo>
                      <a:pt x="21" y="47"/>
                      <a:pt x="21" y="47"/>
                      <a:pt x="21" y="47"/>
                    </a:cubicBezTo>
                    <a:cubicBezTo>
                      <a:pt x="21" y="47"/>
                      <a:pt x="21" y="47"/>
                      <a:pt x="22" y="47"/>
                    </a:cubicBezTo>
                    <a:cubicBezTo>
                      <a:pt x="22" y="47"/>
                      <a:pt x="22" y="46"/>
                      <a:pt x="22" y="46"/>
                    </a:cubicBezTo>
                    <a:cubicBezTo>
                      <a:pt x="22" y="46"/>
                      <a:pt x="22" y="46"/>
                      <a:pt x="22" y="46"/>
                    </a:cubicBezTo>
                    <a:cubicBezTo>
                      <a:pt x="22" y="46"/>
                      <a:pt x="22" y="46"/>
                      <a:pt x="22" y="46"/>
                    </a:cubicBezTo>
                    <a:cubicBezTo>
                      <a:pt x="22" y="45"/>
                      <a:pt x="22" y="45"/>
                      <a:pt x="22" y="45"/>
                    </a:cubicBezTo>
                    <a:cubicBezTo>
                      <a:pt x="22" y="45"/>
                      <a:pt x="22" y="45"/>
                      <a:pt x="22" y="45"/>
                    </a:cubicBezTo>
                    <a:cubicBezTo>
                      <a:pt x="22" y="45"/>
                      <a:pt x="22" y="45"/>
                      <a:pt x="22" y="45"/>
                    </a:cubicBezTo>
                    <a:cubicBezTo>
                      <a:pt x="22" y="45"/>
                      <a:pt x="22" y="44"/>
                      <a:pt x="22" y="44"/>
                    </a:cubicBezTo>
                    <a:cubicBezTo>
                      <a:pt x="22" y="44"/>
                      <a:pt x="22" y="44"/>
                      <a:pt x="22" y="44"/>
                    </a:cubicBezTo>
                    <a:cubicBezTo>
                      <a:pt x="22" y="44"/>
                      <a:pt x="22" y="44"/>
                      <a:pt x="22" y="44"/>
                    </a:cubicBezTo>
                    <a:cubicBezTo>
                      <a:pt x="22" y="44"/>
                      <a:pt x="22" y="44"/>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8"/>
                    </a:cubicBezTo>
                    <a:cubicBezTo>
                      <a:pt x="23" y="38"/>
                      <a:pt x="23" y="38"/>
                      <a:pt x="23" y="38"/>
                    </a:cubicBezTo>
                    <a:cubicBezTo>
                      <a:pt x="23" y="38"/>
                      <a:pt x="23" y="38"/>
                      <a:pt x="23" y="38"/>
                    </a:cubicBezTo>
                    <a:cubicBezTo>
                      <a:pt x="23" y="38"/>
                      <a:pt x="23" y="38"/>
                      <a:pt x="23" y="38"/>
                    </a:cubicBezTo>
                    <a:cubicBezTo>
                      <a:pt x="23" y="38"/>
                      <a:pt x="23" y="38"/>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6"/>
                      <a:pt x="23" y="36"/>
                    </a:cubicBezTo>
                    <a:cubicBezTo>
                      <a:pt x="23" y="36"/>
                      <a:pt x="23" y="36"/>
                      <a:pt x="24" y="36"/>
                    </a:cubicBezTo>
                    <a:cubicBezTo>
                      <a:pt x="24" y="36"/>
                      <a:pt x="24" y="36"/>
                      <a:pt x="24" y="36"/>
                    </a:cubicBezTo>
                    <a:cubicBezTo>
                      <a:pt x="24" y="36"/>
                      <a:pt x="24" y="36"/>
                      <a:pt x="24" y="36"/>
                    </a:cubicBezTo>
                    <a:cubicBezTo>
                      <a:pt x="24" y="36"/>
                      <a:pt x="24" y="36"/>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9" y="31"/>
                      <a:pt x="30"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2" y="31"/>
                      <a:pt x="34"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6" y="31"/>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9" y="30"/>
                    </a:cubicBezTo>
                    <a:cubicBezTo>
                      <a:pt x="39" y="30"/>
                      <a:pt x="39" y="30"/>
                      <a:pt x="39" y="30"/>
                    </a:cubicBezTo>
                    <a:cubicBezTo>
                      <a:pt x="39" y="30"/>
                      <a:pt x="39" y="30"/>
                      <a:pt x="39" y="30"/>
                    </a:cubicBezTo>
                    <a:cubicBezTo>
                      <a:pt x="39" y="30"/>
                      <a:pt x="39" y="30"/>
                      <a:pt x="39" y="30"/>
                    </a:cubicBezTo>
                    <a:cubicBezTo>
                      <a:pt x="39" y="30"/>
                      <a:pt x="39"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2"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7" y="29"/>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7" y="28"/>
                      <a:pt x="47" y="28"/>
                      <a:pt x="47" y="28"/>
                    </a:cubicBezTo>
                    <a:cubicBezTo>
                      <a:pt x="47" y="28"/>
                      <a:pt x="47"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9"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1" y="28"/>
                      <a:pt x="51" y="28"/>
                    </a:cubicBezTo>
                    <a:cubicBezTo>
                      <a:pt x="51" y="28"/>
                      <a:pt x="51" y="28"/>
                      <a:pt x="51" y="28"/>
                    </a:cubicBezTo>
                    <a:cubicBezTo>
                      <a:pt x="51" y="28"/>
                      <a:pt x="51" y="28"/>
                      <a:pt x="51" y="28"/>
                    </a:cubicBezTo>
                    <a:cubicBezTo>
                      <a:pt x="51" y="28"/>
                      <a:pt x="51" y="28"/>
                      <a:pt x="51" y="28"/>
                    </a:cubicBezTo>
                    <a:cubicBezTo>
                      <a:pt x="51" y="28"/>
                      <a:pt x="51" y="28"/>
                      <a:pt x="51" y="28"/>
                    </a:cubicBezTo>
                    <a:cubicBezTo>
                      <a:pt x="51" y="28"/>
                      <a:pt x="51"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5" y="26"/>
                    </a:cubicBezTo>
                    <a:cubicBezTo>
                      <a:pt x="55" y="26"/>
                      <a:pt x="55" y="26"/>
                      <a:pt x="55" y="26"/>
                    </a:cubicBezTo>
                    <a:cubicBezTo>
                      <a:pt x="55" y="26"/>
                      <a:pt x="55"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7" y="26"/>
                    </a:cubicBezTo>
                    <a:cubicBezTo>
                      <a:pt x="57" y="26"/>
                      <a:pt x="57" y="26"/>
                      <a:pt x="57" y="26"/>
                    </a:cubicBezTo>
                    <a:cubicBezTo>
                      <a:pt x="57" y="26"/>
                      <a:pt x="57" y="26"/>
                      <a:pt x="57" y="26"/>
                    </a:cubicBezTo>
                    <a:cubicBezTo>
                      <a:pt x="57" y="26"/>
                      <a:pt x="57" y="26"/>
                      <a:pt x="57" y="26"/>
                    </a:cubicBezTo>
                    <a:close/>
                    <a:moveTo>
                      <a:pt x="57" y="63"/>
                    </a:moveTo>
                    <a:cubicBezTo>
                      <a:pt x="57" y="93"/>
                      <a:pt x="57" y="93"/>
                      <a:pt x="57" y="93"/>
                    </a:cubicBezTo>
                    <a:cubicBezTo>
                      <a:pt x="57" y="93"/>
                      <a:pt x="57" y="93"/>
                      <a:pt x="57" y="93"/>
                    </a:cubicBezTo>
                    <a:cubicBezTo>
                      <a:pt x="57" y="93"/>
                      <a:pt x="57" y="93"/>
                      <a:pt x="57" y="93"/>
                    </a:cubicBezTo>
                    <a:cubicBezTo>
                      <a:pt x="56" y="93"/>
                      <a:pt x="56" y="93"/>
                      <a:pt x="56" y="93"/>
                    </a:cubicBezTo>
                    <a:cubicBezTo>
                      <a:pt x="56" y="93"/>
                      <a:pt x="56" y="93"/>
                      <a:pt x="56" y="93"/>
                    </a:cubicBezTo>
                    <a:cubicBezTo>
                      <a:pt x="56" y="93"/>
                      <a:pt x="56" y="93"/>
                      <a:pt x="56" y="93"/>
                    </a:cubicBezTo>
                    <a:cubicBezTo>
                      <a:pt x="56" y="93"/>
                      <a:pt x="56" y="93"/>
                      <a:pt x="56" y="93"/>
                    </a:cubicBezTo>
                    <a:cubicBezTo>
                      <a:pt x="56" y="93"/>
                      <a:pt x="56" y="93"/>
                      <a:pt x="56"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4"/>
                    </a:cubicBezTo>
                    <a:cubicBezTo>
                      <a:pt x="55" y="94"/>
                      <a:pt x="55" y="94"/>
                      <a:pt x="55" y="94"/>
                    </a:cubicBezTo>
                    <a:cubicBezTo>
                      <a:pt x="55" y="94"/>
                      <a:pt x="55"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5"/>
                    </a:cubicBezTo>
                    <a:cubicBezTo>
                      <a:pt x="54" y="95"/>
                      <a:pt x="54" y="95"/>
                      <a:pt x="54"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6"/>
                    </a:cubicBezTo>
                    <a:cubicBezTo>
                      <a:pt x="51" y="96"/>
                      <a:pt x="51" y="96"/>
                      <a:pt x="51" y="96"/>
                    </a:cubicBezTo>
                    <a:cubicBezTo>
                      <a:pt x="51" y="96"/>
                      <a:pt x="51" y="96"/>
                      <a:pt x="51" y="96"/>
                    </a:cubicBezTo>
                    <a:cubicBezTo>
                      <a:pt x="51" y="96"/>
                      <a:pt x="51" y="96"/>
                      <a:pt x="51" y="96"/>
                    </a:cubicBezTo>
                    <a:cubicBezTo>
                      <a:pt x="51"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8" y="96"/>
                      <a:pt x="48" y="96"/>
                      <a:pt x="48" y="96"/>
                    </a:cubicBezTo>
                    <a:cubicBezTo>
                      <a:pt x="48" y="96"/>
                      <a:pt x="48" y="96"/>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8"/>
                    </a:cubicBezTo>
                    <a:cubicBezTo>
                      <a:pt x="47" y="98"/>
                      <a:pt x="47" y="98"/>
                      <a:pt x="47"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2" y="99"/>
                      <a:pt x="42" y="99"/>
                      <a:pt x="42" y="99"/>
                    </a:cubicBezTo>
                    <a:cubicBezTo>
                      <a:pt x="42" y="99"/>
                      <a:pt x="42" y="99"/>
                      <a:pt x="42" y="99"/>
                    </a:cubicBezTo>
                    <a:cubicBezTo>
                      <a:pt x="42" y="99"/>
                      <a:pt x="42" y="99"/>
                      <a:pt x="42" y="99"/>
                    </a:cubicBezTo>
                    <a:cubicBezTo>
                      <a:pt x="42" y="99"/>
                      <a:pt x="41" y="99"/>
                      <a:pt x="41" y="99"/>
                    </a:cubicBezTo>
                    <a:cubicBezTo>
                      <a:pt x="41" y="99"/>
                      <a:pt x="41" y="99"/>
                      <a:pt x="41" y="99"/>
                    </a:cubicBezTo>
                    <a:cubicBezTo>
                      <a:pt x="41" y="99"/>
                      <a:pt x="41" y="99"/>
                      <a:pt x="41" y="99"/>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8" y="100"/>
                      <a:pt x="38" y="100"/>
                    </a:cubicBezTo>
                    <a:cubicBezTo>
                      <a:pt x="38" y="100"/>
                      <a:pt x="38" y="100"/>
                      <a:pt x="38" y="100"/>
                    </a:cubicBezTo>
                    <a:cubicBezTo>
                      <a:pt x="38" y="100"/>
                      <a:pt x="38" y="100"/>
                      <a:pt x="38" y="101"/>
                    </a:cubicBezTo>
                    <a:cubicBezTo>
                      <a:pt x="38" y="101"/>
                      <a:pt x="38"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2"/>
                    </a:cubicBezTo>
                    <a:cubicBezTo>
                      <a:pt x="36" y="102"/>
                      <a:pt x="36" y="102"/>
                      <a:pt x="36" y="102"/>
                    </a:cubicBezTo>
                    <a:cubicBezTo>
                      <a:pt x="36" y="102"/>
                      <a:pt x="36"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3" y="102"/>
                      <a:pt x="33" y="102"/>
                      <a:pt x="33" y="102"/>
                    </a:cubicBezTo>
                    <a:cubicBezTo>
                      <a:pt x="33" y="102"/>
                      <a:pt x="33" y="102"/>
                      <a:pt x="33" y="102"/>
                    </a:cubicBezTo>
                    <a:cubicBezTo>
                      <a:pt x="33" y="102"/>
                      <a:pt x="33" y="102"/>
                      <a:pt x="33" y="102"/>
                    </a:cubicBezTo>
                    <a:cubicBezTo>
                      <a:pt x="33" y="102"/>
                      <a:pt x="33" y="102"/>
                      <a:pt x="33" y="102"/>
                    </a:cubicBezTo>
                    <a:cubicBezTo>
                      <a:pt x="33" y="102"/>
                      <a:pt x="33" y="103"/>
                      <a:pt x="33"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29" y="103"/>
                      <a:pt x="29" y="103"/>
                      <a:pt x="29" y="103"/>
                    </a:cubicBezTo>
                    <a:cubicBezTo>
                      <a:pt x="29" y="103"/>
                      <a:pt x="29" y="103"/>
                      <a:pt x="29" y="103"/>
                    </a:cubicBezTo>
                    <a:cubicBezTo>
                      <a:pt x="29" y="103"/>
                      <a:pt x="29" y="103"/>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7" y="104"/>
                      <a:pt x="27" y="104"/>
                      <a:pt x="27" y="104"/>
                    </a:cubicBezTo>
                    <a:cubicBezTo>
                      <a:pt x="27" y="104"/>
                      <a:pt x="27" y="104"/>
                      <a:pt x="27" y="104"/>
                    </a:cubicBezTo>
                    <a:cubicBezTo>
                      <a:pt x="27" y="104"/>
                      <a:pt x="27" y="104"/>
                      <a:pt x="27" y="104"/>
                    </a:cubicBezTo>
                    <a:cubicBezTo>
                      <a:pt x="27" y="104"/>
                      <a:pt x="27"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5"/>
                    </a:cubicBezTo>
                    <a:cubicBezTo>
                      <a:pt x="26"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1" y="106"/>
                      <a:pt x="21" y="106"/>
                      <a:pt x="21" y="106"/>
                    </a:cubicBezTo>
                    <a:cubicBezTo>
                      <a:pt x="21" y="106"/>
                      <a:pt x="21" y="106"/>
                      <a:pt x="21" y="106"/>
                    </a:cubicBezTo>
                    <a:cubicBezTo>
                      <a:pt x="21" y="106"/>
                      <a:pt x="21" y="106"/>
                      <a:pt x="21" y="106"/>
                    </a:cubicBezTo>
                    <a:cubicBezTo>
                      <a:pt x="21" y="106"/>
                      <a:pt x="21" y="106"/>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0" y="107"/>
                      <a:pt x="20" y="107"/>
                      <a:pt x="20" y="107"/>
                    </a:cubicBezTo>
                    <a:cubicBezTo>
                      <a:pt x="20" y="107"/>
                      <a:pt x="20" y="107"/>
                      <a:pt x="20" y="107"/>
                    </a:cubicBezTo>
                    <a:cubicBezTo>
                      <a:pt x="20" y="107"/>
                      <a:pt x="20" y="107"/>
                      <a:pt x="20" y="107"/>
                    </a:cubicBezTo>
                    <a:cubicBezTo>
                      <a:pt x="20" y="107"/>
                      <a:pt x="20" y="107"/>
                      <a:pt x="20" y="107"/>
                    </a:cubicBezTo>
                    <a:cubicBezTo>
                      <a:pt x="20" y="107"/>
                      <a:pt x="20"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8" y="107"/>
                      <a:pt x="18" y="107"/>
                      <a:pt x="17" y="107"/>
                    </a:cubicBezTo>
                    <a:cubicBezTo>
                      <a:pt x="17" y="107"/>
                      <a:pt x="17" y="107"/>
                      <a:pt x="17" y="107"/>
                    </a:cubicBezTo>
                    <a:cubicBezTo>
                      <a:pt x="17" y="107"/>
                      <a:pt x="17" y="107"/>
                      <a:pt x="17" y="107"/>
                    </a:cubicBezTo>
                    <a:cubicBezTo>
                      <a:pt x="17" y="107"/>
                      <a:pt x="16" y="107"/>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4" y="108"/>
                      <a:pt x="14" y="108"/>
                    </a:cubicBezTo>
                    <a:cubicBezTo>
                      <a:pt x="14" y="108"/>
                      <a:pt x="14" y="108"/>
                      <a:pt x="14" y="108"/>
                    </a:cubicBezTo>
                    <a:cubicBezTo>
                      <a:pt x="14" y="108"/>
                      <a:pt x="14" y="108"/>
                      <a:pt x="14" y="108"/>
                    </a:cubicBezTo>
                    <a:cubicBezTo>
                      <a:pt x="14" y="108"/>
                      <a:pt x="14" y="108"/>
                      <a:pt x="14" y="109"/>
                    </a:cubicBezTo>
                    <a:cubicBezTo>
                      <a:pt x="14" y="109"/>
                      <a:pt x="14" y="109"/>
                      <a:pt x="14" y="109"/>
                    </a:cubicBezTo>
                    <a:cubicBezTo>
                      <a:pt x="14" y="109"/>
                      <a:pt x="14" y="109"/>
                      <a:pt x="14" y="109"/>
                    </a:cubicBezTo>
                    <a:cubicBezTo>
                      <a:pt x="14" y="109"/>
                      <a:pt x="14" y="109"/>
                      <a:pt x="14" y="109"/>
                    </a:cubicBezTo>
                    <a:cubicBezTo>
                      <a:pt x="14" y="109"/>
                      <a:pt x="14" y="109"/>
                      <a:pt x="14" y="109"/>
                    </a:cubicBezTo>
                    <a:cubicBezTo>
                      <a:pt x="14" y="109"/>
                      <a:pt x="14"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8"/>
                      <a:pt x="11" y="108"/>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4"/>
                    </a:cubicBezTo>
                    <a:cubicBezTo>
                      <a:pt x="11" y="104"/>
                      <a:pt x="11" y="104"/>
                      <a:pt x="11" y="104"/>
                    </a:cubicBezTo>
                    <a:cubicBezTo>
                      <a:pt x="11" y="104"/>
                      <a:pt x="11" y="104"/>
                      <a:pt x="11" y="104"/>
                    </a:cubicBezTo>
                    <a:cubicBezTo>
                      <a:pt x="11" y="104"/>
                      <a:pt x="11" y="104"/>
                      <a:pt x="11" y="104"/>
                    </a:cubicBezTo>
                    <a:cubicBezTo>
                      <a:pt x="11" y="104"/>
                      <a:pt x="11" y="104"/>
                      <a:pt x="11" y="104"/>
                    </a:cubicBezTo>
                    <a:cubicBezTo>
                      <a:pt x="11" y="104"/>
                      <a:pt x="11" y="104"/>
                      <a:pt x="12" y="104"/>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2"/>
                      <a:pt x="11" y="102"/>
                      <a:pt x="11" y="101"/>
                    </a:cubicBezTo>
                    <a:cubicBezTo>
                      <a:pt x="11" y="101"/>
                      <a:pt x="11" y="101"/>
                      <a:pt x="11" y="101"/>
                    </a:cubicBezTo>
                    <a:cubicBezTo>
                      <a:pt x="11" y="101"/>
                      <a:pt x="11" y="101"/>
                      <a:pt x="11" y="101"/>
                    </a:cubicBezTo>
                    <a:cubicBezTo>
                      <a:pt x="11" y="101"/>
                      <a:pt x="11" y="101"/>
                      <a:pt x="11" y="101"/>
                    </a:cubicBezTo>
                    <a:cubicBezTo>
                      <a:pt x="11" y="101"/>
                      <a:pt x="11" y="100"/>
                      <a:pt x="11" y="100"/>
                    </a:cubicBezTo>
                    <a:cubicBezTo>
                      <a:pt x="11" y="100"/>
                      <a:pt x="11" y="100"/>
                      <a:pt x="12" y="100"/>
                    </a:cubicBezTo>
                    <a:cubicBezTo>
                      <a:pt x="12" y="100"/>
                      <a:pt x="12" y="100"/>
                      <a:pt x="12" y="100"/>
                    </a:cubicBezTo>
                    <a:cubicBezTo>
                      <a:pt x="12" y="100"/>
                      <a:pt x="12" y="100"/>
                      <a:pt x="12" y="100"/>
                    </a:cubicBezTo>
                    <a:cubicBezTo>
                      <a:pt x="12" y="99"/>
                      <a:pt x="12" y="99"/>
                      <a:pt x="12" y="99"/>
                    </a:cubicBezTo>
                    <a:cubicBezTo>
                      <a:pt x="12" y="99"/>
                      <a:pt x="12" y="99"/>
                      <a:pt x="12" y="99"/>
                    </a:cubicBezTo>
                    <a:cubicBezTo>
                      <a:pt x="12" y="99"/>
                      <a:pt x="12" y="99"/>
                      <a:pt x="12" y="99"/>
                    </a:cubicBezTo>
                    <a:cubicBezTo>
                      <a:pt x="12" y="98"/>
                      <a:pt x="12" y="98"/>
                      <a:pt x="12" y="98"/>
                    </a:cubicBezTo>
                    <a:cubicBezTo>
                      <a:pt x="12" y="98"/>
                      <a:pt x="12" y="98"/>
                      <a:pt x="12" y="98"/>
                    </a:cubicBezTo>
                    <a:cubicBezTo>
                      <a:pt x="12" y="98"/>
                      <a:pt x="12" y="98"/>
                      <a:pt x="12" y="98"/>
                    </a:cubicBezTo>
                    <a:cubicBezTo>
                      <a:pt x="12" y="98"/>
                      <a:pt x="12" y="97"/>
                      <a:pt x="12" y="97"/>
                    </a:cubicBezTo>
                    <a:cubicBezTo>
                      <a:pt x="12" y="97"/>
                      <a:pt x="12" y="97"/>
                      <a:pt x="12" y="97"/>
                    </a:cubicBezTo>
                    <a:cubicBezTo>
                      <a:pt x="12" y="96"/>
                      <a:pt x="12" y="96"/>
                      <a:pt x="12" y="95"/>
                    </a:cubicBezTo>
                    <a:cubicBezTo>
                      <a:pt x="12" y="95"/>
                      <a:pt x="12" y="95"/>
                      <a:pt x="12" y="95"/>
                    </a:cubicBezTo>
                    <a:cubicBezTo>
                      <a:pt x="12" y="95"/>
                      <a:pt x="12" y="95"/>
                      <a:pt x="12" y="95"/>
                    </a:cubicBezTo>
                    <a:cubicBezTo>
                      <a:pt x="12" y="95"/>
                      <a:pt x="12" y="95"/>
                      <a:pt x="12" y="95"/>
                    </a:cubicBezTo>
                    <a:cubicBezTo>
                      <a:pt x="12" y="94"/>
                      <a:pt x="12" y="94"/>
                      <a:pt x="12" y="93"/>
                    </a:cubicBezTo>
                    <a:cubicBezTo>
                      <a:pt x="12" y="93"/>
                      <a:pt x="12" y="93"/>
                      <a:pt x="12" y="93"/>
                    </a:cubicBezTo>
                    <a:cubicBezTo>
                      <a:pt x="12" y="93"/>
                      <a:pt x="12" y="92"/>
                      <a:pt x="12" y="92"/>
                    </a:cubicBezTo>
                    <a:cubicBezTo>
                      <a:pt x="12" y="92"/>
                      <a:pt x="12" y="92"/>
                      <a:pt x="12" y="92"/>
                    </a:cubicBezTo>
                    <a:cubicBezTo>
                      <a:pt x="12" y="92"/>
                      <a:pt x="12" y="91"/>
                      <a:pt x="12" y="91"/>
                    </a:cubicBezTo>
                    <a:cubicBezTo>
                      <a:pt x="12" y="91"/>
                      <a:pt x="12" y="91"/>
                      <a:pt x="12" y="91"/>
                    </a:cubicBezTo>
                    <a:cubicBezTo>
                      <a:pt x="12" y="91"/>
                      <a:pt x="12" y="91"/>
                      <a:pt x="12" y="90"/>
                    </a:cubicBezTo>
                    <a:cubicBezTo>
                      <a:pt x="12" y="90"/>
                      <a:pt x="12" y="90"/>
                      <a:pt x="13" y="90"/>
                    </a:cubicBezTo>
                    <a:cubicBezTo>
                      <a:pt x="13" y="90"/>
                      <a:pt x="13" y="89"/>
                      <a:pt x="13" y="88"/>
                    </a:cubicBezTo>
                    <a:cubicBezTo>
                      <a:pt x="13" y="88"/>
                      <a:pt x="13" y="88"/>
                      <a:pt x="13" y="88"/>
                    </a:cubicBezTo>
                    <a:cubicBezTo>
                      <a:pt x="13" y="88"/>
                      <a:pt x="13" y="88"/>
                      <a:pt x="13" y="88"/>
                    </a:cubicBezTo>
                    <a:cubicBezTo>
                      <a:pt x="13" y="88"/>
                      <a:pt x="13" y="88"/>
                      <a:pt x="13" y="88"/>
                    </a:cubicBezTo>
                    <a:cubicBezTo>
                      <a:pt x="13" y="88"/>
                      <a:pt x="13" y="87"/>
                      <a:pt x="13" y="87"/>
                    </a:cubicBezTo>
                    <a:cubicBezTo>
                      <a:pt x="13" y="87"/>
                      <a:pt x="13" y="87"/>
                      <a:pt x="13" y="87"/>
                    </a:cubicBezTo>
                    <a:cubicBezTo>
                      <a:pt x="13" y="87"/>
                      <a:pt x="13" y="86"/>
                      <a:pt x="13" y="86"/>
                    </a:cubicBezTo>
                    <a:cubicBezTo>
                      <a:pt x="13" y="86"/>
                      <a:pt x="13" y="86"/>
                      <a:pt x="13" y="86"/>
                    </a:cubicBezTo>
                    <a:cubicBezTo>
                      <a:pt x="13" y="85"/>
                      <a:pt x="13" y="85"/>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3"/>
                      <a:pt x="13" y="83"/>
                      <a:pt x="13" y="83"/>
                    </a:cubicBezTo>
                    <a:cubicBezTo>
                      <a:pt x="13" y="83"/>
                      <a:pt x="13" y="83"/>
                      <a:pt x="13" y="83"/>
                    </a:cubicBezTo>
                    <a:cubicBezTo>
                      <a:pt x="13" y="83"/>
                      <a:pt x="13" y="83"/>
                      <a:pt x="14" y="83"/>
                    </a:cubicBezTo>
                    <a:cubicBezTo>
                      <a:pt x="14" y="83"/>
                      <a:pt x="14" y="83"/>
                      <a:pt x="14" y="83"/>
                    </a:cubicBezTo>
                    <a:cubicBezTo>
                      <a:pt x="14" y="83"/>
                      <a:pt x="14" y="83"/>
                      <a:pt x="14" y="83"/>
                    </a:cubicBezTo>
                    <a:cubicBezTo>
                      <a:pt x="14" y="83"/>
                      <a:pt x="14" y="83"/>
                      <a:pt x="14" y="83"/>
                    </a:cubicBezTo>
                    <a:cubicBezTo>
                      <a:pt x="14" y="82"/>
                      <a:pt x="14" y="82"/>
                      <a:pt x="14" y="82"/>
                    </a:cubicBezTo>
                    <a:cubicBezTo>
                      <a:pt x="14" y="82"/>
                      <a:pt x="14" y="82"/>
                      <a:pt x="14" y="82"/>
                    </a:cubicBezTo>
                    <a:cubicBezTo>
                      <a:pt x="14" y="82"/>
                      <a:pt x="14" y="82"/>
                      <a:pt x="14" y="82"/>
                    </a:cubicBezTo>
                    <a:cubicBezTo>
                      <a:pt x="14" y="82"/>
                      <a:pt x="14" y="82"/>
                      <a:pt x="14" y="82"/>
                    </a:cubicBezTo>
                    <a:cubicBezTo>
                      <a:pt x="14" y="82"/>
                      <a:pt x="14" y="82"/>
                      <a:pt x="14" y="82"/>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0"/>
                      <a:pt x="14" y="80"/>
                      <a:pt x="14" y="80"/>
                    </a:cubicBezTo>
                    <a:cubicBezTo>
                      <a:pt x="14" y="80"/>
                      <a:pt x="14" y="80"/>
                      <a:pt x="14" y="80"/>
                    </a:cubicBezTo>
                    <a:cubicBezTo>
                      <a:pt x="14" y="80"/>
                      <a:pt x="14" y="80"/>
                      <a:pt x="14" y="80"/>
                    </a:cubicBezTo>
                    <a:cubicBezTo>
                      <a:pt x="14" y="79"/>
                      <a:pt x="14" y="79"/>
                      <a:pt x="14" y="79"/>
                    </a:cubicBezTo>
                    <a:cubicBezTo>
                      <a:pt x="14" y="79"/>
                      <a:pt x="14" y="79"/>
                      <a:pt x="14" y="79"/>
                    </a:cubicBezTo>
                    <a:cubicBezTo>
                      <a:pt x="14" y="79"/>
                      <a:pt x="14" y="79"/>
                      <a:pt x="14" y="79"/>
                    </a:cubicBezTo>
                    <a:cubicBezTo>
                      <a:pt x="14" y="79"/>
                      <a:pt x="14" y="78"/>
                      <a:pt x="14" y="78"/>
                    </a:cubicBezTo>
                    <a:cubicBezTo>
                      <a:pt x="14" y="78"/>
                      <a:pt x="14" y="78"/>
                      <a:pt x="14" y="78"/>
                    </a:cubicBezTo>
                    <a:cubicBezTo>
                      <a:pt x="14" y="78"/>
                      <a:pt x="14" y="77"/>
                      <a:pt x="14" y="77"/>
                    </a:cubicBezTo>
                    <a:cubicBezTo>
                      <a:pt x="14" y="77"/>
                      <a:pt x="14" y="77"/>
                      <a:pt x="14" y="77"/>
                    </a:cubicBezTo>
                    <a:cubicBezTo>
                      <a:pt x="14" y="77"/>
                      <a:pt x="14"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5"/>
                      <a:pt x="16" y="75"/>
                    </a:cubicBezTo>
                    <a:cubicBezTo>
                      <a:pt x="16" y="75"/>
                      <a:pt x="16" y="75"/>
                      <a:pt x="16" y="75"/>
                    </a:cubicBezTo>
                    <a:cubicBezTo>
                      <a:pt x="16" y="75"/>
                      <a:pt x="17" y="75"/>
                      <a:pt x="17" y="75"/>
                    </a:cubicBezTo>
                    <a:cubicBezTo>
                      <a:pt x="17" y="75"/>
                      <a:pt x="17" y="75"/>
                      <a:pt x="17" y="75"/>
                    </a:cubicBezTo>
                    <a:cubicBezTo>
                      <a:pt x="17" y="75"/>
                      <a:pt x="17" y="75"/>
                      <a:pt x="18" y="75"/>
                    </a:cubicBezTo>
                    <a:cubicBezTo>
                      <a:pt x="18" y="75"/>
                      <a:pt x="18" y="75"/>
                      <a:pt x="18" y="75"/>
                    </a:cubicBezTo>
                    <a:cubicBezTo>
                      <a:pt x="18" y="75"/>
                      <a:pt x="18" y="75"/>
                      <a:pt x="18" y="75"/>
                    </a:cubicBezTo>
                    <a:cubicBezTo>
                      <a:pt x="18" y="75"/>
                      <a:pt x="18"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20" y="75"/>
                      <a:pt x="20" y="75"/>
                      <a:pt x="20" y="75"/>
                    </a:cubicBezTo>
                    <a:cubicBezTo>
                      <a:pt x="20" y="75"/>
                      <a:pt x="20" y="75"/>
                      <a:pt x="20" y="75"/>
                    </a:cubicBezTo>
                    <a:cubicBezTo>
                      <a:pt x="20" y="75"/>
                      <a:pt x="20" y="75"/>
                      <a:pt x="20" y="75"/>
                    </a:cubicBezTo>
                    <a:cubicBezTo>
                      <a:pt x="20" y="75"/>
                      <a:pt x="21" y="75"/>
                      <a:pt x="21" y="75"/>
                    </a:cubicBezTo>
                    <a:cubicBezTo>
                      <a:pt x="21" y="75"/>
                      <a:pt x="21" y="75"/>
                      <a:pt x="21" y="75"/>
                    </a:cubicBezTo>
                    <a:cubicBezTo>
                      <a:pt x="21" y="75"/>
                      <a:pt x="21" y="75"/>
                      <a:pt x="21" y="75"/>
                    </a:cubicBezTo>
                    <a:cubicBezTo>
                      <a:pt x="21" y="75"/>
                      <a:pt x="21" y="75"/>
                      <a:pt x="22" y="75"/>
                    </a:cubicBezTo>
                    <a:cubicBezTo>
                      <a:pt x="22" y="75"/>
                      <a:pt x="22" y="75"/>
                      <a:pt x="22" y="75"/>
                    </a:cubicBezTo>
                    <a:cubicBezTo>
                      <a:pt x="22" y="75"/>
                      <a:pt x="22" y="75"/>
                      <a:pt x="22" y="75"/>
                    </a:cubicBezTo>
                    <a:cubicBezTo>
                      <a:pt x="22" y="75"/>
                      <a:pt x="22" y="75"/>
                      <a:pt x="22" y="75"/>
                    </a:cubicBezTo>
                    <a:cubicBezTo>
                      <a:pt x="22" y="74"/>
                      <a:pt x="22" y="74"/>
                      <a:pt x="22" y="74"/>
                    </a:cubicBezTo>
                    <a:cubicBezTo>
                      <a:pt x="22" y="74"/>
                      <a:pt x="22" y="74"/>
                      <a:pt x="22" y="74"/>
                    </a:cubicBezTo>
                    <a:cubicBezTo>
                      <a:pt x="23" y="74"/>
                      <a:pt x="23" y="74"/>
                      <a:pt x="23" y="74"/>
                    </a:cubicBezTo>
                    <a:cubicBezTo>
                      <a:pt x="23" y="74"/>
                      <a:pt x="23" y="74"/>
                      <a:pt x="23" y="74"/>
                    </a:cubicBezTo>
                    <a:cubicBezTo>
                      <a:pt x="23" y="74"/>
                      <a:pt x="23" y="74"/>
                      <a:pt x="23" y="74"/>
                    </a:cubicBezTo>
                    <a:cubicBezTo>
                      <a:pt x="23" y="74"/>
                      <a:pt x="24" y="74"/>
                      <a:pt x="24" y="74"/>
                    </a:cubicBezTo>
                    <a:cubicBezTo>
                      <a:pt x="24" y="74"/>
                      <a:pt x="24" y="74"/>
                      <a:pt x="24" y="74"/>
                    </a:cubicBezTo>
                    <a:cubicBezTo>
                      <a:pt x="24" y="74"/>
                      <a:pt x="24" y="74"/>
                      <a:pt x="24" y="74"/>
                    </a:cubicBezTo>
                    <a:cubicBezTo>
                      <a:pt x="24" y="74"/>
                      <a:pt x="25" y="74"/>
                      <a:pt x="25" y="74"/>
                    </a:cubicBezTo>
                    <a:cubicBezTo>
                      <a:pt x="25" y="74"/>
                      <a:pt x="25" y="74"/>
                      <a:pt x="25" y="74"/>
                    </a:cubicBezTo>
                    <a:cubicBezTo>
                      <a:pt x="25" y="74"/>
                      <a:pt x="25" y="74"/>
                      <a:pt x="25" y="74"/>
                    </a:cubicBezTo>
                    <a:cubicBezTo>
                      <a:pt x="25" y="74"/>
                      <a:pt x="25"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7" y="74"/>
                      <a:pt x="27" y="74"/>
                      <a:pt x="27" y="74"/>
                    </a:cubicBezTo>
                    <a:cubicBezTo>
                      <a:pt x="27" y="74"/>
                      <a:pt x="27" y="74"/>
                      <a:pt x="27" y="74"/>
                    </a:cubicBezTo>
                    <a:cubicBezTo>
                      <a:pt x="27" y="74"/>
                      <a:pt x="27" y="74"/>
                      <a:pt x="27" y="74"/>
                    </a:cubicBezTo>
                    <a:cubicBezTo>
                      <a:pt x="27" y="74"/>
                      <a:pt x="27" y="74"/>
                      <a:pt x="28" y="74"/>
                    </a:cubicBezTo>
                    <a:cubicBezTo>
                      <a:pt x="28" y="74"/>
                      <a:pt x="28" y="74"/>
                      <a:pt x="28" y="74"/>
                    </a:cubicBezTo>
                    <a:cubicBezTo>
                      <a:pt x="28" y="74"/>
                      <a:pt x="28" y="74"/>
                      <a:pt x="28" y="74"/>
                    </a:cubicBezTo>
                    <a:cubicBezTo>
                      <a:pt x="28" y="74"/>
                      <a:pt x="28" y="74"/>
                      <a:pt x="28" y="74"/>
                    </a:cubicBezTo>
                    <a:cubicBezTo>
                      <a:pt x="28" y="73"/>
                      <a:pt x="28" y="73"/>
                      <a:pt x="28"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1" y="73"/>
                    </a:cubicBezTo>
                    <a:cubicBezTo>
                      <a:pt x="31" y="73"/>
                      <a:pt x="31" y="73"/>
                      <a:pt x="31" y="73"/>
                    </a:cubicBezTo>
                    <a:cubicBezTo>
                      <a:pt x="31" y="73"/>
                      <a:pt x="31" y="73"/>
                      <a:pt x="31" y="73"/>
                    </a:cubicBezTo>
                    <a:cubicBezTo>
                      <a:pt x="31" y="73"/>
                      <a:pt x="31" y="73"/>
                      <a:pt x="31" y="73"/>
                    </a:cubicBezTo>
                    <a:cubicBezTo>
                      <a:pt x="31" y="73"/>
                      <a:pt x="31" y="73"/>
                      <a:pt x="31" y="73"/>
                    </a:cubicBezTo>
                    <a:cubicBezTo>
                      <a:pt x="31" y="72"/>
                      <a:pt x="31" y="72"/>
                      <a:pt x="31" y="72"/>
                    </a:cubicBezTo>
                    <a:cubicBezTo>
                      <a:pt x="31" y="72"/>
                      <a:pt x="31" y="72"/>
                      <a:pt x="31"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1"/>
                      <a:pt x="34" y="71"/>
                      <a:pt x="34" y="71"/>
                    </a:cubicBezTo>
                    <a:cubicBezTo>
                      <a:pt x="34" y="71"/>
                      <a:pt x="34"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0"/>
                      <a:pt x="37" y="70"/>
                      <a:pt x="37" y="70"/>
                    </a:cubicBezTo>
                    <a:cubicBezTo>
                      <a:pt x="37" y="70"/>
                      <a:pt x="37" y="70"/>
                      <a:pt x="37" y="70"/>
                    </a:cubicBezTo>
                    <a:cubicBezTo>
                      <a:pt x="37" y="70"/>
                      <a:pt x="37"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7"/>
                      <a:pt x="46" y="67"/>
                      <a:pt x="46"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8" y="67"/>
                    </a:cubicBezTo>
                    <a:cubicBezTo>
                      <a:pt x="48" y="67"/>
                      <a:pt x="48" y="67"/>
                      <a:pt x="48" y="67"/>
                    </a:cubicBezTo>
                    <a:cubicBezTo>
                      <a:pt x="48" y="67"/>
                      <a:pt x="48" y="67"/>
                      <a:pt x="48" y="67"/>
                    </a:cubicBezTo>
                    <a:cubicBezTo>
                      <a:pt x="48" y="67"/>
                      <a:pt x="48" y="67"/>
                      <a:pt x="48" y="67"/>
                    </a:cubicBezTo>
                    <a:cubicBezTo>
                      <a:pt x="48" y="67"/>
                      <a:pt x="48" y="67"/>
                      <a:pt x="48" y="67"/>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50" y="66"/>
                      <a:pt x="50" y="66"/>
                    </a:cubicBezTo>
                    <a:cubicBezTo>
                      <a:pt x="50" y="66"/>
                      <a:pt x="50" y="66"/>
                      <a:pt x="50" y="66"/>
                    </a:cubicBezTo>
                    <a:cubicBezTo>
                      <a:pt x="50" y="66"/>
                      <a:pt x="50" y="66"/>
                      <a:pt x="50" y="66"/>
                    </a:cubicBezTo>
                    <a:cubicBezTo>
                      <a:pt x="50" y="66"/>
                      <a:pt x="50" y="66"/>
                      <a:pt x="50" y="66"/>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2" y="65"/>
                    </a:cubicBezTo>
                    <a:cubicBezTo>
                      <a:pt x="52" y="65"/>
                      <a:pt x="52" y="65"/>
                      <a:pt x="52" y="65"/>
                    </a:cubicBezTo>
                    <a:cubicBezTo>
                      <a:pt x="52" y="65"/>
                      <a:pt x="52" y="65"/>
                      <a:pt x="53" y="65"/>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7" y="63"/>
                      <a:pt x="57" y="63"/>
                      <a:pt x="57" y="63"/>
                    </a:cubicBezTo>
                    <a:close/>
                    <a:moveTo>
                      <a:pt x="57" y="105"/>
                    </a:moveTo>
                    <a:cubicBezTo>
                      <a:pt x="57" y="105"/>
                      <a:pt x="56" y="106"/>
                      <a:pt x="56" y="106"/>
                    </a:cubicBezTo>
                    <a:cubicBezTo>
                      <a:pt x="56" y="106"/>
                      <a:pt x="56" y="106"/>
                      <a:pt x="56" y="106"/>
                    </a:cubicBezTo>
                    <a:cubicBezTo>
                      <a:pt x="56" y="106"/>
                      <a:pt x="55" y="106"/>
                      <a:pt x="55" y="106"/>
                    </a:cubicBezTo>
                    <a:cubicBezTo>
                      <a:pt x="55" y="106"/>
                      <a:pt x="55" y="106"/>
                      <a:pt x="55"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3" y="107"/>
                      <a:pt x="53" y="107"/>
                    </a:cubicBezTo>
                    <a:cubicBezTo>
                      <a:pt x="53" y="107"/>
                      <a:pt x="53" y="107"/>
                      <a:pt x="53" y="107"/>
                    </a:cubicBezTo>
                    <a:cubicBezTo>
                      <a:pt x="53" y="107"/>
                      <a:pt x="52" y="107"/>
                      <a:pt x="52" y="108"/>
                    </a:cubicBezTo>
                    <a:cubicBezTo>
                      <a:pt x="52" y="108"/>
                      <a:pt x="52" y="108"/>
                      <a:pt x="51" y="109"/>
                    </a:cubicBezTo>
                    <a:cubicBezTo>
                      <a:pt x="51" y="109"/>
                      <a:pt x="51" y="109"/>
                      <a:pt x="51" y="109"/>
                    </a:cubicBezTo>
                    <a:cubicBezTo>
                      <a:pt x="51" y="109"/>
                      <a:pt x="51" y="109"/>
                      <a:pt x="51" y="109"/>
                    </a:cubicBezTo>
                    <a:cubicBezTo>
                      <a:pt x="50" y="109"/>
                      <a:pt x="50" y="109"/>
                      <a:pt x="49" y="110"/>
                    </a:cubicBezTo>
                    <a:cubicBezTo>
                      <a:pt x="49" y="110"/>
                      <a:pt x="49" y="110"/>
                      <a:pt x="49" y="110"/>
                    </a:cubicBezTo>
                    <a:cubicBezTo>
                      <a:pt x="48" y="110"/>
                      <a:pt x="48" y="110"/>
                      <a:pt x="48" y="110"/>
                    </a:cubicBezTo>
                    <a:cubicBezTo>
                      <a:pt x="48" y="110"/>
                      <a:pt x="48" y="110"/>
                      <a:pt x="47" y="110"/>
                    </a:cubicBezTo>
                    <a:cubicBezTo>
                      <a:pt x="47" y="110"/>
                      <a:pt x="47" y="110"/>
                      <a:pt x="47" y="110"/>
                    </a:cubicBezTo>
                    <a:cubicBezTo>
                      <a:pt x="47" y="110"/>
                      <a:pt x="47" y="110"/>
                      <a:pt x="47" y="111"/>
                    </a:cubicBezTo>
                    <a:cubicBezTo>
                      <a:pt x="47" y="111"/>
                      <a:pt x="47" y="111"/>
                      <a:pt x="47" y="111"/>
                    </a:cubicBezTo>
                    <a:cubicBezTo>
                      <a:pt x="46" y="111"/>
                      <a:pt x="46" y="111"/>
                      <a:pt x="46" y="111"/>
                    </a:cubicBezTo>
                    <a:cubicBezTo>
                      <a:pt x="46" y="111"/>
                      <a:pt x="46" y="111"/>
                      <a:pt x="46" y="111"/>
                    </a:cubicBezTo>
                    <a:cubicBezTo>
                      <a:pt x="46" y="111"/>
                      <a:pt x="45" y="111"/>
                      <a:pt x="45" y="111"/>
                    </a:cubicBezTo>
                    <a:cubicBezTo>
                      <a:pt x="45" y="111"/>
                      <a:pt x="45" y="111"/>
                      <a:pt x="45" y="111"/>
                    </a:cubicBezTo>
                    <a:cubicBezTo>
                      <a:pt x="45" y="111"/>
                      <a:pt x="45" y="111"/>
                      <a:pt x="45" y="111"/>
                    </a:cubicBezTo>
                    <a:cubicBezTo>
                      <a:pt x="44" y="111"/>
                      <a:pt x="44" y="112"/>
                      <a:pt x="44" y="112"/>
                    </a:cubicBezTo>
                    <a:cubicBezTo>
                      <a:pt x="44" y="112"/>
                      <a:pt x="44" y="112"/>
                      <a:pt x="44" y="112"/>
                    </a:cubicBezTo>
                    <a:cubicBezTo>
                      <a:pt x="44" y="112"/>
                      <a:pt x="44" y="112"/>
                      <a:pt x="44" y="112"/>
                    </a:cubicBezTo>
                    <a:cubicBezTo>
                      <a:pt x="44" y="112"/>
                      <a:pt x="44" y="112"/>
                      <a:pt x="44" y="112"/>
                    </a:cubicBezTo>
                    <a:cubicBezTo>
                      <a:pt x="43" y="112"/>
                      <a:pt x="43" y="112"/>
                      <a:pt x="43" y="112"/>
                    </a:cubicBezTo>
                    <a:cubicBezTo>
                      <a:pt x="43" y="112"/>
                      <a:pt x="43" y="112"/>
                      <a:pt x="43" y="112"/>
                    </a:cubicBezTo>
                    <a:cubicBezTo>
                      <a:pt x="43" y="112"/>
                      <a:pt x="42" y="112"/>
                      <a:pt x="42" y="112"/>
                    </a:cubicBezTo>
                    <a:cubicBezTo>
                      <a:pt x="42" y="113"/>
                      <a:pt x="42" y="113"/>
                      <a:pt x="42" y="113"/>
                    </a:cubicBezTo>
                    <a:cubicBezTo>
                      <a:pt x="42" y="113"/>
                      <a:pt x="41" y="113"/>
                      <a:pt x="41" y="113"/>
                    </a:cubicBezTo>
                    <a:cubicBezTo>
                      <a:pt x="41" y="113"/>
                      <a:pt x="41" y="113"/>
                      <a:pt x="41" y="113"/>
                    </a:cubicBezTo>
                    <a:cubicBezTo>
                      <a:pt x="41" y="113"/>
                      <a:pt x="40" y="113"/>
                      <a:pt x="40" y="113"/>
                    </a:cubicBezTo>
                    <a:cubicBezTo>
                      <a:pt x="40" y="113"/>
                      <a:pt x="40" y="113"/>
                      <a:pt x="40" y="113"/>
                    </a:cubicBezTo>
                    <a:cubicBezTo>
                      <a:pt x="40" y="113"/>
                      <a:pt x="39" y="113"/>
                      <a:pt x="39" y="113"/>
                    </a:cubicBezTo>
                    <a:cubicBezTo>
                      <a:pt x="39" y="113"/>
                      <a:pt x="39" y="113"/>
                      <a:pt x="39" y="113"/>
                    </a:cubicBezTo>
                    <a:cubicBezTo>
                      <a:pt x="39" y="113"/>
                      <a:pt x="39" y="113"/>
                      <a:pt x="39" y="113"/>
                    </a:cubicBezTo>
                    <a:cubicBezTo>
                      <a:pt x="39" y="113"/>
                      <a:pt x="39" y="113"/>
                      <a:pt x="39" y="113"/>
                    </a:cubicBezTo>
                    <a:cubicBezTo>
                      <a:pt x="39" y="113"/>
                      <a:pt x="38" y="113"/>
                      <a:pt x="38" y="114"/>
                    </a:cubicBezTo>
                    <a:cubicBezTo>
                      <a:pt x="38" y="114"/>
                      <a:pt x="38" y="114"/>
                      <a:pt x="38" y="114"/>
                    </a:cubicBezTo>
                    <a:cubicBezTo>
                      <a:pt x="38" y="114"/>
                      <a:pt x="38" y="114"/>
                      <a:pt x="37" y="114"/>
                    </a:cubicBezTo>
                    <a:cubicBezTo>
                      <a:pt x="37" y="114"/>
                      <a:pt x="37" y="114"/>
                      <a:pt x="37" y="114"/>
                    </a:cubicBezTo>
                    <a:cubicBezTo>
                      <a:pt x="37" y="114"/>
                      <a:pt x="37" y="114"/>
                      <a:pt x="37" y="114"/>
                    </a:cubicBezTo>
                    <a:cubicBezTo>
                      <a:pt x="37" y="114"/>
                      <a:pt x="37" y="114"/>
                      <a:pt x="37" y="114"/>
                    </a:cubicBezTo>
                    <a:cubicBezTo>
                      <a:pt x="37" y="114"/>
                      <a:pt x="37" y="114"/>
                      <a:pt x="37" y="114"/>
                    </a:cubicBezTo>
                    <a:cubicBezTo>
                      <a:pt x="37" y="114"/>
                      <a:pt x="36" y="114"/>
                      <a:pt x="36" y="114"/>
                    </a:cubicBezTo>
                    <a:cubicBezTo>
                      <a:pt x="36" y="114"/>
                      <a:pt x="36" y="114"/>
                      <a:pt x="36" y="114"/>
                    </a:cubicBezTo>
                    <a:cubicBezTo>
                      <a:pt x="36" y="114"/>
                      <a:pt x="35" y="115"/>
                      <a:pt x="35" y="115"/>
                    </a:cubicBezTo>
                    <a:cubicBezTo>
                      <a:pt x="35" y="115"/>
                      <a:pt x="35" y="115"/>
                      <a:pt x="35" y="115"/>
                    </a:cubicBezTo>
                    <a:cubicBezTo>
                      <a:pt x="34" y="115"/>
                      <a:pt x="33" y="115"/>
                      <a:pt x="33" y="116"/>
                    </a:cubicBezTo>
                    <a:cubicBezTo>
                      <a:pt x="32" y="116"/>
                      <a:pt x="30" y="116"/>
                      <a:pt x="29" y="116"/>
                    </a:cubicBezTo>
                    <a:cubicBezTo>
                      <a:pt x="29" y="117"/>
                      <a:pt x="28" y="117"/>
                      <a:pt x="27" y="117"/>
                    </a:cubicBezTo>
                    <a:cubicBezTo>
                      <a:pt x="27" y="117"/>
                      <a:pt x="26" y="117"/>
                      <a:pt x="26" y="117"/>
                    </a:cubicBezTo>
                    <a:cubicBezTo>
                      <a:pt x="26" y="117"/>
                      <a:pt x="26" y="117"/>
                      <a:pt x="26" y="118"/>
                    </a:cubicBezTo>
                    <a:cubicBezTo>
                      <a:pt x="26" y="118"/>
                      <a:pt x="26"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3" y="118"/>
                    </a:cubicBezTo>
                    <a:cubicBezTo>
                      <a:pt x="23" y="118"/>
                      <a:pt x="23" y="118"/>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2" y="119"/>
                      <a:pt x="22" y="119"/>
                    </a:cubicBezTo>
                    <a:cubicBezTo>
                      <a:pt x="22" y="119"/>
                      <a:pt x="22" y="119"/>
                      <a:pt x="22" y="119"/>
                    </a:cubicBezTo>
                    <a:cubicBezTo>
                      <a:pt x="22" y="119"/>
                      <a:pt x="22" y="119"/>
                      <a:pt x="22"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20"/>
                      <a:pt x="21" y="120"/>
                      <a:pt x="21" y="120"/>
                    </a:cubicBezTo>
                    <a:cubicBezTo>
                      <a:pt x="21" y="120"/>
                      <a:pt x="21" y="120"/>
                      <a:pt x="21" y="120"/>
                    </a:cubicBezTo>
                    <a:cubicBezTo>
                      <a:pt x="21" y="120"/>
                      <a:pt x="21" y="120"/>
                      <a:pt x="21" y="120"/>
                    </a:cubicBezTo>
                    <a:cubicBezTo>
                      <a:pt x="20" y="120"/>
                      <a:pt x="20" y="120"/>
                      <a:pt x="20" y="120"/>
                    </a:cubicBezTo>
                    <a:cubicBezTo>
                      <a:pt x="20" y="120"/>
                      <a:pt x="20" y="120"/>
                      <a:pt x="20" y="120"/>
                    </a:cubicBezTo>
                    <a:cubicBezTo>
                      <a:pt x="20" y="120"/>
                      <a:pt x="20" y="120"/>
                      <a:pt x="20" y="120"/>
                    </a:cubicBezTo>
                    <a:cubicBezTo>
                      <a:pt x="20" y="120"/>
                      <a:pt x="20" y="120"/>
                      <a:pt x="20" y="120"/>
                    </a:cubicBezTo>
                    <a:cubicBezTo>
                      <a:pt x="19" y="120"/>
                      <a:pt x="19" y="120"/>
                      <a:pt x="19" y="120"/>
                    </a:cubicBezTo>
                    <a:cubicBezTo>
                      <a:pt x="19" y="120"/>
                      <a:pt x="19" y="120"/>
                      <a:pt x="18" y="120"/>
                    </a:cubicBezTo>
                    <a:cubicBezTo>
                      <a:pt x="18" y="121"/>
                      <a:pt x="17" y="121"/>
                      <a:pt x="17" y="121"/>
                    </a:cubicBezTo>
                    <a:cubicBezTo>
                      <a:pt x="16" y="121"/>
                      <a:pt x="15" y="122"/>
                      <a:pt x="15" y="122"/>
                    </a:cubicBezTo>
                    <a:cubicBezTo>
                      <a:pt x="14" y="122"/>
                      <a:pt x="13" y="122"/>
                      <a:pt x="12" y="122"/>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1" y="123"/>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0" y="125"/>
                      <a:pt x="10" y="125"/>
                    </a:cubicBezTo>
                    <a:cubicBezTo>
                      <a:pt x="10" y="125"/>
                      <a:pt x="10" y="125"/>
                      <a:pt x="10" y="125"/>
                    </a:cubicBezTo>
                    <a:cubicBezTo>
                      <a:pt x="10" y="125"/>
                      <a:pt x="10" y="125"/>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7"/>
                      <a:pt x="10" y="127"/>
                      <a:pt x="10" y="127"/>
                    </a:cubicBezTo>
                    <a:cubicBezTo>
                      <a:pt x="10" y="127"/>
                      <a:pt x="10" y="127"/>
                      <a:pt x="10" y="127"/>
                    </a:cubicBezTo>
                    <a:cubicBezTo>
                      <a:pt x="10" y="127"/>
                      <a:pt x="10" y="127"/>
                      <a:pt x="10" y="127"/>
                    </a:cubicBezTo>
                    <a:cubicBezTo>
                      <a:pt x="10" y="127"/>
                      <a:pt x="10" y="127"/>
                      <a:pt x="10" y="128"/>
                    </a:cubicBezTo>
                    <a:cubicBezTo>
                      <a:pt x="10" y="128"/>
                      <a:pt x="10" y="128"/>
                      <a:pt x="10" y="128"/>
                    </a:cubicBezTo>
                    <a:cubicBezTo>
                      <a:pt x="10" y="128"/>
                      <a:pt x="10" y="128"/>
                      <a:pt x="10" y="129"/>
                    </a:cubicBezTo>
                    <a:cubicBezTo>
                      <a:pt x="10" y="129"/>
                      <a:pt x="10" y="129"/>
                      <a:pt x="10" y="129"/>
                    </a:cubicBezTo>
                    <a:cubicBezTo>
                      <a:pt x="10" y="129"/>
                      <a:pt x="10" y="129"/>
                      <a:pt x="10" y="129"/>
                    </a:cubicBezTo>
                    <a:cubicBezTo>
                      <a:pt x="10" y="129"/>
                      <a:pt x="10" y="129"/>
                      <a:pt x="10" y="129"/>
                    </a:cubicBezTo>
                    <a:cubicBezTo>
                      <a:pt x="10" y="129"/>
                      <a:pt x="10" y="130"/>
                      <a:pt x="10" y="130"/>
                    </a:cubicBezTo>
                    <a:cubicBezTo>
                      <a:pt x="10" y="130"/>
                      <a:pt x="10" y="130"/>
                      <a:pt x="10" y="131"/>
                    </a:cubicBezTo>
                    <a:cubicBezTo>
                      <a:pt x="10" y="131"/>
                      <a:pt x="10" y="131"/>
                      <a:pt x="10" y="131"/>
                    </a:cubicBezTo>
                    <a:cubicBezTo>
                      <a:pt x="10" y="131"/>
                      <a:pt x="10" y="131"/>
                      <a:pt x="9" y="131"/>
                    </a:cubicBezTo>
                    <a:cubicBezTo>
                      <a:pt x="9" y="131"/>
                      <a:pt x="9" y="131"/>
                      <a:pt x="9" y="132"/>
                    </a:cubicBezTo>
                    <a:cubicBezTo>
                      <a:pt x="9" y="132"/>
                      <a:pt x="9" y="132"/>
                      <a:pt x="9" y="132"/>
                    </a:cubicBezTo>
                    <a:cubicBezTo>
                      <a:pt x="9" y="132"/>
                      <a:pt x="9" y="133"/>
                      <a:pt x="9" y="134"/>
                    </a:cubicBezTo>
                    <a:cubicBezTo>
                      <a:pt x="10" y="134"/>
                      <a:pt x="10" y="134"/>
                      <a:pt x="10" y="134"/>
                    </a:cubicBezTo>
                    <a:cubicBezTo>
                      <a:pt x="10" y="134"/>
                      <a:pt x="10" y="134"/>
                      <a:pt x="10" y="134"/>
                    </a:cubicBezTo>
                    <a:cubicBezTo>
                      <a:pt x="10" y="134"/>
                      <a:pt x="10" y="134"/>
                      <a:pt x="10" y="135"/>
                    </a:cubicBezTo>
                    <a:cubicBezTo>
                      <a:pt x="10" y="135"/>
                      <a:pt x="10" y="135"/>
                      <a:pt x="10" y="135"/>
                    </a:cubicBezTo>
                    <a:cubicBezTo>
                      <a:pt x="10" y="135"/>
                      <a:pt x="10" y="135"/>
                      <a:pt x="9" y="135"/>
                    </a:cubicBezTo>
                    <a:cubicBezTo>
                      <a:pt x="9" y="135"/>
                      <a:pt x="9" y="135"/>
                      <a:pt x="9" y="135"/>
                    </a:cubicBezTo>
                    <a:cubicBezTo>
                      <a:pt x="9" y="135"/>
                      <a:pt x="9" y="135"/>
                      <a:pt x="9" y="135"/>
                    </a:cubicBezTo>
                    <a:cubicBezTo>
                      <a:pt x="9" y="135"/>
                      <a:pt x="9" y="135"/>
                      <a:pt x="9" y="135"/>
                    </a:cubicBezTo>
                    <a:cubicBezTo>
                      <a:pt x="9" y="136"/>
                      <a:pt x="9" y="136"/>
                      <a:pt x="9" y="136"/>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8" y="139"/>
                      <a:pt x="8" y="139"/>
                      <a:pt x="8" y="140"/>
                    </a:cubicBezTo>
                    <a:cubicBezTo>
                      <a:pt x="8" y="140"/>
                      <a:pt x="8" y="140"/>
                      <a:pt x="8" y="140"/>
                    </a:cubicBezTo>
                    <a:cubicBezTo>
                      <a:pt x="8" y="141"/>
                      <a:pt x="8" y="141"/>
                      <a:pt x="8" y="141"/>
                    </a:cubicBezTo>
                    <a:cubicBezTo>
                      <a:pt x="8" y="141"/>
                      <a:pt x="8" y="141"/>
                      <a:pt x="8" y="141"/>
                    </a:cubicBezTo>
                    <a:cubicBezTo>
                      <a:pt x="8" y="141"/>
                      <a:pt x="8" y="141"/>
                      <a:pt x="8" y="141"/>
                    </a:cubicBezTo>
                    <a:cubicBezTo>
                      <a:pt x="8" y="141"/>
                      <a:pt x="8" y="141"/>
                      <a:pt x="8" y="141"/>
                    </a:cubicBezTo>
                    <a:cubicBezTo>
                      <a:pt x="8" y="141"/>
                      <a:pt x="8" y="141"/>
                      <a:pt x="8" y="141"/>
                    </a:cubicBezTo>
                    <a:cubicBezTo>
                      <a:pt x="8" y="142"/>
                      <a:pt x="8" y="142"/>
                      <a:pt x="8" y="142"/>
                    </a:cubicBezTo>
                    <a:cubicBezTo>
                      <a:pt x="8" y="142"/>
                      <a:pt x="8" y="142"/>
                      <a:pt x="9" y="142"/>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10" y="143"/>
                    </a:cubicBezTo>
                    <a:cubicBezTo>
                      <a:pt x="10" y="143"/>
                      <a:pt x="10" y="143"/>
                      <a:pt x="10" y="143"/>
                    </a:cubicBezTo>
                    <a:cubicBezTo>
                      <a:pt x="11" y="143"/>
                      <a:pt x="12" y="143"/>
                      <a:pt x="13" y="143"/>
                    </a:cubicBezTo>
                    <a:cubicBezTo>
                      <a:pt x="13" y="143"/>
                      <a:pt x="13" y="143"/>
                      <a:pt x="13" y="143"/>
                    </a:cubicBezTo>
                    <a:cubicBezTo>
                      <a:pt x="14" y="143"/>
                      <a:pt x="14" y="143"/>
                      <a:pt x="15" y="143"/>
                    </a:cubicBezTo>
                    <a:cubicBezTo>
                      <a:pt x="15" y="142"/>
                      <a:pt x="15" y="142"/>
                      <a:pt x="15" y="142"/>
                    </a:cubicBezTo>
                    <a:cubicBezTo>
                      <a:pt x="15" y="142"/>
                      <a:pt x="15" y="142"/>
                      <a:pt x="15" y="142"/>
                    </a:cubicBezTo>
                    <a:cubicBezTo>
                      <a:pt x="15" y="142"/>
                      <a:pt x="15" y="142"/>
                      <a:pt x="15" y="142"/>
                    </a:cubicBezTo>
                    <a:cubicBezTo>
                      <a:pt x="16" y="142"/>
                      <a:pt x="16" y="142"/>
                      <a:pt x="16" y="142"/>
                    </a:cubicBezTo>
                    <a:cubicBezTo>
                      <a:pt x="16" y="142"/>
                      <a:pt x="16" y="142"/>
                      <a:pt x="16" y="142"/>
                    </a:cubicBezTo>
                    <a:cubicBezTo>
                      <a:pt x="16" y="142"/>
                      <a:pt x="17" y="142"/>
                      <a:pt x="17" y="142"/>
                    </a:cubicBezTo>
                    <a:cubicBezTo>
                      <a:pt x="17" y="142"/>
                      <a:pt x="17" y="142"/>
                      <a:pt x="17" y="142"/>
                    </a:cubicBezTo>
                    <a:cubicBezTo>
                      <a:pt x="17" y="142"/>
                      <a:pt x="17" y="142"/>
                      <a:pt x="17" y="142"/>
                    </a:cubicBezTo>
                    <a:cubicBezTo>
                      <a:pt x="17" y="142"/>
                      <a:pt x="17" y="142"/>
                      <a:pt x="17" y="142"/>
                    </a:cubicBezTo>
                    <a:cubicBezTo>
                      <a:pt x="18" y="142"/>
                      <a:pt x="18" y="141"/>
                      <a:pt x="18" y="141"/>
                    </a:cubicBezTo>
                    <a:cubicBezTo>
                      <a:pt x="18" y="141"/>
                      <a:pt x="18" y="141"/>
                      <a:pt x="18" y="141"/>
                    </a:cubicBezTo>
                    <a:cubicBezTo>
                      <a:pt x="18" y="141"/>
                      <a:pt x="19" y="141"/>
                      <a:pt x="19" y="141"/>
                    </a:cubicBezTo>
                    <a:cubicBezTo>
                      <a:pt x="19" y="141"/>
                      <a:pt x="19" y="141"/>
                      <a:pt x="20" y="141"/>
                    </a:cubicBezTo>
                    <a:cubicBezTo>
                      <a:pt x="20" y="141"/>
                      <a:pt x="20" y="141"/>
                      <a:pt x="20" y="141"/>
                    </a:cubicBezTo>
                    <a:cubicBezTo>
                      <a:pt x="20" y="141"/>
                      <a:pt x="21" y="141"/>
                      <a:pt x="21" y="141"/>
                    </a:cubicBezTo>
                    <a:cubicBezTo>
                      <a:pt x="21" y="141"/>
                      <a:pt x="21" y="141"/>
                      <a:pt x="21" y="141"/>
                    </a:cubicBezTo>
                    <a:cubicBezTo>
                      <a:pt x="21" y="141"/>
                      <a:pt x="21" y="141"/>
                      <a:pt x="21" y="141"/>
                    </a:cubicBezTo>
                    <a:cubicBezTo>
                      <a:pt x="21" y="141"/>
                      <a:pt x="21" y="141"/>
                      <a:pt x="21" y="140"/>
                    </a:cubicBezTo>
                    <a:cubicBezTo>
                      <a:pt x="22" y="140"/>
                      <a:pt x="22" y="140"/>
                      <a:pt x="23" y="140"/>
                    </a:cubicBezTo>
                    <a:cubicBezTo>
                      <a:pt x="24" y="140"/>
                      <a:pt x="25" y="139"/>
                      <a:pt x="26" y="139"/>
                    </a:cubicBezTo>
                    <a:cubicBezTo>
                      <a:pt x="26" y="139"/>
                      <a:pt x="27" y="139"/>
                      <a:pt x="27" y="138"/>
                    </a:cubicBezTo>
                    <a:cubicBezTo>
                      <a:pt x="29" y="138"/>
                      <a:pt x="31" y="138"/>
                      <a:pt x="32" y="138"/>
                    </a:cubicBezTo>
                    <a:cubicBezTo>
                      <a:pt x="32" y="138"/>
                      <a:pt x="32" y="138"/>
                      <a:pt x="32" y="138"/>
                    </a:cubicBezTo>
                    <a:cubicBezTo>
                      <a:pt x="32" y="138"/>
                      <a:pt x="32" y="138"/>
                      <a:pt x="32" y="137"/>
                    </a:cubicBezTo>
                    <a:cubicBezTo>
                      <a:pt x="32" y="137"/>
                      <a:pt x="32" y="137"/>
                      <a:pt x="32" y="137"/>
                    </a:cubicBezTo>
                    <a:cubicBezTo>
                      <a:pt x="32" y="137"/>
                      <a:pt x="33" y="137"/>
                      <a:pt x="33" y="137"/>
                    </a:cubicBezTo>
                    <a:cubicBezTo>
                      <a:pt x="33" y="137"/>
                      <a:pt x="33" y="137"/>
                      <a:pt x="33" y="137"/>
                    </a:cubicBezTo>
                    <a:cubicBezTo>
                      <a:pt x="33" y="137"/>
                      <a:pt x="33" y="137"/>
                      <a:pt x="33" y="137"/>
                    </a:cubicBezTo>
                    <a:cubicBezTo>
                      <a:pt x="33" y="137"/>
                      <a:pt x="33" y="137"/>
                      <a:pt x="33" y="137"/>
                    </a:cubicBezTo>
                    <a:cubicBezTo>
                      <a:pt x="33" y="137"/>
                      <a:pt x="33"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6"/>
                      <a:pt x="34" y="136"/>
                      <a:pt x="34" y="136"/>
                    </a:cubicBezTo>
                    <a:cubicBezTo>
                      <a:pt x="34" y="136"/>
                      <a:pt x="34" y="136"/>
                      <a:pt x="34" y="136"/>
                    </a:cubicBezTo>
                    <a:cubicBezTo>
                      <a:pt x="34" y="136"/>
                      <a:pt x="34"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6" y="136"/>
                      <a:pt x="36" y="136"/>
                    </a:cubicBezTo>
                    <a:cubicBezTo>
                      <a:pt x="36" y="136"/>
                      <a:pt x="36" y="136"/>
                      <a:pt x="36" y="136"/>
                    </a:cubicBezTo>
                    <a:cubicBezTo>
                      <a:pt x="36" y="136"/>
                      <a:pt x="36" y="136"/>
                      <a:pt x="36" y="136"/>
                    </a:cubicBezTo>
                    <a:cubicBezTo>
                      <a:pt x="36" y="136"/>
                      <a:pt x="36" y="136"/>
                      <a:pt x="36"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8" y="136"/>
                    </a:cubicBezTo>
                    <a:cubicBezTo>
                      <a:pt x="38" y="136"/>
                      <a:pt x="38" y="136"/>
                      <a:pt x="38" y="136"/>
                    </a:cubicBezTo>
                    <a:cubicBezTo>
                      <a:pt x="38" y="136"/>
                      <a:pt x="38" y="136"/>
                      <a:pt x="38" y="136"/>
                    </a:cubicBezTo>
                    <a:cubicBezTo>
                      <a:pt x="38" y="136"/>
                      <a:pt x="38" y="136"/>
                      <a:pt x="38" y="136"/>
                    </a:cubicBezTo>
                    <a:cubicBezTo>
                      <a:pt x="38" y="135"/>
                      <a:pt x="38" y="135"/>
                      <a:pt x="38" y="135"/>
                    </a:cubicBezTo>
                    <a:cubicBezTo>
                      <a:pt x="38" y="135"/>
                      <a:pt x="38" y="135"/>
                      <a:pt x="38" y="135"/>
                    </a:cubicBezTo>
                    <a:cubicBezTo>
                      <a:pt x="38" y="135"/>
                      <a:pt x="38" y="135"/>
                      <a:pt x="38" y="135"/>
                    </a:cubicBezTo>
                    <a:cubicBezTo>
                      <a:pt x="39" y="135"/>
                      <a:pt x="39" y="135"/>
                      <a:pt x="39" y="135"/>
                    </a:cubicBezTo>
                    <a:cubicBezTo>
                      <a:pt x="39" y="135"/>
                      <a:pt x="39" y="135"/>
                      <a:pt x="39" y="135"/>
                    </a:cubicBezTo>
                    <a:cubicBezTo>
                      <a:pt x="39" y="135"/>
                      <a:pt x="39" y="135"/>
                      <a:pt x="39" y="135"/>
                    </a:cubicBezTo>
                    <a:cubicBezTo>
                      <a:pt x="39" y="135"/>
                      <a:pt x="39" y="135"/>
                      <a:pt x="39"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1" y="135"/>
                      <a:pt x="41" y="135"/>
                      <a:pt x="41" y="135"/>
                    </a:cubicBezTo>
                    <a:cubicBezTo>
                      <a:pt x="41" y="135"/>
                      <a:pt x="41" y="135"/>
                      <a:pt x="41" y="135"/>
                    </a:cubicBezTo>
                    <a:cubicBezTo>
                      <a:pt x="41" y="135"/>
                      <a:pt x="41" y="135"/>
                      <a:pt x="41" y="135"/>
                    </a:cubicBezTo>
                    <a:cubicBezTo>
                      <a:pt x="41" y="135"/>
                      <a:pt x="41" y="135"/>
                      <a:pt x="41" y="135"/>
                    </a:cubicBezTo>
                    <a:cubicBezTo>
                      <a:pt x="41" y="134"/>
                      <a:pt x="41" y="134"/>
                      <a:pt x="41" y="134"/>
                    </a:cubicBezTo>
                    <a:cubicBezTo>
                      <a:pt x="41" y="134"/>
                      <a:pt x="41" y="134"/>
                      <a:pt x="41" y="134"/>
                    </a:cubicBezTo>
                    <a:cubicBezTo>
                      <a:pt x="41" y="134"/>
                      <a:pt x="41"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3" y="134"/>
                    </a:cubicBezTo>
                    <a:cubicBezTo>
                      <a:pt x="43" y="134"/>
                      <a:pt x="43" y="134"/>
                      <a:pt x="43" y="134"/>
                    </a:cubicBezTo>
                    <a:cubicBezTo>
                      <a:pt x="43" y="134"/>
                      <a:pt x="43" y="134"/>
                      <a:pt x="43" y="134"/>
                    </a:cubicBezTo>
                    <a:cubicBezTo>
                      <a:pt x="43" y="134"/>
                      <a:pt x="43" y="134"/>
                      <a:pt x="43" y="134"/>
                    </a:cubicBezTo>
                    <a:cubicBezTo>
                      <a:pt x="43" y="134"/>
                      <a:pt x="43" y="134"/>
                      <a:pt x="43" y="134"/>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4" y="133"/>
                      <a:pt x="44" y="133"/>
                    </a:cubicBezTo>
                    <a:cubicBezTo>
                      <a:pt x="44" y="133"/>
                      <a:pt x="44" y="133"/>
                      <a:pt x="45" y="133"/>
                    </a:cubicBezTo>
                    <a:cubicBezTo>
                      <a:pt x="45" y="133"/>
                      <a:pt x="45" y="133"/>
                      <a:pt x="45" y="133"/>
                    </a:cubicBezTo>
                    <a:cubicBezTo>
                      <a:pt x="45" y="133"/>
                      <a:pt x="45" y="133"/>
                      <a:pt x="45" y="133"/>
                    </a:cubicBezTo>
                    <a:cubicBezTo>
                      <a:pt x="45" y="133"/>
                      <a:pt x="45" y="133"/>
                      <a:pt x="45" y="133"/>
                    </a:cubicBezTo>
                    <a:cubicBezTo>
                      <a:pt x="45" y="133"/>
                      <a:pt x="45" y="133"/>
                      <a:pt x="45" y="133"/>
                    </a:cubicBezTo>
                    <a:cubicBezTo>
                      <a:pt x="45" y="132"/>
                      <a:pt x="46" y="132"/>
                      <a:pt x="46" y="132"/>
                    </a:cubicBezTo>
                    <a:cubicBezTo>
                      <a:pt x="46" y="132"/>
                      <a:pt x="46" y="132"/>
                      <a:pt x="46" y="132"/>
                    </a:cubicBezTo>
                    <a:cubicBezTo>
                      <a:pt x="46" y="132"/>
                      <a:pt x="46" y="132"/>
                      <a:pt x="46" y="132"/>
                    </a:cubicBezTo>
                    <a:cubicBezTo>
                      <a:pt x="47" y="132"/>
                      <a:pt x="47" y="132"/>
                      <a:pt x="47" y="132"/>
                    </a:cubicBezTo>
                    <a:cubicBezTo>
                      <a:pt x="47" y="132"/>
                      <a:pt x="47" y="132"/>
                      <a:pt x="47" y="132"/>
                    </a:cubicBezTo>
                    <a:cubicBezTo>
                      <a:pt x="47" y="132"/>
                      <a:pt x="47" y="132"/>
                      <a:pt x="47" y="132"/>
                    </a:cubicBezTo>
                    <a:cubicBezTo>
                      <a:pt x="47" y="132"/>
                      <a:pt x="47" y="132"/>
                      <a:pt x="48" y="132"/>
                    </a:cubicBezTo>
                    <a:cubicBezTo>
                      <a:pt x="48" y="132"/>
                      <a:pt x="48" y="132"/>
                      <a:pt x="48" y="132"/>
                    </a:cubicBezTo>
                    <a:cubicBezTo>
                      <a:pt x="48" y="132"/>
                      <a:pt x="48" y="132"/>
                      <a:pt x="48" y="132"/>
                    </a:cubicBezTo>
                    <a:cubicBezTo>
                      <a:pt x="48" y="132"/>
                      <a:pt x="48" y="132"/>
                      <a:pt x="48" y="132"/>
                    </a:cubicBezTo>
                    <a:cubicBezTo>
                      <a:pt x="48" y="132"/>
                      <a:pt x="48" y="132"/>
                      <a:pt x="48" y="132"/>
                    </a:cubicBezTo>
                    <a:cubicBezTo>
                      <a:pt x="48" y="131"/>
                      <a:pt x="48" y="131"/>
                      <a:pt x="48" y="131"/>
                    </a:cubicBezTo>
                    <a:cubicBezTo>
                      <a:pt x="48" y="131"/>
                      <a:pt x="48" y="131"/>
                      <a:pt x="48" y="131"/>
                    </a:cubicBezTo>
                    <a:cubicBezTo>
                      <a:pt x="49" y="131"/>
                      <a:pt x="49" y="131"/>
                      <a:pt x="49" y="131"/>
                    </a:cubicBezTo>
                    <a:cubicBezTo>
                      <a:pt x="49" y="131"/>
                      <a:pt x="49" y="131"/>
                      <a:pt x="49" y="131"/>
                    </a:cubicBezTo>
                    <a:cubicBezTo>
                      <a:pt x="49" y="131"/>
                      <a:pt x="49" y="131"/>
                      <a:pt x="49" y="131"/>
                    </a:cubicBezTo>
                    <a:cubicBezTo>
                      <a:pt x="49" y="131"/>
                      <a:pt x="49"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0"/>
                      <a:pt x="50" y="130"/>
                      <a:pt x="51" y="130"/>
                    </a:cubicBezTo>
                    <a:cubicBezTo>
                      <a:pt x="51" y="130"/>
                      <a:pt x="51" y="130"/>
                      <a:pt x="51" y="130"/>
                    </a:cubicBezTo>
                    <a:cubicBezTo>
                      <a:pt x="51" y="130"/>
                      <a:pt x="51" y="130"/>
                      <a:pt x="51" y="130"/>
                    </a:cubicBezTo>
                    <a:cubicBezTo>
                      <a:pt x="51" y="130"/>
                      <a:pt x="51" y="130"/>
                      <a:pt x="51" y="130"/>
                    </a:cubicBezTo>
                    <a:cubicBezTo>
                      <a:pt x="51" y="130"/>
                      <a:pt x="52" y="130"/>
                      <a:pt x="52" y="130"/>
                    </a:cubicBezTo>
                    <a:cubicBezTo>
                      <a:pt x="53" y="129"/>
                      <a:pt x="53" y="129"/>
                      <a:pt x="54" y="129"/>
                    </a:cubicBezTo>
                    <a:cubicBezTo>
                      <a:pt x="54" y="129"/>
                      <a:pt x="55" y="128"/>
                      <a:pt x="55" y="128"/>
                    </a:cubicBezTo>
                    <a:cubicBezTo>
                      <a:pt x="56" y="128"/>
                      <a:pt x="56" y="128"/>
                      <a:pt x="57" y="128"/>
                    </a:cubicBezTo>
                    <a:cubicBezTo>
                      <a:pt x="57" y="105"/>
                      <a:pt x="57" y="105"/>
                      <a:pt x="57" y="105"/>
                    </a:cubicBezTo>
                    <a:close/>
                    <a:moveTo>
                      <a:pt x="57" y="146"/>
                    </a:moveTo>
                    <a:cubicBezTo>
                      <a:pt x="57" y="167"/>
                      <a:pt x="57" y="167"/>
                      <a:pt x="57" y="167"/>
                    </a:cubicBezTo>
                    <a:cubicBezTo>
                      <a:pt x="57" y="167"/>
                      <a:pt x="57"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5" y="168"/>
                      <a:pt x="55" y="168"/>
                      <a:pt x="55" y="168"/>
                    </a:cubicBezTo>
                    <a:cubicBezTo>
                      <a:pt x="55" y="168"/>
                      <a:pt x="55" y="168"/>
                      <a:pt x="55"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3" y="169"/>
                      <a:pt x="53" y="169"/>
                      <a:pt x="52" y="169"/>
                    </a:cubicBezTo>
                    <a:cubicBezTo>
                      <a:pt x="52" y="169"/>
                      <a:pt x="52" y="169"/>
                      <a:pt x="52" y="169"/>
                    </a:cubicBezTo>
                    <a:cubicBezTo>
                      <a:pt x="52" y="169"/>
                      <a:pt x="52" y="169"/>
                      <a:pt x="52" y="169"/>
                    </a:cubicBezTo>
                    <a:cubicBezTo>
                      <a:pt x="52" y="169"/>
                      <a:pt x="52" y="169"/>
                      <a:pt x="52" y="169"/>
                    </a:cubicBezTo>
                    <a:cubicBezTo>
                      <a:pt x="51" y="170"/>
                      <a:pt x="51" y="170"/>
                      <a:pt x="51" y="170"/>
                    </a:cubicBezTo>
                    <a:cubicBezTo>
                      <a:pt x="51" y="170"/>
                      <a:pt x="51" y="170"/>
                      <a:pt x="51" y="170"/>
                    </a:cubicBezTo>
                    <a:cubicBezTo>
                      <a:pt x="51" y="170"/>
                      <a:pt x="50" y="170"/>
                      <a:pt x="50" y="170"/>
                    </a:cubicBezTo>
                    <a:cubicBezTo>
                      <a:pt x="50" y="170"/>
                      <a:pt x="50" y="170"/>
                      <a:pt x="50" y="170"/>
                    </a:cubicBezTo>
                    <a:cubicBezTo>
                      <a:pt x="50" y="170"/>
                      <a:pt x="50" y="170"/>
                      <a:pt x="49" y="170"/>
                    </a:cubicBezTo>
                    <a:cubicBezTo>
                      <a:pt x="49" y="170"/>
                      <a:pt x="49" y="170"/>
                      <a:pt x="49" y="170"/>
                    </a:cubicBezTo>
                    <a:cubicBezTo>
                      <a:pt x="49" y="170"/>
                      <a:pt x="49" y="170"/>
                      <a:pt x="49" y="170"/>
                    </a:cubicBezTo>
                    <a:cubicBezTo>
                      <a:pt x="49" y="170"/>
                      <a:pt x="49" y="170"/>
                      <a:pt x="49" y="170"/>
                    </a:cubicBezTo>
                    <a:cubicBezTo>
                      <a:pt x="49" y="171"/>
                      <a:pt x="49" y="171"/>
                      <a:pt x="49" y="171"/>
                    </a:cubicBezTo>
                    <a:cubicBezTo>
                      <a:pt x="49" y="171"/>
                      <a:pt x="49" y="171"/>
                      <a:pt x="48" y="171"/>
                    </a:cubicBezTo>
                    <a:cubicBezTo>
                      <a:pt x="48" y="171"/>
                      <a:pt x="48" y="171"/>
                      <a:pt x="48" y="171"/>
                    </a:cubicBezTo>
                    <a:cubicBezTo>
                      <a:pt x="48" y="171"/>
                      <a:pt x="48" y="171"/>
                      <a:pt x="48" y="171"/>
                    </a:cubicBezTo>
                    <a:cubicBezTo>
                      <a:pt x="48" y="171"/>
                      <a:pt x="48" y="171"/>
                      <a:pt x="48" y="171"/>
                    </a:cubicBezTo>
                    <a:cubicBezTo>
                      <a:pt x="48" y="171"/>
                      <a:pt x="48" y="171"/>
                      <a:pt x="48" y="171"/>
                    </a:cubicBezTo>
                    <a:cubicBezTo>
                      <a:pt x="47" y="171"/>
                      <a:pt x="47" y="171"/>
                      <a:pt x="47" y="171"/>
                    </a:cubicBezTo>
                    <a:cubicBezTo>
                      <a:pt x="47" y="171"/>
                      <a:pt x="47" y="171"/>
                      <a:pt x="47" y="171"/>
                    </a:cubicBezTo>
                    <a:cubicBezTo>
                      <a:pt x="47" y="171"/>
                      <a:pt x="47" y="171"/>
                      <a:pt x="47" y="171"/>
                    </a:cubicBezTo>
                    <a:cubicBezTo>
                      <a:pt x="47" y="171"/>
                      <a:pt x="46" y="171"/>
                      <a:pt x="46" y="171"/>
                    </a:cubicBezTo>
                    <a:cubicBezTo>
                      <a:pt x="46" y="171"/>
                      <a:pt x="46" y="171"/>
                      <a:pt x="46" y="171"/>
                    </a:cubicBezTo>
                    <a:cubicBezTo>
                      <a:pt x="46" y="171"/>
                      <a:pt x="46" y="171"/>
                      <a:pt x="46" y="172"/>
                    </a:cubicBezTo>
                    <a:cubicBezTo>
                      <a:pt x="46" y="172"/>
                      <a:pt x="46" y="172"/>
                      <a:pt x="46" y="172"/>
                    </a:cubicBezTo>
                    <a:cubicBezTo>
                      <a:pt x="46" y="172"/>
                      <a:pt x="46" y="172"/>
                      <a:pt x="46" y="172"/>
                    </a:cubicBezTo>
                    <a:cubicBezTo>
                      <a:pt x="46" y="172"/>
                      <a:pt x="46" y="172"/>
                      <a:pt x="46" y="172"/>
                    </a:cubicBezTo>
                    <a:cubicBezTo>
                      <a:pt x="46" y="172"/>
                      <a:pt x="46" y="172"/>
                      <a:pt x="46" y="172"/>
                    </a:cubicBezTo>
                    <a:cubicBezTo>
                      <a:pt x="46" y="172"/>
                      <a:pt x="45" y="172"/>
                      <a:pt x="45" y="172"/>
                    </a:cubicBezTo>
                    <a:cubicBezTo>
                      <a:pt x="45" y="172"/>
                      <a:pt x="45" y="172"/>
                      <a:pt x="45" y="172"/>
                    </a:cubicBezTo>
                    <a:cubicBezTo>
                      <a:pt x="45" y="172"/>
                      <a:pt x="45" y="172"/>
                      <a:pt x="45" y="172"/>
                    </a:cubicBezTo>
                    <a:cubicBezTo>
                      <a:pt x="45" y="172"/>
                      <a:pt x="45" y="172"/>
                      <a:pt x="45" y="172"/>
                    </a:cubicBezTo>
                    <a:cubicBezTo>
                      <a:pt x="45" y="172"/>
                      <a:pt x="45" y="172"/>
                      <a:pt x="45" y="172"/>
                    </a:cubicBezTo>
                    <a:cubicBezTo>
                      <a:pt x="45" y="172"/>
                      <a:pt x="45" y="172"/>
                      <a:pt x="44" y="172"/>
                    </a:cubicBezTo>
                    <a:cubicBezTo>
                      <a:pt x="43" y="172"/>
                      <a:pt x="42" y="173"/>
                      <a:pt x="41" y="173"/>
                    </a:cubicBezTo>
                    <a:cubicBezTo>
                      <a:pt x="41" y="173"/>
                      <a:pt x="41" y="173"/>
                      <a:pt x="41" y="173"/>
                    </a:cubicBezTo>
                    <a:cubicBezTo>
                      <a:pt x="40" y="173"/>
                      <a:pt x="39" y="173"/>
                      <a:pt x="38" y="174"/>
                    </a:cubicBezTo>
                    <a:cubicBezTo>
                      <a:pt x="37" y="174"/>
                      <a:pt x="36" y="174"/>
                      <a:pt x="36" y="174"/>
                    </a:cubicBezTo>
                    <a:cubicBezTo>
                      <a:pt x="36" y="174"/>
                      <a:pt x="36" y="174"/>
                      <a:pt x="36" y="174"/>
                    </a:cubicBezTo>
                    <a:cubicBezTo>
                      <a:pt x="35" y="174"/>
                      <a:pt x="35" y="174"/>
                      <a:pt x="35" y="174"/>
                    </a:cubicBezTo>
                    <a:cubicBezTo>
                      <a:pt x="34" y="174"/>
                      <a:pt x="34" y="174"/>
                      <a:pt x="34" y="174"/>
                    </a:cubicBezTo>
                    <a:cubicBezTo>
                      <a:pt x="34" y="175"/>
                      <a:pt x="34" y="175"/>
                      <a:pt x="34" y="175"/>
                    </a:cubicBezTo>
                    <a:cubicBezTo>
                      <a:pt x="34" y="175"/>
                      <a:pt x="33" y="175"/>
                      <a:pt x="33" y="175"/>
                    </a:cubicBezTo>
                    <a:cubicBezTo>
                      <a:pt x="33" y="175"/>
                      <a:pt x="33" y="175"/>
                      <a:pt x="33" y="175"/>
                    </a:cubicBezTo>
                    <a:cubicBezTo>
                      <a:pt x="33" y="175"/>
                      <a:pt x="33" y="175"/>
                      <a:pt x="33" y="175"/>
                    </a:cubicBezTo>
                    <a:cubicBezTo>
                      <a:pt x="33" y="175"/>
                      <a:pt x="33" y="175"/>
                      <a:pt x="33" y="175"/>
                    </a:cubicBezTo>
                    <a:cubicBezTo>
                      <a:pt x="33" y="175"/>
                      <a:pt x="33" y="175"/>
                      <a:pt x="33" y="175"/>
                    </a:cubicBezTo>
                    <a:cubicBezTo>
                      <a:pt x="33" y="175"/>
                      <a:pt x="33" y="175"/>
                      <a:pt x="32" y="175"/>
                    </a:cubicBezTo>
                    <a:cubicBezTo>
                      <a:pt x="32" y="175"/>
                      <a:pt x="32" y="175"/>
                      <a:pt x="32" y="175"/>
                    </a:cubicBezTo>
                    <a:cubicBezTo>
                      <a:pt x="32" y="175"/>
                      <a:pt x="31" y="175"/>
                      <a:pt x="31" y="176"/>
                    </a:cubicBezTo>
                    <a:cubicBezTo>
                      <a:pt x="31" y="176"/>
                      <a:pt x="31" y="176"/>
                      <a:pt x="31" y="176"/>
                    </a:cubicBezTo>
                    <a:cubicBezTo>
                      <a:pt x="30" y="176"/>
                      <a:pt x="30" y="176"/>
                      <a:pt x="30" y="176"/>
                    </a:cubicBezTo>
                    <a:cubicBezTo>
                      <a:pt x="29" y="176"/>
                      <a:pt x="28" y="176"/>
                      <a:pt x="27" y="177"/>
                    </a:cubicBezTo>
                    <a:cubicBezTo>
                      <a:pt x="27" y="177"/>
                      <a:pt x="27" y="177"/>
                      <a:pt x="26" y="178"/>
                    </a:cubicBezTo>
                    <a:cubicBezTo>
                      <a:pt x="26" y="179"/>
                      <a:pt x="26" y="180"/>
                      <a:pt x="26" y="181"/>
                    </a:cubicBezTo>
                    <a:cubicBezTo>
                      <a:pt x="26" y="181"/>
                      <a:pt x="26" y="181"/>
                      <a:pt x="26" y="181"/>
                    </a:cubicBezTo>
                    <a:cubicBezTo>
                      <a:pt x="26" y="181"/>
                      <a:pt x="26" y="181"/>
                      <a:pt x="26" y="181"/>
                    </a:cubicBezTo>
                    <a:cubicBezTo>
                      <a:pt x="26" y="181"/>
                      <a:pt x="26" y="181"/>
                      <a:pt x="26" y="181"/>
                    </a:cubicBezTo>
                    <a:cubicBezTo>
                      <a:pt x="25" y="182"/>
                      <a:pt x="25" y="182"/>
                      <a:pt x="26" y="183"/>
                    </a:cubicBezTo>
                    <a:cubicBezTo>
                      <a:pt x="25" y="183"/>
                      <a:pt x="25" y="183"/>
                      <a:pt x="25" y="183"/>
                    </a:cubicBezTo>
                    <a:cubicBezTo>
                      <a:pt x="25" y="184"/>
                      <a:pt x="25" y="185"/>
                      <a:pt x="25" y="185"/>
                    </a:cubicBezTo>
                    <a:cubicBezTo>
                      <a:pt x="25" y="185"/>
                      <a:pt x="25" y="185"/>
                      <a:pt x="25" y="186"/>
                    </a:cubicBezTo>
                    <a:cubicBezTo>
                      <a:pt x="25" y="187"/>
                      <a:pt x="25" y="189"/>
                      <a:pt x="25" y="190"/>
                    </a:cubicBezTo>
                    <a:cubicBezTo>
                      <a:pt x="25" y="191"/>
                      <a:pt x="25" y="193"/>
                      <a:pt x="25" y="193"/>
                    </a:cubicBezTo>
                    <a:cubicBezTo>
                      <a:pt x="25" y="193"/>
                      <a:pt x="25" y="194"/>
                      <a:pt x="25" y="194"/>
                    </a:cubicBezTo>
                    <a:cubicBezTo>
                      <a:pt x="26" y="194"/>
                      <a:pt x="28" y="194"/>
                      <a:pt x="29" y="194"/>
                    </a:cubicBezTo>
                    <a:cubicBezTo>
                      <a:pt x="29" y="193"/>
                      <a:pt x="29" y="193"/>
                      <a:pt x="29" y="193"/>
                    </a:cubicBezTo>
                    <a:cubicBezTo>
                      <a:pt x="29" y="193"/>
                      <a:pt x="29" y="193"/>
                      <a:pt x="30" y="193"/>
                    </a:cubicBezTo>
                    <a:cubicBezTo>
                      <a:pt x="30" y="193"/>
                      <a:pt x="30" y="193"/>
                      <a:pt x="30" y="193"/>
                    </a:cubicBezTo>
                    <a:cubicBezTo>
                      <a:pt x="30" y="193"/>
                      <a:pt x="30" y="193"/>
                      <a:pt x="30" y="193"/>
                    </a:cubicBezTo>
                    <a:cubicBezTo>
                      <a:pt x="30" y="193"/>
                      <a:pt x="30" y="193"/>
                      <a:pt x="30" y="193"/>
                    </a:cubicBezTo>
                    <a:cubicBezTo>
                      <a:pt x="30" y="193"/>
                      <a:pt x="30" y="193"/>
                      <a:pt x="30" y="193"/>
                    </a:cubicBezTo>
                    <a:cubicBezTo>
                      <a:pt x="30" y="193"/>
                      <a:pt x="30"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3" y="193"/>
                      <a:pt x="33" y="193"/>
                      <a:pt x="33" y="193"/>
                    </a:cubicBezTo>
                    <a:cubicBezTo>
                      <a:pt x="33" y="193"/>
                      <a:pt x="33" y="193"/>
                      <a:pt x="33" y="193"/>
                    </a:cubicBezTo>
                    <a:cubicBezTo>
                      <a:pt x="33" y="193"/>
                      <a:pt x="33" y="193"/>
                      <a:pt x="33" y="193"/>
                    </a:cubicBezTo>
                    <a:cubicBezTo>
                      <a:pt x="33" y="193"/>
                      <a:pt x="33" y="193"/>
                      <a:pt x="33" y="193"/>
                    </a:cubicBezTo>
                    <a:cubicBezTo>
                      <a:pt x="33" y="193"/>
                      <a:pt x="33" y="193"/>
                      <a:pt x="34" y="193"/>
                    </a:cubicBezTo>
                    <a:cubicBezTo>
                      <a:pt x="34" y="193"/>
                      <a:pt x="34" y="193"/>
                      <a:pt x="34" y="193"/>
                    </a:cubicBezTo>
                    <a:cubicBezTo>
                      <a:pt x="34" y="192"/>
                      <a:pt x="34" y="192"/>
                      <a:pt x="34" y="192"/>
                    </a:cubicBezTo>
                    <a:cubicBezTo>
                      <a:pt x="34" y="192"/>
                      <a:pt x="34" y="192"/>
                      <a:pt x="34" y="192"/>
                    </a:cubicBezTo>
                    <a:cubicBezTo>
                      <a:pt x="35" y="192"/>
                      <a:pt x="36" y="192"/>
                      <a:pt x="36" y="192"/>
                    </a:cubicBezTo>
                    <a:cubicBezTo>
                      <a:pt x="36" y="192"/>
                      <a:pt x="36" y="192"/>
                      <a:pt x="36"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1"/>
                    </a:cubicBezTo>
                    <a:cubicBezTo>
                      <a:pt x="39" y="191"/>
                      <a:pt x="39" y="191"/>
                      <a:pt x="39" y="191"/>
                    </a:cubicBezTo>
                    <a:cubicBezTo>
                      <a:pt x="40" y="191"/>
                      <a:pt x="40" y="191"/>
                      <a:pt x="40" y="191"/>
                    </a:cubicBezTo>
                    <a:cubicBezTo>
                      <a:pt x="40" y="191"/>
                      <a:pt x="40" y="191"/>
                      <a:pt x="40" y="191"/>
                    </a:cubicBezTo>
                    <a:cubicBezTo>
                      <a:pt x="40" y="191"/>
                      <a:pt x="41" y="191"/>
                      <a:pt x="42" y="191"/>
                    </a:cubicBezTo>
                    <a:cubicBezTo>
                      <a:pt x="43" y="191"/>
                      <a:pt x="44" y="190"/>
                      <a:pt x="45" y="190"/>
                    </a:cubicBezTo>
                    <a:cubicBezTo>
                      <a:pt x="46" y="190"/>
                      <a:pt x="47" y="190"/>
                      <a:pt x="48" y="190"/>
                    </a:cubicBezTo>
                    <a:cubicBezTo>
                      <a:pt x="48" y="189"/>
                      <a:pt x="48" y="189"/>
                      <a:pt x="49" y="189"/>
                    </a:cubicBezTo>
                    <a:cubicBezTo>
                      <a:pt x="50" y="189"/>
                      <a:pt x="51" y="189"/>
                      <a:pt x="52" y="189"/>
                    </a:cubicBezTo>
                    <a:cubicBezTo>
                      <a:pt x="52" y="189"/>
                      <a:pt x="52" y="189"/>
                      <a:pt x="52" y="189"/>
                    </a:cubicBezTo>
                    <a:cubicBezTo>
                      <a:pt x="53" y="188"/>
                      <a:pt x="54" y="188"/>
                      <a:pt x="55" y="187"/>
                    </a:cubicBezTo>
                    <a:cubicBezTo>
                      <a:pt x="55" y="187"/>
                      <a:pt x="56" y="187"/>
                      <a:pt x="57" y="186"/>
                    </a:cubicBezTo>
                    <a:cubicBezTo>
                      <a:pt x="57" y="208"/>
                      <a:pt x="57" y="208"/>
                      <a:pt x="57" y="208"/>
                    </a:cubicBezTo>
                    <a:cubicBezTo>
                      <a:pt x="57" y="208"/>
                      <a:pt x="56" y="208"/>
                      <a:pt x="56" y="208"/>
                    </a:cubicBezTo>
                    <a:cubicBezTo>
                      <a:pt x="56" y="209"/>
                      <a:pt x="56" y="209"/>
                      <a:pt x="56" y="209"/>
                    </a:cubicBezTo>
                    <a:cubicBezTo>
                      <a:pt x="56" y="209"/>
                      <a:pt x="56" y="209"/>
                      <a:pt x="55" y="209"/>
                    </a:cubicBezTo>
                    <a:cubicBezTo>
                      <a:pt x="55" y="209"/>
                      <a:pt x="55" y="209"/>
                      <a:pt x="55" y="209"/>
                    </a:cubicBezTo>
                    <a:cubicBezTo>
                      <a:pt x="55" y="209"/>
                      <a:pt x="55" y="209"/>
                      <a:pt x="55" y="209"/>
                    </a:cubicBezTo>
                    <a:cubicBezTo>
                      <a:pt x="55" y="209"/>
                      <a:pt x="55" y="209"/>
                      <a:pt x="55" y="209"/>
                    </a:cubicBezTo>
                    <a:cubicBezTo>
                      <a:pt x="54" y="209"/>
                      <a:pt x="54" y="209"/>
                      <a:pt x="53" y="210"/>
                    </a:cubicBezTo>
                    <a:cubicBezTo>
                      <a:pt x="52" y="210"/>
                      <a:pt x="50" y="211"/>
                      <a:pt x="49" y="212"/>
                    </a:cubicBezTo>
                    <a:cubicBezTo>
                      <a:pt x="48" y="212"/>
                      <a:pt x="46" y="213"/>
                      <a:pt x="44" y="213"/>
                    </a:cubicBezTo>
                    <a:cubicBezTo>
                      <a:pt x="43" y="213"/>
                      <a:pt x="43" y="214"/>
                      <a:pt x="42" y="214"/>
                    </a:cubicBezTo>
                    <a:cubicBezTo>
                      <a:pt x="41" y="214"/>
                      <a:pt x="41" y="214"/>
                      <a:pt x="41" y="214"/>
                    </a:cubicBezTo>
                    <a:cubicBezTo>
                      <a:pt x="41" y="215"/>
                      <a:pt x="41" y="215"/>
                      <a:pt x="41" y="215"/>
                    </a:cubicBezTo>
                    <a:cubicBezTo>
                      <a:pt x="41" y="215"/>
                      <a:pt x="41" y="215"/>
                      <a:pt x="40" y="215"/>
                    </a:cubicBezTo>
                    <a:cubicBezTo>
                      <a:pt x="40" y="215"/>
                      <a:pt x="40" y="215"/>
                      <a:pt x="40" y="215"/>
                    </a:cubicBezTo>
                    <a:cubicBezTo>
                      <a:pt x="40" y="215"/>
                      <a:pt x="39" y="215"/>
                      <a:pt x="38" y="215"/>
                    </a:cubicBezTo>
                    <a:cubicBezTo>
                      <a:pt x="38" y="215"/>
                      <a:pt x="38" y="215"/>
                      <a:pt x="38" y="215"/>
                    </a:cubicBezTo>
                    <a:cubicBezTo>
                      <a:pt x="38" y="215"/>
                      <a:pt x="38" y="215"/>
                      <a:pt x="37" y="215"/>
                    </a:cubicBezTo>
                    <a:cubicBezTo>
                      <a:pt x="37" y="215"/>
                      <a:pt x="37" y="215"/>
                      <a:pt x="37" y="215"/>
                    </a:cubicBezTo>
                    <a:cubicBezTo>
                      <a:pt x="37" y="215"/>
                      <a:pt x="37" y="215"/>
                      <a:pt x="37" y="215"/>
                    </a:cubicBezTo>
                    <a:cubicBezTo>
                      <a:pt x="37" y="215"/>
                      <a:pt x="37" y="215"/>
                      <a:pt x="37" y="215"/>
                    </a:cubicBezTo>
                    <a:cubicBezTo>
                      <a:pt x="37" y="216"/>
                      <a:pt x="37" y="216"/>
                      <a:pt x="37" y="216"/>
                    </a:cubicBezTo>
                    <a:cubicBezTo>
                      <a:pt x="37" y="216"/>
                      <a:pt x="37" y="216"/>
                      <a:pt x="37" y="216"/>
                    </a:cubicBezTo>
                    <a:cubicBezTo>
                      <a:pt x="36" y="216"/>
                      <a:pt x="36" y="216"/>
                      <a:pt x="36" y="216"/>
                    </a:cubicBezTo>
                    <a:cubicBezTo>
                      <a:pt x="36" y="216"/>
                      <a:pt x="36" y="216"/>
                      <a:pt x="36" y="216"/>
                    </a:cubicBezTo>
                    <a:cubicBezTo>
                      <a:pt x="36" y="216"/>
                      <a:pt x="36" y="216"/>
                      <a:pt x="36" y="216"/>
                    </a:cubicBezTo>
                    <a:cubicBezTo>
                      <a:pt x="36" y="216"/>
                      <a:pt x="36" y="216"/>
                      <a:pt x="36" y="216"/>
                    </a:cubicBezTo>
                    <a:cubicBezTo>
                      <a:pt x="36" y="216"/>
                      <a:pt x="35" y="217"/>
                      <a:pt x="35" y="217"/>
                    </a:cubicBezTo>
                    <a:cubicBezTo>
                      <a:pt x="35" y="217"/>
                      <a:pt x="35" y="217"/>
                      <a:pt x="35" y="217"/>
                    </a:cubicBezTo>
                    <a:cubicBezTo>
                      <a:pt x="35" y="217"/>
                      <a:pt x="34" y="217"/>
                      <a:pt x="33" y="217"/>
                    </a:cubicBezTo>
                    <a:cubicBezTo>
                      <a:pt x="33" y="217"/>
                      <a:pt x="33" y="217"/>
                      <a:pt x="33" y="217"/>
                    </a:cubicBezTo>
                    <a:cubicBezTo>
                      <a:pt x="33" y="217"/>
                      <a:pt x="33" y="217"/>
                      <a:pt x="33" y="218"/>
                    </a:cubicBezTo>
                    <a:cubicBezTo>
                      <a:pt x="33" y="218"/>
                      <a:pt x="32" y="218"/>
                      <a:pt x="32" y="218"/>
                    </a:cubicBezTo>
                    <a:cubicBezTo>
                      <a:pt x="32" y="218"/>
                      <a:pt x="32" y="218"/>
                      <a:pt x="32" y="218"/>
                    </a:cubicBezTo>
                    <a:cubicBezTo>
                      <a:pt x="32" y="218"/>
                      <a:pt x="30" y="218"/>
                      <a:pt x="30" y="218"/>
                    </a:cubicBezTo>
                    <a:cubicBezTo>
                      <a:pt x="30" y="218"/>
                      <a:pt x="30" y="218"/>
                      <a:pt x="30" y="218"/>
                    </a:cubicBezTo>
                    <a:cubicBezTo>
                      <a:pt x="30" y="219"/>
                      <a:pt x="29" y="219"/>
                      <a:pt x="29" y="219"/>
                    </a:cubicBezTo>
                    <a:cubicBezTo>
                      <a:pt x="29" y="219"/>
                      <a:pt x="29" y="219"/>
                      <a:pt x="29" y="219"/>
                    </a:cubicBezTo>
                    <a:cubicBezTo>
                      <a:pt x="29" y="219"/>
                      <a:pt x="28" y="219"/>
                      <a:pt x="28" y="219"/>
                    </a:cubicBezTo>
                    <a:cubicBezTo>
                      <a:pt x="28" y="219"/>
                      <a:pt x="28" y="219"/>
                      <a:pt x="28" y="219"/>
                    </a:cubicBezTo>
                    <a:cubicBezTo>
                      <a:pt x="28" y="219"/>
                      <a:pt x="28" y="219"/>
                      <a:pt x="28" y="219"/>
                    </a:cubicBezTo>
                    <a:cubicBezTo>
                      <a:pt x="28" y="219"/>
                      <a:pt x="28" y="219"/>
                      <a:pt x="28" y="219"/>
                    </a:cubicBezTo>
                    <a:cubicBezTo>
                      <a:pt x="27" y="219"/>
                      <a:pt x="27" y="219"/>
                      <a:pt x="26" y="220"/>
                    </a:cubicBezTo>
                    <a:cubicBezTo>
                      <a:pt x="26" y="220"/>
                      <a:pt x="26" y="220"/>
                      <a:pt x="26" y="220"/>
                    </a:cubicBezTo>
                    <a:cubicBezTo>
                      <a:pt x="26" y="220"/>
                      <a:pt x="26" y="220"/>
                      <a:pt x="26" y="220"/>
                    </a:cubicBezTo>
                    <a:cubicBezTo>
                      <a:pt x="26" y="220"/>
                      <a:pt x="26" y="220"/>
                      <a:pt x="26" y="220"/>
                    </a:cubicBezTo>
                    <a:cubicBezTo>
                      <a:pt x="25" y="220"/>
                      <a:pt x="25" y="220"/>
                      <a:pt x="25" y="220"/>
                    </a:cubicBezTo>
                    <a:cubicBezTo>
                      <a:pt x="25" y="220"/>
                      <a:pt x="25" y="220"/>
                      <a:pt x="25" y="220"/>
                    </a:cubicBezTo>
                    <a:cubicBezTo>
                      <a:pt x="24" y="220"/>
                      <a:pt x="24" y="220"/>
                      <a:pt x="24" y="220"/>
                    </a:cubicBezTo>
                    <a:cubicBezTo>
                      <a:pt x="24" y="220"/>
                      <a:pt x="24" y="220"/>
                      <a:pt x="24" y="220"/>
                    </a:cubicBezTo>
                    <a:cubicBezTo>
                      <a:pt x="23" y="220"/>
                      <a:pt x="23" y="221"/>
                      <a:pt x="23" y="221"/>
                    </a:cubicBezTo>
                    <a:cubicBezTo>
                      <a:pt x="23" y="221"/>
                      <a:pt x="23" y="221"/>
                      <a:pt x="23" y="221"/>
                    </a:cubicBezTo>
                    <a:cubicBezTo>
                      <a:pt x="22" y="221"/>
                      <a:pt x="22" y="221"/>
                      <a:pt x="21" y="221"/>
                    </a:cubicBezTo>
                    <a:cubicBezTo>
                      <a:pt x="21" y="221"/>
                      <a:pt x="21" y="221"/>
                      <a:pt x="21" y="221"/>
                    </a:cubicBezTo>
                    <a:cubicBezTo>
                      <a:pt x="20" y="221"/>
                      <a:pt x="19" y="221"/>
                      <a:pt x="19" y="221"/>
                    </a:cubicBezTo>
                    <a:cubicBezTo>
                      <a:pt x="18" y="221"/>
                      <a:pt x="17" y="221"/>
                      <a:pt x="16" y="221"/>
                    </a:cubicBezTo>
                    <a:cubicBezTo>
                      <a:pt x="16" y="221"/>
                      <a:pt x="16" y="221"/>
                      <a:pt x="16" y="221"/>
                    </a:cubicBezTo>
                    <a:cubicBezTo>
                      <a:pt x="16" y="221"/>
                      <a:pt x="15" y="221"/>
                      <a:pt x="15" y="221"/>
                    </a:cubicBezTo>
                    <a:cubicBezTo>
                      <a:pt x="15" y="222"/>
                      <a:pt x="15" y="222"/>
                      <a:pt x="15" y="222"/>
                    </a:cubicBezTo>
                    <a:cubicBezTo>
                      <a:pt x="15" y="222"/>
                      <a:pt x="15" y="222"/>
                      <a:pt x="14" y="222"/>
                    </a:cubicBezTo>
                    <a:cubicBezTo>
                      <a:pt x="14" y="222"/>
                      <a:pt x="14" y="222"/>
                      <a:pt x="14" y="222"/>
                    </a:cubicBezTo>
                    <a:cubicBezTo>
                      <a:pt x="14" y="222"/>
                      <a:pt x="14" y="222"/>
                      <a:pt x="14" y="222"/>
                    </a:cubicBezTo>
                    <a:cubicBezTo>
                      <a:pt x="14" y="222"/>
                      <a:pt x="14" y="222"/>
                      <a:pt x="14" y="222"/>
                    </a:cubicBezTo>
                    <a:cubicBezTo>
                      <a:pt x="13" y="222"/>
                      <a:pt x="13" y="222"/>
                      <a:pt x="13" y="222"/>
                    </a:cubicBezTo>
                    <a:cubicBezTo>
                      <a:pt x="13" y="222"/>
                      <a:pt x="13" y="222"/>
                      <a:pt x="13" y="222"/>
                    </a:cubicBezTo>
                    <a:cubicBezTo>
                      <a:pt x="13" y="222"/>
                      <a:pt x="12" y="222"/>
                      <a:pt x="12" y="222"/>
                    </a:cubicBezTo>
                    <a:cubicBezTo>
                      <a:pt x="12" y="222"/>
                      <a:pt x="12" y="222"/>
                      <a:pt x="12" y="222"/>
                    </a:cubicBezTo>
                    <a:cubicBezTo>
                      <a:pt x="11" y="222"/>
                      <a:pt x="10" y="222"/>
                      <a:pt x="9" y="222"/>
                    </a:cubicBezTo>
                    <a:cubicBezTo>
                      <a:pt x="9" y="222"/>
                      <a:pt x="9" y="222"/>
                      <a:pt x="9" y="222"/>
                    </a:cubicBezTo>
                    <a:cubicBezTo>
                      <a:pt x="9" y="222"/>
                      <a:pt x="8" y="222"/>
                      <a:pt x="8" y="222"/>
                    </a:cubicBezTo>
                    <a:cubicBezTo>
                      <a:pt x="8" y="222"/>
                      <a:pt x="8" y="222"/>
                      <a:pt x="8" y="222"/>
                    </a:cubicBezTo>
                    <a:cubicBezTo>
                      <a:pt x="7" y="222"/>
                      <a:pt x="6" y="222"/>
                      <a:pt x="5" y="222"/>
                    </a:cubicBezTo>
                    <a:cubicBezTo>
                      <a:pt x="5" y="222"/>
                      <a:pt x="5" y="222"/>
                      <a:pt x="4" y="222"/>
                    </a:cubicBezTo>
                    <a:cubicBezTo>
                      <a:pt x="4" y="222"/>
                      <a:pt x="3" y="222"/>
                      <a:pt x="2" y="222"/>
                    </a:cubicBezTo>
                    <a:cubicBezTo>
                      <a:pt x="2" y="222"/>
                      <a:pt x="2" y="222"/>
                      <a:pt x="2" y="222"/>
                    </a:cubicBezTo>
                    <a:cubicBezTo>
                      <a:pt x="2" y="222"/>
                      <a:pt x="2" y="222"/>
                      <a:pt x="2" y="221"/>
                    </a:cubicBezTo>
                    <a:cubicBezTo>
                      <a:pt x="2"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0"/>
                      <a:pt x="1" y="220"/>
                    </a:cubicBezTo>
                    <a:cubicBezTo>
                      <a:pt x="0" y="220"/>
                      <a:pt x="0" y="220"/>
                      <a:pt x="0" y="220"/>
                    </a:cubicBezTo>
                    <a:cubicBezTo>
                      <a:pt x="0" y="220"/>
                      <a:pt x="0" y="220"/>
                      <a:pt x="1" y="220"/>
                    </a:cubicBezTo>
                    <a:cubicBezTo>
                      <a:pt x="0" y="220"/>
                      <a:pt x="0" y="220"/>
                      <a:pt x="0" y="220"/>
                    </a:cubicBezTo>
                    <a:cubicBezTo>
                      <a:pt x="0" y="220"/>
                      <a:pt x="0" y="219"/>
                      <a:pt x="0" y="219"/>
                    </a:cubicBezTo>
                    <a:cubicBezTo>
                      <a:pt x="0" y="219"/>
                      <a:pt x="0" y="219"/>
                      <a:pt x="1" y="219"/>
                    </a:cubicBezTo>
                    <a:cubicBezTo>
                      <a:pt x="1" y="219"/>
                      <a:pt x="1" y="218"/>
                      <a:pt x="1" y="218"/>
                    </a:cubicBezTo>
                    <a:cubicBezTo>
                      <a:pt x="1" y="217"/>
                      <a:pt x="1" y="216"/>
                      <a:pt x="1" y="215"/>
                    </a:cubicBezTo>
                    <a:cubicBezTo>
                      <a:pt x="1" y="215"/>
                      <a:pt x="1" y="215"/>
                      <a:pt x="1" y="215"/>
                    </a:cubicBezTo>
                    <a:cubicBezTo>
                      <a:pt x="1" y="215"/>
                      <a:pt x="1" y="215"/>
                      <a:pt x="1" y="215"/>
                    </a:cubicBezTo>
                    <a:cubicBezTo>
                      <a:pt x="1" y="215"/>
                      <a:pt x="1" y="215"/>
                      <a:pt x="1" y="215"/>
                    </a:cubicBezTo>
                    <a:cubicBezTo>
                      <a:pt x="1" y="215"/>
                      <a:pt x="1" y="214"/>
                      <a:pt x="1" y="214"/>
                    </a:cubicBezTo>
                    <a:cubicBezTo>
                      <a:pt x="1" y="213"/>
                      <a:pt x="1" y="213"/>
                      <a:pt x="1" y="212"/>
                    </a:cubicBezTo>
                    <a:cubicBezTo>
                      <a:pt x="1" y="212"/>
                      <a:pt x="1" y="212"/>
                      <a:pt x="1" y="212"/>
                    </a:cubicBezTo>
                    <a:cubicBezTo>
                      <a:pt x="1" y="211"/>
                      <a:pt x="1" y="211"/>
                      <a:pt x="1" y="211"/>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2" y="210"/>
                    </a:cubicBezTo>
                    <a:cubicBezTo>
                      <a:pt x="2" y="209"/>
                      <a:pt x="2" y="208"/>
                      <a:pt x="1" y="208"/>
                    </a:cubicBezTo>
                    <a:cubicBezTo>
                      <a:pt x="1" y="207"/>
                      <a:pt x="1" y="206"/>
                      <a:pt x="2" y="204"/>
                    </a:cubicBezTo>
                    <a:cubicBezTo>
                      <a:pt x="2" y="204"/>
                      <a:pt x="2" y="204"/>
                      <a:pt x="2" y="204"/>
                    </a:cubicBezTo>
                    <a:cubicBezTo>
                      <a:pt x="2" y="203"/>
                      <a:pt x="2" y="201"/>
                      <a:pt x="2" y="199"/>
                    </a:cubicBezTo>
                    <a:cubicBezTo>
                      <a:pt x="2" y="199"/>
                      <a:pt x="2" y="199"/>
                      <a:pt x="2" y="199"/>
                    </a:cubicBezTo>
                    <a:cubicBezTo>
                      <a:pt x="2" y="199"/>
                      <a:pt x="2" y="198"/>
                      <a:pt x="2" y="197"/>
                    </a:cubicBezTo>
                    <a:cubicBezTo>
                      <a:pt x="2" y="197"/>
                      <a:pt x="2" y="197"/>
                      <a:pt x="2" y="197"/>
                    </a:cubicBezTo>
                    <a:cubicBezTo>
                      <a:pt x="2" y="197"/>
                      <a:pt x="2" y="197"/>
                      <a:pt x="2" y="197"/>
                    </a:cubicBezTo>
                    <a:cubicBezTo>
                      <a:pt x="2" y="197"/>
                      <a:pt x="2" y="197"/>
                      <a:pt x="2" y="197"/>
                    </a:cubicBezTo>
                    <a:cubicBezTo>
                      <a:pt x="2" y="197"/>
                      <a:pt x="2" y="197"/>
                      <a:pt x="2" y="196"/>
                    </a:cubicBezTo>
                    <a:cubicBezTo>
                      <a:pt x="2" y="196"/>
                      <a:pt x="2" y="196"/>
                      <a:pt x="2" y="196"/>
                    </a:cubicBezTo>
                    <a:cubicBezTo>
                      <a:pt x="2" y="196"/>
                      <a:pt x="2" y="196"/>
                      <a:pt x="2" y="196"/>
                    </a:cubicBezTo>
                    <a:cubicBezTo>
                      <a:pt x="2" y="196"/>
                      <a:pt x="2" y="196"/>
                      <a:pt x="2" y="196"/>
                    </a:cubicBezTo>
                    <a:cubicBezTo>
                      <a:pt x="2" y="196"/>
                      <a:pt x="2" y="195"/>
                      <a:pt x="2" y="195"/>
                    </a:cubicBezTo>
                    <a:cubicBezTo>
                      <a:pt x="2" y="195"/>
                      <a:pt x="2" y="195"/>
                      <a:pt x="2" y="195"/>
                    </a:cubicBezTo>
                    <a:cubicBezTo>
                      <a:pt x="2" y="195"/>
                      <a:pt x="2" y="195"/>
                      <a:pt x="2" y="194"/>
                    </a:cubicBezTo>
                    <a:cubicBezTo>
                      <a:pt x="2" y="194"/>
                      <a:pt x="2" y="194"/>
                      <a:pt x="2" y="194"/>
                    </a:cubicBezTo>
                    <a:cubicBezTo>
                      <a:pt x="2" y="194"/>
                      <a:pt x="2" y="194"/>
                      <a:pt x="3" y="194"/>
                    </a:cubicBezTo>
                    <a:cubicBezTo>
                      <a:pt x="3" y="194"/>
                      <a:pt x="3" y="194"/>
                      <a:pt x="3" y="194"/>
                    </a:cubicBezTo>
                    <a:cubicBezTo>
                      <a:pt x="3" y="194"/>
                      <a:pt x="3" y="194"/>
                      <a:pt x="3" y="194"/>
                    </a:cubicBezTo>
                    <a:cubicBezTo>
                      <a:pt x="3" y="194"/>
                      <a:pt x="3" y="194"/>
                      <a:pt x="3" y="193"/>
                    </a:cubicBezTo>
                    <a:cubicBezTo>
                      <a:pt x="3" y="193"/>
                      <a:pt x="3" y="193"/>
                      <a:pt x="3" y="193"/>
                    </a:cubicBezTo>
                    <a:cubicBezTo>
                      <a:pt x="3" y="193"/>
                      <a:pt x="3" y="193"/>
                      <a:pt x="3" y="193"/>
                    </a:cubicBezTo>
                    <a:cubicBezTo>
                      <a:pt x="3" y="193"/>
                      <a:pt x="3" y="193"/>
                      <a:pt x="3" y="193"/>
                    </a:cubicBezTo>
                    <a:cubicBezTo>
                      <a:pt x="3" y="193"/>
                      <a:pt x="3" y="193"/>
                      <a:pt x="3" y="193"/>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4" y="191"/>
                      <a:pt x="4" y="191"/>
                      <a:pt x="5" y="191"/>
                    </a:cubicBezTo>
                    <a:cubicBezTo>
                      <a:pt x="5" y="190"/>
                      <a:pt x="5" y="190"/>
                      <a:pt x="5" y="190"/>
                    </a:cubicBezTo>
                    <a:cubicBezTo>
                      <a:pt x="4" y="190"/>
                      <a:pt x="4" y="190"/>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8"/>
                      <a:pt x="3" y="188"/>
                      <a:pt x="3" y="188"/>
                    </a:cubicBezTo>
                    <a:cubicBezTo>
                      <a:pt x="3" y="188"/>
                      <a:pt x="3" y="188"/>
                      <a:pt x="4" y="188"/>
                    </a:cubicBezTo>
                    <a:cubicBezTo>
                      <a:pt x="4" y="188"/>
                      <a:pt x="4" y="188"/>
                      <a:pt x="4" y="188"/>
                    </a:cubicBezTo>
                    <a:cubicBezTo>
                      <a:pt x="4" y="187"/>
                      <a:pt x="4" y="187"/>
                      <a:pt x="4" y="187"/>
                    </a:cubicBezTo>
                    <a:cubicBezTo>
                      <a:pt x="4" y="187"/>
                      <a:pt x="4" y="187"/>
                      <a:pt x="4" y="187"/>
                    </a:cubicBezTo>
                    <a:cubicBezTo>
                      <a:pt x="4" y="187"/>
                      <a:pt x="4" y="187"/>
                      <a:pt x="4" y="187"/>
                    </a:cubicBezTo>
                    <a:cubicBezTo>
                      <a:pt x="4" y="187"/>
                      <a:pt x="4" y="187"/>
                      <a:pt x="4" y="187"/>
                    </a:cubicBezTo>
                    <a:cubicBezTo>
                      <a:pt x="4" y="187"/>
                      <a:pt x="4" y="187"/>
                      <a:pt x="4" y="186"/>
                    </a:cubicBezTo>
                    <a:cubicBezTo>
                      <a:pt x="4" y="186"/>
                      <a:pt x="4" y="186"/>
                      <a:pt x="4" y="186"/>
                    </a:cubicBezTo>
                    <a:cubicBezTo>
                      <a:pt x="4" y="186"/>
                      <a:pt x="4" y="186"/>
                      <a:pt x="4" y="186"/>
                    </a:cubicBezTo>
                    <a:cubicBezTo>
                      <a:pt x="4" y="186"/>
                      <a:pt x="4" y="186"/>
                      <a:pt x="4" y="186"/>
                    </a:cubicBezTo>
                    <a:cubicBezTo>
                      <a:pt x="4" y="186"/>
                      <a:pt x="4" y="186"/>
                      <a:pt x="4" y="186"/>
                    </a:cubicBezTo>
                    <a:cubicBezTo>
                      <a:pt x="4" y="185"/>
                      <a:pt x="4" y="184"/>
                      <a:pt x="4" y="184"/>
                    </a:cubicBezTo>
                    <a:cubicBezTo>
                      <a:pt x="4" y="184"/>
                      <a:pt x="4" y="184"/>
                      <a:pt x="4" y="184"/>
                    </a:cubicBezTo>
                    <a:cubicBezTo>
                      <a:pt x="4" y="184"/>
                      <a:pt x="4" y="184"/>
                      <a:pt x="4" y="184"/>
                    </a:cubicBezTo>
                    <a:cubicBezTo>
                      <a:pt x="4" y="184"/>
                      <a:pt x="4" y="184"/>
                      <a:pt x="4" y="183"/>
                    </a:cubicBezTo>
                    <a:cubicBezTo>
                      <a:pt x="4" y="183"/>
                      <a:pt x="4" y="183"/>
                      <a:pt x="4" y="183"/>
                    </a:cubicBezTo>
                    <a:cubicBezTo>
                      <a:pt x="4" y="183"/>
                      <a:pt x="4" y="182"/>
                      <a:pt x="4" y="181"/>
                    </a:cubicBezTo>
                    <a:cubicBezTo>
                      <a:pt x="4" y="181"/>
                      <a:pt x="4" y="181"/>
                      <a:pt x="4" y="181"/>
                    </a:cubicBezTo>
                    <a:cubicBezTo>
                      <a:pt x="4" y="181"/>
                      <a:pt x="4" y="181"/>
                      <a:pt x="4" y="181"/>
                    </a:cubicBezTo>
                    <a:cubicBezTo>
                      <a:pt x="4" y="181"/>
                      <a:pt x="4" y="181"/>
                      <a:pt x="4" y="181"/>
                    </a:cubicBezTo>
                    <a:cubicBezTo>
                      <a:pt x="4" y="181"/>
                      <a:pt x="4" y="181"/>
                      <a:pt x="4" y="181"/>
                    </a:cubicBezTo>
                    <a:cubicBezTo>
                      <a:pt x="4" y="180"/>
                      <a:pt x="4" y="180"/>
                      <a:pt x="4" y="180"/>
                    </a:cubicBezTo>
                    <a:cubicBezTo>
                      <a:pt x="4" y="180"/>
                      <a:pt x="4" y="180"/>
                      <a:pt x="4" y="180"/>
                    </a:cubicBezTo>
                    <a:cubicBezTo>
                      <a:pt x="4" y="180"/>
                      <a:pt x="4" y="180"/>
                      <a:pt x="4" y="180"/>
                    </a:cubicBezTo>
                    <a:cubicBezTo>
                      <a:pt x="4" y="179"/>
                      <a:pt x="4" y="179"/>
                      <a:pt x="4" y="179"/>
                    </a:cubicBezTo>
                    <a:cubicBezTo>
                      <a:pt x="4" y="179"/>
                      <a:pt x="4" y="179"/>
                      <a:pt x="4" y="179"/>
                    </a:cubicBezTo>
                    <a:cubicBezTo>
                      <a:pt x="4" y="178"/>
                      <a:pt x="4" y="178"/>
                      <a:pt x="4" y="177"/>
                    </a:cubicBezTo>
                    <a:cubicBezTo>
                      <a:pt x="4" y="177"/>
                      <a:pt x="4" y="177"/>
                      <a:pt x="4" y="177"/>
                    </a:cubicBezTo>
                    <a:cubicBezTo>
                      <a:pt x="4" y="177"/>
                      <a:pt x="4" y="177"/>
                      <a:pt x="4" y="177"/>
                    </a:cubicBezTo>
                    <a:cubicBezTo>
                      <a:pt x="4" y="177"/>
                      <a:pt x="4" y="176"/>
                      <a:pt x="4" y="176"/>
                    </a:cubicBezTo>
                    <a:cubicBezTo>
                      <a:pt x="4" y="176"/>
                      <a:pt x="4" y="176"/>
                      <a:pt x="4" y="176"/>
                    </a:cubicBezTo>
                    <a:cubicBezTo>
                      <a:pt x="4" y="176"/>
                      <a:pt x="4" y="176"/>
                      <a:pt x="5" y="176"/>
                    </a:cubicBezTo>
                    <a:cubicBezTo>
                      <a:pt x="5" y="176"/>
                      <a:pt x="5" y="176"/>
                      <a:pt x="5" y="175"/>
                    </a:cubicBezTo>
                    <a:cubicBezTo>
                      <a:pt x="5" y="175"/>
                      <a:pt x="5" y="175"/>
                      <a:pt x="5" y="175"/>
                    </a:cubicBezTo>
                    <a:cubicBezTo>
                      <a:pt x="5" y="175"/>
                      <a:pt x="5" y="175"/>
                      <a:pt x="5" y="175"/>
                    </a:cubicBezTo>
                    <a:cubicBezTo>
                      <a:pt x="5" y="175"/>
                      <a:pt x="5" y="175"/>
                      <a:pt x="5" y="175"/>
                    </a:cubicBezTo>
                    <a:cubicBezTo>
                      <a:pt x="5" y="175"/>
                      <a:pt x="5" y="175"/>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3"/>
                      <a:pt x="5" y="173"/>
                    </a:cubicBezTo>
                    <a:cubicBezTo>
                      <a:pt x="5" y="173"/>
                      <a:pt x="5" y="173"/>
                      <a:pt x="5" y="173"/>
                    </a:cubicBezTo>
                    <a:cubicBezTo>
                      <a:pt x="5" y="173"/>
                      <a:pt x="5" y="173"/>
                      <a:pt x="5" y="173"/>
                    </a:cubicBezTo>
                    <a:cubicBezTo>
                      <a:pt x="5" y="173"/>
                      <a:pt x="5" y="173"/>
                      <a:pt x="5" y="173"/>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1"/>
                      <a:pt x="5" y="171"/>
                    </a:cubicBezTo>
                    <a:cubicBezTo>
                      <a:pt x="5" y="171"/>
                      <a:pt x="5" y="171"/>
                      <a:pt x="6" y="171"/>
                    </a:cubicBezTo>
                    <a:cubicBezTo>
                      <a:pt x="6" y="171"/>
                      <a:pt x="6" y="171"/>
                      <a:pt x="6" y="171"/>
                    </a:cubicBezTo>
                    <a:cubicBezTo>
                      <a:pt x="6" y="170"/>
                      <a:pt x="6" y="170"/>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7"/>
                      <a:pt x="6" y="167"/>
                    </a:cubicBezTo>
                    <a:cubicBezTo>
                      <a:pt x="6" y="167"/>
                      <a:pt x="6" y="167"/>
                      <a:pt x="6" y="167"/>
                    </a:cubicBezTo>
                    <a:cubicBezTo>
                      <a:pt x="6" y="166"/>
                      <a:pt x="6" y="165"/>
                      <a:pt x="6" y="165"/>
                    </a:cubicBezTo>
                    <a:cubicBezTo>
                      <a:pt x="6" y="165"/>
                      <a:pt x="6" y="165"/>
                      <a:pt x="6" y="165"/>
                    </a:cubicBezTo>
                    <a:cubicBezTo>
                      <a:pt x="6" y="165"/>
                      <a:pt x="6" y="165"/>
                      <a:pt x="6" y="165"/>
                    </a:cubicBezTo>
                    <a:cubicBezTo>
                      <a:pt x="6" y="165"/>
                      <a:pt x="6" y="165"/>
                      <a:pt x="6" y="165"/>
                    </a:cubicBezTo>
                    <a:cubicBezTo>
                      <a:pt x="6" y="164"/>
                      <a:pt x="6" y="164"/>
                      <a:pt x="6" y="164"/>
                    </a:cubicBezTo>
                    <a:cubicBezTo>
                      <a:pt x="6" y="164"/>
                      <a:pt x="6" y="164"/>
                      <a:pt x="6" y="164"/>
                    </a:cubicBezTo>
                    <a:cubicBezTo>
                      <a:pt x="6" y="164"/>
                      <a:pt x="6" y="164"/>
                      <a:pt x="6" y="164"/>
                    </a:cubicBezTo>
                    <a:cubicBezTo>
                      <a:pt x="6" y="164"/>
                      <a:pt x="6" y="164"/>
                      <a:pt x="6" y="164"/>
                    </a:cubicBezTo>
                    <a:cubicBezTo>
                      <a:pt x="6"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2"/>
                      <a:pt x="7" y="162"/>
                      <a:pt x="7" y="162"/>
                    </a:cubicBezTo>
                    <a:cubicBezTo>
                      <a:pt x="7" y="162"/>
                      <a:pt x="7" y="162"/>
                      <a:pt x="7" y="162"/>
                    </a:cubicBezTo>
                    <a:cubicBezTo>
                      <a:pt x="7" y="162"/>
                      <a:pt x="7" y="162"/>
                      <a:pt x="7" y="162"/>
                    </a:cubicBezTo>
                    <a:cubicBezTo>
                      <a:pt x="7" y="162"/>
                      <a:pt x="7" y="162"/>
                      <a:pt x="7" y="162"/>
                    </a:cubicBezTo>
                    <a:cubicBezTo>
                      <a:pt x="7" y="162"/>
                      <a:pt x="8" y="162"/>
                      <a:pt x="8" y="162"/>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9" y="161"/>
                    </a:cubicBezTo>
                    <a:cubicBezTo>
                      <a:pt x="9" y="161"/>
                      <a:pt x="9" y="161"/>
                      <a:pt x="9" y="161"/>
                    </a:cubicBezTo>
                    <a:cubicBezTo>
                      <a:pt x="9" y="161"/>
                      <a:pt x="9" y="161"/>
                      <a:pt x="10" y="161"/>
                    </a:cubicBezTo>
                    <a:cubicBezTo>
                      <a:pt x="10" y="160"/>
                      <a:pt x="10" y="160"/>
                      <a:pt x="10" y="160"/>
                    </a:cubicBezTo>
                    <a:cubicBezTo>
                      <a:pt x="10" y="160"/>
                      <a:pt x="10" y="160"/>
                      <a:pt x="10" y="160"/>
                    </a:cubicBezTo>
                    <a:cubicBezTo>
                      <a:pt x="10" y="160"/>
                      <a:pt x="10" y="160"/>
                      <a:pt x="10" y="160"/>
                    </a:cubicBezTo>
                    <a:cubicBezTo>
                      <a:pt x="10" y="160"/>
                      <a:pt x="10" y="160"/>
                      <a:pt x="10" y="160"/>
                    </a:cubicBezTo>
                    <a:cubicBezTo>
                      <a:pt x="11" y="160"/>
                      <a:pt x="11" y="160"/>
                      <a:pt x="11" y="160"/>
                    </a:cubicBezTo>
                    <a:cubicBezTo>
                      <a:pt x="11" y="160"/>
                      <a:pt x="11" y="160"/>
                      <a:pt x="11" y="160"/>
                    </a:cubicBezTo>
                    <a:cubicBezTo>
                      <a:pt x="11" y="160"/>
                      <a:pt x="11" y="160"/>
                      <a:pt x="11" y="160"/>
                    </a:cubicBezTo>
                    <a:cubicBezTo>
                      <a:pt x="11" y="160"/>
                      <a:pt x="11" y="160"/>
                      <a:pt x="11" y="160"/>
                    </a:cubicBezTo>
                    <a:cubicBezTo>
                      <a:pt x="11" y="160"/>
                      <a:pt x="11" y="160"/>
                      <a:pt x="12" y="160"/>
                    </a:cubicBezTo>
                    <a:cubicBezTo>
                      <a:pt x="12" y="160"/>
                      <a:pt x="12" y="160"/>
                      <a:pt x="12" y="160"/>
                    </a:cubicBezTo>
                    <a:cubicBezTo>
                      <a:pt x="12" y="160"/>
                      <a:pt x="12" y="160"/>
                      <a:pt x="12" y="160"/>
                    </a:cubicBezTo>
                    <a:cubicBezTo>
                      <a:pt x="12" y="160"/>
                      <a:pt x="12" y="160"/>
                      <a:pt x="12" y="160"/>
                    </a:cubicBezTo>
                    <a:cubicBezTo>
                      <a:pt x="13" y="160"/>
                      <a:pt x="13" y="160"/>
                      <a:pt x="14" y="160"/>
                    </a:cubicBezTo>
                    <a:cubicBezTo>
                      <a:pt x="14" y="159"/>
                      <a:pt x="14" y="159"/>
                      <a:pt x="14" y="159"/>
                    </a:cubicBezTo>
                    <a:cubicBezTo>
                      <a:pt x="15" y="159"/>
                      <a:pt x="16" y="159"/>
                      <a:pt x="17" y="158"/>
                    </a:cubicBezTo>
                    <a:cubicBezTo>
                      <a:pt x="17" y="158"/>
                      <a:pt x="17" y="158"/>
                      <a:pt x="17" y="158"/>
                    </a:cubicBezTo>
                    <a:cubicBezTo>
                      <a:pt x="18" y="158"/>
                      <a:pt x="19" y="158"/>
                      <a:pt x="19" y="158"/>
                    </a:cubicBezTo>
                    <a:cubicBezTo>
                      <a:pt x="20" y="158"/>
                      <a:pt x="20" y="158"/>
                      <a:pt x="21" y="157"/>
                    </a:cubicBezTo>
                    <a:cubicBezTo>
                      <a:pt x="22" y="157"/>
                      <a:pt x="23" y="157"/>
                      <a:pt x="24" y="157"/>
                    </a:cubicBezTo>
                    <a:cubicBezTo>
                      <a:pt x="25" y="156"/>
                      <a:pt x="25" y="156"/>
                      <a:pt x="26" y="156"/>
                    </a:cubicBezTo>
                    <a:cubicBezTo>
                      <a:pt x="26" y="156"/>
                      <a:pt x="26" y="156"/>
                      <a:pt x="26" y="156"/>
                    </a:cubicBezTo>
                    <a:cubicBezTo>
                      <a:pt x="26" y="156"/>
                      <a:pt x="26" y="156"/>
                      <a:pt x="26"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8" y="156"/>
                      <a:pt x="28" y="156"/>
                      <a:pt x="28" y="156"/>
                    </a:cubicBezTo>
                    <a:cubicBezTo>
                      <a:pt x="28" y="156"/>
                      <a:pt x="28" y="156"/>
                      <a:pt x="28" y="156"/>
                    </a:cubicBezTo>
                    <a:cubicBezTo>
                      <a:pt x="28" y="156"/>
                      <a:pt x="28"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30" y="155"/>
                      <a:pt x="30" y="155"/>
                      <a:pt x="31" y="155"/>
                    </a:cubicBezTo>
                    <a:cubicBezTo>
                      <a:pt x="32" y="155"/>
                      <a:pt x="33" y="154"/>
                      <a:pt x="34" y="154"/>
                    </a:cubicBezTo>
                    <a:cubicBezTo>
                      <a:pt x="34" y="154"/>
                      <a:pt x="35" y="153"/>
                      <a:pt x="36" y="153"/>
                    </a:cubicBezTo>
                    <a:cubicBezTo>
                      <a:pt x="36" y="153"/>
                      <a:pt x="36" y="153"/>
                      <a:pt x="36" y="153"/>
                    </a:cubicBezTo>
                    <a:cubicBezTo>
                      <a:pt x="36" y="153"/>
                      <a:pt x="37" y="153"/>
                      <a:pt x="38" y="153"/>
                    </a:cubicBezTo>
                    <a:cubicBezTo>
                      <a:pt x="38" y="153"/>
                      <a:pt x="38" y="153"/>
                      <a:pt x="38" y="153"/>
                    </a:cubicBezTo>
                    <a:cubicBezTo>
                      <a:pt x="38" y="153"/>
                      <a:pt x="39" y="153"/>
                      <a:pt x="39" y="153"/>
                    </a:cubicBezTo>
                    <a:cubicBezTo>
                      <a:pt x="39" y="153"/>
                      <a:pt x="39" y="153"/>
                      <a:pt x="39" y="153"/>
                    </a:cubicBezTo>
                    <a:cubicBezTo>
                      <a:pt x="40" y="153"/>
                      <a:pt x="40" y="153"/>
                      <a:pt x="40" y="153"/>
                    </a:cubicBezTo>
                    <a:cubicBezTo>
                      <a:pt x="40" y="152"/>
                      <a:pt x="40" y="152"/>
                      <a:pt x="40" y="152"/>
                    </a:cubicBezTo>
                    <a:cubicBezTo>
                      <a:pt x="40" y="152"/>
                      <a:pt x="41" y="152"/>
                      <a:pt x="41" y="152"/>
                    </a:cubicBezTo>
                    <a:cubicBezTo>
                      <a:pt x="41" y="152"/>
                      <a:pt x="41" y="152"/>
                      <a:pt x="41" y="152"/>
                    </a:cubicBezTo>
                    <a:cubicBezTo>
                      <a:pt x="41" y="152"/>
                      <a:pt x="41" y="152"/>
                      <a:pt x="41" y="152"/>
                    </a:cubicBezTo>
                    <a:cubicBezTo>
                      <a:pt x="41" y="152"/>
                      <a:pt x="41" y="152"/>
                      <a:pt x="41" y="152"/>
                    </a:cubicBezTo>
                    <a:cubicBezTo>
                      <a:pt x="41" y="152"/>
                      <a:pt x="41" y="152"/>
                      <a:pt x="42" y="152"/>
                    </a:cubicBezTo>
                    <a:cubicBezTo>
                      <a:pt x="42" y="152"/>
                      <a:pt x="42" y="152"/>
                      <a:pt x="42" y="152"/>
                    </a:cubicBezTo>
                    <a:cubicBezTo>
                      <a:pt x="42" y="152"/>
                      <a:pt x="42" y="152"/>
                      <a:pt x="42" y="152"/>
                    </a:cubicBezTo>
                    <a:cubicBezTo>
                      <a:pt x="42" y="152"/>
                      <a:pt x="42" y="152"/>
                      <a:pt x="42" y="152"/>
                    </a:cubicBezTo>
                    <a:cubicBezTo>
                      <a:pt x="43" y="152"/>
                      <a:pt x="43" y="151"/>
                      <a:pt x="44" y="151"/>
                    </a:cubicBezTo>
                    <a:cubicBezTo>
                      <a:pt x="44" y="151"/>
                      <a:pt x="44" y="151"/>
                      <a:pt x="44" y="151"/>
                    </a:cubicBezTo>
                    <a:cubicBezTo>
                      <a:pt x="44" y="151"/>
                      <a:pt x="44" y="151"/>
                      <a:pt x="45" y="151"/>
                    </a:cubicBezTo>
                    <a:cubicBezTo>
                      <a:pt x="45" y="151"/>
                      <a:pt x="45" y="151"/>
                      <a:pt x="45" y="151"/>
                    </a:cubicBezTo>
                    <a:cubicBezTo>
                      <a:pt x="45" y="151"/>
                      <a:pt x="45" y="151"/>
                      <a:pt x="45" y="151"/>
                    </a:cubicBezTo>
                    <a:cubicBezTo>
                      <a:pt x="46" y="151"/>
                      <a:pt x="46" y="151"/>
                      <a:pt x="46" y="151"/>
                    </a:cubicBezTo>
                    <a:cubicBezTo>
                      <a:pt x="46" y="151"/>
                      <a:pt x="46" y="151"/>
                      <a:pt x="46" y="151"/>
                    </a:cubicBezTo>
                    <a:cubicBezTo>
                      <a:pt x="46" y="150"/>
                      <a:pt x="47" y="150"/>
                      <a:pt x="48" y="150"/>
                    </a:cubicBezTo>
                    <a:cubicBezTo>
                      <a:pt x="49" y="149"/>
                      <a:pt x="50" y="149"/>
                      <a:pt x="52" y="149"/>
                    </a:cubicBezTo>
                    <a:cubicBezTo>
                      <a:pt x="53" y="148"/>
                      <a:pt x="55" y="147"/>
                      <a:pt x="57" y="146"/>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2">
                <a:extLst>
                  <a:ext uri="{FF2B5EF4-FFF2-40B4-BE49-F238E27FC236}">
                    <a16:creationId xmlns:a16="http://schemas.microsoft.com/office/drawing/2014/main" xmlns="" id="{A8D3FB7D-C6D6-4118-AF1D-93D40BBFA927}"/>
                  </a:ext>
                </a:extLst>
              </p:cNvPr>
              <p:cNvSpPr>
                <a:spLocks/>
              </p:cNvSpPr>
              <p:nvPr/>
            </p:nvSpPr>
            <p:spPr bwMode="auto">
              <a:xfrm>
                <a:off x="3789363" y="3698876"/>
                <a:ext cx="315913" cy="247650"/>
              </a:xfrm>
              <a:custGeom>
                <a:avLst/>
                <a:gdLst>
                  <a:gd name="T0" fmla="*/ 41 w 41"/>
                  <a:gd name="T1" fmla="*/ 28 h 32"/>
                  <a:gd name="T2" fmla="*/ 36 w 41"/>
                  <a:gd name="T3" fmla="*/ 29 h 32"/>
                  <a:gd name="T4" fmla="*/ 10 w 41"/>
                  <a:gd name="T5" fmla="*/ 15 h 32"/>
                  <a:gd name="T6" fmla="*/ 5 w 41"/>
                  <a:gd name="T7" fmla="*/ 12 h 32"/>
                  <a:gd name="T8" fmla="*/ 9 w 41"/>
                  <a:gd name="T9" fmla="*/ 32 h 32"/>
                  <a:gd name="T10" fmla="*/ 5 w 41"/>
                  <a:gd name="T11" fmla="*/ 32 h 32"/>
                  <a:gd name="T12" fmla="*/ 0 w 41"/>
                  <a:gd name="T13" fmla="*/ 7 h 32"/>
                  <a:gd name="T14" fmla="*/ 4 w 41"/>
                  <a:gd name="T15" fmla="*/ 6 h 32"/>
                  <a:gd name="T16" fmla="*/ 33 w 41"/>
                  <a:gd name="T17" fmla="*/ 21 h 32"/>
                  <a:gd name="T18" fmla="*/ 36 w 41"/>
                  <a:gd name="T19" fmla="*/ 23 h 32"/>
                  <a:gd name="T20" fmla="*/ 31 w 41"/>
                  <a:gd name="T21" fmla="*/ 0 h 32"/>
                  <a:gd name="T22" fmla="*/ 36 w 41"/>
                  <a:gd name="T23" fmla="*/ 0 h 32"/>
                  <a:gd name="T24" fmla="*/ 41 w 41"/>
                  <a:gd name="T25"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41" y="28"/>
                    </a:moveTo>
                    <a:cubicBezTo>
                      <a:pt x="36" y="29"/>
                      <a:pt x="36" y="29"/>
                      <a:pt x="36" y="29"/>
                    </a:cubicBezTo>
                    <a:cubicBezTo>
                      <a:pt x="10" y="15"/>
                      <a:pt x="10" y="15"/>
                      <a:pt x="10" y="15"/>
                    </a:cubicBezTo>
                    <a:cubicBezTo>
                      <a:pt x="8" y="14"/>
                      <a:pt x="7" y="13"/>
                      <a:pt x="5" y="12"/>
                    </a:cubicBezTo>
                    <a:cubicBezTo>
                      <a:pt x="9" y="32"/>
                      <a:pt x="9" y="32"/>
                      <a:pt x="9" y="32"/>
                    </a:cubicBezTo>
                    <a:cubicBezTo>
                      <a:pt x="5" y="32"/>
                      <a:pt x="5" y="32"/>
                      <a:pt x="5" y="32"/>
                    </a:cubicBezTo>
                    <a:cubicBezTo>
                      <a:pt x="0" y="7"/>
                      <a:pt x="0" y="7"/>
                      <a:pt x="0" y="7"/>
                    </a:cubicBezTo>
                    <a:cubicBezTo>
                      <a:pt x="4" y="6"/>
                      <a:pt x="4" y="6"/>
                      <a:pt x="4" y="6"/>
                    </a:cubicBezTo>
                    <a:cubicBezTo>
                      <a:pt x="33" y="21"/>
                      <a:pt x="33" y="21"/>
                      <a:pt x="33" y="21"/>
                    </a:cubicBezTo>
                    <a:cubicBezTo>
                      <a:pt x="36" y="23"/>
                      <a:pt x="36" y="23"/>
                      <a:pt x="36" y="23"/>
                    </a:cubicBezTo>
                    <a:cubicBezTo>
                      <a:pt x="31" y="0"/>
                      <a:pt x="31" y="0"/>
                      <a:pt x="31" y="0"/>
                    </a:cubicBezTo>
                    <a:cubicBezTo>
                      <a:pt x="36" y="0"/>
                      <a:pt x="36" y="0"/>
                      <a:pt x="36" y="0"/>
                    </a:cubicBezTo>
                    <a:lnTo>
                      <a:pt x="41" y="2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
                <a:extLst>
                  <a:ext uri="{FF2B5EF4-FFF2-40B4-BE49-F238E27FC236}">
                    <a16:creationId xmlns:a16="http://schemas.microsoft.com/office/drawing/2014/main" xmlns="" id="{A25D5E8D-B4E4-4943-B873-E3107542BE81}"/>
                  </a:ext>
                </a:extLst>
              </p:cNvPr>
              <p:cNvSpPr>
                <a:spLocks/>
              </p:cNvSpPr>
              <p:nvPr/>
            </p:nvSpPr>
            <p:spPr bwMode="auto">
              <a:xfrm>
                <a:off x="3767138" y="3436938"/>
                <a:ext cx="292100" cy="231775"/>
              </a:xfrm>
              <a:custGeom>
                <a:avLst/>
                <a:gdLst>
                  <a:gd name="T0" fmla="*/ 184 w 184"/>
                  <a:gd name="T1" fmla="*/ 136 h 146"/>
                  <a:gd name="T2" fmla="*/ 9 w 184"/>
                  <a:gd name="T3" fmla="*/ 146 h 146"/>
                  <a:gd name="T4" fmla="*/ 5 w 184"/>
                  <a:gd name="T5" fmla="*/ 121 h 146"/>
                  <a:gd name="T6" fmla="*/ 77 w 184"/>
                  <a:gd name="T7" fmla="*/ 116 h 146"/>
                  <a:gd name="T8" fmla="*/ 73 w 184"/>
                  <a:gd name="T9" fmla="*/ 29 h 146"/>
                  <a:gd name="T10" fmla="*/ 0 w 184"/>
                  <a:gd name="T11" fmla="*/ 29 h 146"/>
                  <a:gd name="T12" fmla="*/ 0 w 184"/>
                  <a:gd name="T13" fmla="*/ 9 h 146"/>
                  <a:gd name="T14" fmla="*/ 175 w 184"/>
                  <a:gd name="T15" fmla="*/ 0 h 146"/>
                  <a:gd name="T16" fmla="*/ 179 w 184"/>
                  <a:gd name="T17" fmla="*/ 19 h 146"/>
                  <a:gd name="T18" fmla="*/ 97 w 184"/>
                  <a:gd name="T19" fmla="*/ 24 h 146"/>
                  <a:gd name="T20" fmla="*/ 102 w 184"/>
                  <a:gd name="T21" fmla="*/ 116 h 146"/>
                  <a:gd name="T22" fmla="*/ 184 w 184"/>
                  <a:gd name="T23" fmla="*/ 112 h 146"/>
                  <a:gd name="T24" fmla="*/ 184 w 184"/>
                  <a:gd name="T2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46">
                    <a:moveTo>
                      <a:pt x="184" y="136"/>
                    </a:moveTo>
                    <a:lnTo>
                      <a:pt x="9" y="146"/>
                    </a:lnTo>
                    <a:lnTo>
                      <a:pt x="5" y="121"/>
                    </a:lnTo>
                    <a:lnTo>
                      <a:pt x="77" y="116"/>
                    </a:lnTo>
                    <a:lnTo>
                      <a:pt x="73" y="29"/>
                    </a:lnTo>
                    <a:lnTo>
                      <a:pt x="0" y="29"/>
                    </a:lnTo>
                    <a:lnTo>
                      <a:pt x="0" y="9"/>
                    </a:lnTo>
                    <a:lnTo>
                      <a:pt x="175" y="0"/>
                    </a:lnTo>
                    <a:lnTo>
                      <a:pt x="179" y="19"/>
                    </a:lnTo>
                    <a:lnTo>
                      <a:pt x="97" y="24"/>
                    </a:lnTo>
                    <a:lnTo>
                      <a:pt x="102" y="116"/>
                    </a:lnTo>
                    <a:lnTo>
                      <a:pt x="184" y="112"/>
                    </a:lnTo>
                    <a:lnTo>
                      <a:pt x="184" y="136"/>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
                <a:extLst>
                  <a:ext uri="{FF2B5EF4-FFF2-40B4-BE49-F238E27FC236}">
                    <a16:creationId xmlns:a16="http://schemas.microsoft.com/office/drawing/2014/main" xmlns="" id="{F3E4176F-73E6-45DB-BFAD-C6725C28D126}"/>
                  </a:ext>
                </a:extLst>
              </p:cNvPr>
              <p:cNvSpPr>
                <a:spLocks/>
              </p:cNvSpPr>
              <p:nvPr/>
            </p:nvSpPr>
            <p:spPr bwMode="auto">
              <a:xfrm>
                <a:off x="3767138" y="3143251"/>
                <a:ext cx="300038" cy="223838"/>
              </a:xfrm>
              <a:custGeom>
                <a:avLst/>
                <a:gdLst>
                  <a:gd name="T0" fmla="*/ 179 w 189"/>
                  <a:gd name="T1" fmla="*/ 141 h 141"/>
                  <a:gd name="T2" fmla="*/ 0 w 189"/>
                  <a:gd name="T3" fmla="*/ 131 h 141"/>
                  <a:gd name="T4" fmla="*/ 9 w 189"/>
                  <a:gd name="T5" fmla="*/ 0 h 141"/>
                  <a:gd name="T6" fmla="*/ 34 w 189"/>
                  <a:gd name="T7" fmla="*/ 5 h 141"/>
                  <a:gd name="T8" fmla="*/ 24 w 189"/>
                  <a:gd name="T9" fmla="*/ 107 h 141"/>
                  <a:gd name="T10" fmla="*/ 77 w 189"/>
                  <a:gd name="T11" fmla="*/ 112 h 141"/>
                  <a:gd name="T12" fmla="*/ 87 w 189"/>
                  <a:gd name="T13" fmla="*/ 15 h 141"/>
                  <a:gd name="T14" fmla="*/ 107 w 189"/>
                  <a:gd name="T15" fmla="*/ 15 h 141"/>
                  <a:gd name="T16" fmla="*/ 97 w 189"/>
                  <a:gd name="T17" fmla="*/ 112 h 141"/>
                  <a:gd name="T18" fmla="*/ 160 w 189"/>
                  <a:gd name="T19" fmla="*/ 117 h 141"/>
                  <a:gd name="T20" fmla="*/ 165 w 189"/>
                  <a:gd name="T21" fmla="*/ 10 h 141"/>
                  <a:gd name="T22" fmla="*/ 189 w 189"/>
                  <a:gd name="T23" fmla="*/ 10 h 141"/>
                  <a:gd name="T24" fmla="*/ 179 w 189"/>
                  <a:gd name="T2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41">
                    <a:moveTo>
                      <a:pt x="179" y="141"/>
                    </a:moveTo>
                    <a:lnTo>
                      <a:pt x="0" y="131"/>
                    </a:lnTo>
                    <a:lnTo>
                      <a:pt x="9" y="0"/>
                    </a:lnTo>
                    <a:lnTo>
                      <a:pt x="34" y="5"/>
                    </a:lnTo>
                    <a:lnTo>
                      <a:pt x="24" y="107"/>
                    </a:lnTo>
                    <a:lnTo>
                      <a:pt x="77" y="112"/>
                    </a:lnTo>
                    <a:lnTo>
                      <a:pt x="87" y="15"/>
                    </a:lnTo>
                    <a:lnTo>
                      <a:pt x="107" y="15"/>
                    </a:lnTo>
                    <a:lnTo>
                      <a:pt x="97" y="112"/>
                    </a:lnTo>
                    <a:lnTo>
                      <a:pt x="160" y="117"/>
                    </a:lnTo>
                    <a:lnTo>
                      <a:pt x="165" y="10"/>
                    </a:lnTo>
                    <a:lnTo>
                      <a:pt x="189" y="10"/>
                    </a:lnTo>
                    <a:lnTo>
                      <a:pt x="179" y="14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5">
                <a:extLst>
                  <a:ext uri="{FF2B5EF4-FFF2-40B4-BE49-F238E27FC236}">
                    <a16:creationId xmlns:a16="http://schemas.microsoft.com/office/drawing/2014/main" xmlns="" id="{4FF409D3-EA67-4BE6-8289-253A48F43C9C}"/>
                  </a:ext>
                </a:extLst>
              </p:cNvPr>
              <p:cNvSpPr>
                <a:spLocks/>
              </p:cNvSpPr>
              <p:nvPr/>
            </p:nvSpPr>
            <p:spPr bwMode="auto">
              <a:xfrm>
                <a:off x="3821113" y="2919413"/>
                <a:ext cx="269875" cy="200025"/>
              </a:xfrm>
              <a:custGeom>
                <a:avLst/>
                <a:gdLst>
                  <a:gd name="T0" fmla="*/ 22 w 35"/>
                  <a:gd name="T1" fmla="*/ 25 h 26"/>
                  <a:gd name="T2" fmla="*/ 23 w 35"/>
                  <a:gd name="T3" fmla="*/ 20 h 26"/>
                  <a:gd name="T4" fmla="*/ 28 w 35"/>
                  <a:gd name="T5" fmla="*/ 20 h 26"/>
                  <a:gd name="T6" fmla="*/ 31 w 35"/>
                  <a:gd name="T7" fmla="*/ 17 h 26"/>
                  <a:gd name="T8" fmla="*/ 30 w 35"/>
                  <a:gd name="T9" fmla="*/ 13 h 26"/>
                  <a:gd name="T10" fmla="*/ 29 w 35"/>
                  <a:gd name="T11" fmla="*/ 11 h 26"/>
                  <a:gd name="T12" fmla="*/ 24 w 35"/>
                  <a:gd name="T13" fmla="*/ 10 h 26"/>
                  <a:gd name="T14" fmla="*/ 0 w 35"/>
                  <a:gd name="T15" fmla="*/ 5 h 26"/>
                  <a:gd name="T16" fmla="*/ 0 w 35"/>
                  <a:gd name="T17" fmla="*/ 0 h 26"/>
                  <a:gd name="T18" fmla="*/ 25 w 35"/>
                  <a:gd name="T19" fmla="*/ 5 h 26"/>
                  <a:gd name="T20" fmla="*/ 32 w 35"/>
                  <a:gd name="T21" fmla="*/ 7 h 26"/>
                  <a:gd name="T22" fmla="*/ 35 w 35"/>
                  <a:gd name="T23" fmla="*/ 12 h 26"/>
                  <a:gd name="T24" fmla="*/ 35 w 35"/>
                  <a:gd name="T25" fmla="*/ 17 h 26"/>
                  <a:gd name="T26" fmla="*/ 31 w 35"/>
                  <a:gd name="T27" fmla="*/ 24 h 26"/>
                  <a:gd name="T28" fmla="*/ 22 w 35"/>
                  <a:gd name="T2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6">
                    <a:moveTo>
                      <a:pt x="22" y="25"/>
                    </a:moveTo>
                    <a:cubicBezTo>
                      <a:pt x="23" y="20"/>
                      <a:pt x="23" y="20"/>
                      <a:pt x="23" y="20"/>
                    </a:cubicBezTo>
                    <a:cubicBezTo>
                      <a:pt x="25" y="21"/>
                      <a:pt x="27" y="21"/>
                      <a:pt x="28" y="20"/>
                    </a:cubicBezTo>
                    <a:cubicBezTo>
                      <a:pt x="30" y="19"/>
                      <a:pt x="30" y="18"/>
                      <a:pt x="31" y="17"/>
                    </a:cubicBezTo>
                    <a:cubicBezTo>
                      <a:pt x="31" y="15"/>
                      <a:pt x="31" y="14"/>
                      <a:pt x="30" y="13"/>
                    </a:cubicBezTo>
                    <a:cubicBezTo>
                      <a:pt x="30" y="12"/>
                      <a:pt x="29" y="12"/>
                      <a:pt x="29" y="11"/>
                    </a:cubicBezTo>
                    <a:cubicBezTo>
                      <a:pt x="28" y="11"/>
                      <a:pt x="26" y="10"/>
                      <a:pt x="24" y="10"/>
                    </a:cubicBezTo>
                    <a:cubicBezTo>
                      <a:pt x="0" y="5"/>
                      <a:pt x="0" y="5"/>
                      <a:pt x="0" y="5"/>
                    </a:cubicBezTo>
                    <a:cubicBezTo>
                      <a:pt x="0" y="0"/>
                      <a:pt x="0" y="0"/>
                      <a:pt x="0" y="0"/>
                    </a:cubicBezTo>
                    <a:cubicBezTo>
                      <a:pt x="25" y="5"/>
                      <a:pt x="25" y="5"/>
                      <a:pt x="25" y="5"/>
                    </a:cubicBezTo>
                    <a:cubicBezTo>
                      <a:pt x="28" y="6"/>
                      <a:pt x="30" y="6"/>
                      <a:pt x="32" y="7"/>
                    </a:cubicBezTo>
                    <a:cubicBezTo>
                      <a:pt x="33" y="8"/>
                      <a:pt x="34" y="10"/>
                      <a:pt x="35" y="12"/>
                    </a:cubicBezTo>
                    <a:cubicBezTo>
                      <a:pt x="35" y="13"/>
                      <a:pt x="35" y="15"/>
                      <a:pt x="35" y="17"/>
                    </a:cubicBezTo>
                    <a:cubicBezTo>
                      <a:pt x="34" y="20"/>
                      <a:pt x="33" y="23"/>
                      <a:pt x="31" y="24"/>
                    </a:cubicBezTo>
                    <a:cubicBezTo>
                      <a:pt x="29" y="25"/>
                      <a:pt x="26" y="26"/>
                      <a:pt x="22" y="25"/>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6">
                <a:extLst>
                  <a:ext uri="{FF2B5EF4-FFF2-40B4-BE49-F238E27FC236}">
                    <a16:creationId xmlns:a16="http://schemas.microsoft.com/office/drawing/2014/main" xmlns="" id="{746C4122-AD48-4763-838D-5A40ED222680}"/>
                  </a:ext>
                </a:extLst>
              </p:cNvPr>
              <p:cNvSpPr>
                <a:spLocks/>
              </p:cNvSpPr>
              <p:nvPr/>
            </p:nvSpPr>
            <p:spPr bwMode="auto">
              <a:xfrm>
                <a:off x="3843338" y="2795588"/>
                <a:ext cx="285750" cy="107950"/>
              </a:xfrm>
              <a:custGeom>
                <a:avLst/>
                <a:gdLst>
                  <a:gd name="T0" fmla="*/ 170 w 180"/>
                  <a:gd name="T1" fmla="*/ 68 h 68"/>
                  <a:gd name="T2" fmla="*/ 0 w 180"/>
                  <a:gd name="T3" fmla="*/ 25 h 68"/>
                  <a:gd name="T4" fmla="*/ 10 w 180"/>
                  <a:gd name="T5" fmla="*/ 0 h 68"/>
                  <a:gd name="T6" fmla="*/ 180 w 180"/>
                  <a:gd name="T7" fmla="*/ 49 h 68"/>
                  <a:gd name="T8" fmla="*/ 170 w 180"/>
                  <a:gd name="T9" fmla="*/ 68 h 68"/>
                </a:gdLst>
                <a:ahLst/>
                <a:cxnLst>
                  <a:cxn ang="0">
                    <a:pos x="T0" y="T1"/>
                  </a:cxn>
                  <a:cxn ang="0">
                    <a:pos x="T2" y="T3"/>
                  </a:cxn>
                  <a:cxn ang="0">
                    <a:pos x="T4" y="T5"/>
                  </a:cxn>
                  <a:cxn ang="0">
                    <a:pos x="T6" y="T7"/>
                  </a:cxn>
                  <a:cxn ang="0">
                    <a:pos x="T8" y="T9"/>
                  </a:cxn>
                </a:cxnLst>
                <a:rect l="0" t="0" r="r" b="b"/>
                <a:pathLst>
                  <a:path w="180" h="68">
                    <a:moveTo>
                      <a:pt x="170" y="68"/>
                    </a:moveTo>
                    <a:lnTo>
                      <a:pt x="0" y="25"/>
                    </a:lnTo>
                    <a:lnTo>
                      <a:pt x="10" y="0"/>
                    </a:lnTo>
                    <a:lnTo>
                      <a:pt x="180" y="49"/>
                    </a:lnTo>
                    <a:lnTo>
                      <a:pt x="170" y="6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7">
                <a:extLst>
                  <a:ext uri="{FF2B5EF4-FFF2-40B4-BE49-F238E27FC236}">
                    <a16:creationId xmlns:a16="http://schemas.microsoft.com/office/drawing/2014/main" xmlns="" id="{46C1D44C-7576-4500-A5CB-7D42E9FC39F4}"/>
                  </a:ext>
                </a:extLst>
              </p:cNvPr>
              <p:cNvSpPr>
                <a:spLocks noEditPoints="1"/>
              </p:cNvSpPr>
              <p:nvPr/>
            </p:nvSpPr>
            <p:spPr bwMode="auto">
              <a:xfrm>
                <a:off x="3905250" y="2587626"/>
                <a:ext cx="323850" cy="247650"/>
              </a:xfrm>
              <a:custGeom>
                <a:avLst/>
                <a:gdLst>
                  <a:gd name="T0" fmla="*/ 30 w 42"/>
                  <a:gd name="T1" fmla="*/ 32 h 32"/>
                  <a:gd name="T2" fmla="*/ 0 w 42"/>
                  <a:gd name="T3" fmla="*/ 6 h 32"/>
                  <a:gd name="T4" fmla="*/ 2 w 42"/>
                  <a:gd name="T5" fmla="*/ 1 h 32"/>
                  <a:gd name="T6" fmla="*/ 42 w 42"/>
                  <a:gd name="T7" fmla="*/ 0 h 32"/>
                  <a:gd name="T8" fmla="*/ 40 w 42"/>
                  <a:gd name="T9" fmla="*/ 5 h 32"/>
                  <a:gd name="T10" fmla="*/ 28 w 42"/>
                  <a:gd name="T11" fmla="*/ 5 h 32"/>
                  <a:gd name="T12" fmla="*/ 23 w 42"/>
                  <a:gd name="T13" fmla="*/ 19 h 32"/>
                  <a:gd name="T14" fmla="*/ 31 w 42"/>
                  <a:gd name="T15" fmla="*/ 27 h 32"/>
                  <a:gd name="T16" fmla="*/ 30 w 42"/>
                  <a:gd name="T17" fmla="*/ 32 h 32"/>
                  <a:gd name="T18" fmla="*/ 19 w 42"/>
                  <a:gd name="T19" fmla="*/ 17 h 32"/>
                  <a:gd name="T20" fmla="*/ 24 w 42"/>
                  <a:gd name="T21" fmla="*/ 5 h 32"/>
                  <a:gd name="T22" fmla="*/ 13 w 42"/>
                  <a:gd name="T23" fmla="*/ 5 h 32"/>
                  <a:gd name="T24" fmla="*/ 5 w 42"/>
                  <a:gd name="T25" fmla="*/ 5 h 32"/>
                  <a:gd name="T26" fmla="*/ 11 w 42"/>
                  <a:gd name="T27" fmla="*/ 9 h 32"/>
                  <a:gd name="T28" fmla="*/ 19 w 42"/>
                  <a:gd name="T29"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32">
                    <a:moveTo>
                      <a:pt x="30" y="32"/>
                    </a:moveTo>
                    <a:cubicBezTo>
                      <a:pt x="0" y="6"/>
                      <a:pt x="0" y="6"/>
                      <a:pt x="0" y="6"/>
                    </a:cubicBezTo>
                    <a:cubicBezTo>
                      <a:pt x="2" y="1"/>
                      <a:pt x="2" y="1"/>
                      <a:pt x="2" y="1"/>
                    </a:cubicBezTo>
                    <a:cubicBezTo>
                      <a:pt x="42" y="0"/>
                      <a:pt x="42" y="0"/>
                      <a:pt x="42" y="0"/>
                    </a:cubicBezTo>
                    <a:cubicBezTo>
                      <a:pt x="40" y="5"/>
                      <a:pt x="40" y="5"/>
                      <a:pt x="40" y="5"/>
                    </a:cubicBezTo>
                    <a:cubicBezTo>
                      <a:pt x="28" y="5"/>
                      <a:pt x="28" y="5"/>
                      <a:pt x="28" y="5"/>
                    </a:cubicBezTo>
                    <a:cubicBezTo>
                      <a:pt x="23" y="19"/>
                      <a:pt x="23" y="19"/>
                      <a:pt x="23" y="19"/>
                    </a:cubicBezTo>
                    <a:cubicBezTo>
                      <a:pt x="31" y="27"/>
                      <a:pt x="31" y="27"/>
                      <a:pt x="31" y="27"/>
                    </a:cubicBezTo>
                    <a:lnTo>
                      <a:pt x="30" y="32"/>
                    </a:lnTo>
                    <a:close/>
                    <a:moveTo>
                      <a:pt x="19" y="17"/>
                    </a:moveTo>
                    <a:cubicBezTo>
                      <a:pt x="24" y="5"/>
                      <a:pt x="24" y="5"/>
                      <a:pt x="24" y="5"/>
                    </a:cubicBezTo>
                    <a:cubicBezTo>
                      <a:pt x="13" y="5"/>
                      <a:pt x="13" y="5"/>
                      <a:pt x="13" y="5"/>
                    </a:cubicBezTo>
                    <a:cubicBezTo>
                      <a:pt x="10" y="5"/>
                      <a:pt x="7" y="5"/>
                      <a:pt x="5" y="5"/>
                    </a:cubicBezTo>
                    <a:cubicBezTo>
                      <a:pt x="7" y="6"/>
                      <a:pt x="9" y="8"/>
                      <a:pt x="11" y="9"/>
                    </a:cubicBezTo>
                    <a:lnTo>
                      <a:pt x="19" y="1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8">
                <a:extLst>
                  <a:ext uri="{FF2B5EF4-FFF2-40B4-BE49-F238E27FC236}">
                    <a16:creationId xmlns:a16="http://schemas.microsoft.com/office/drawing/2014/main" xmlns="" id="{E23B54FC-8B49-4ED3-9122-39CE8E2EDF60}"/>
                  </a:ext>
                </a:extLst>
              </p:cNvPr>
              <p:cNvSpPr>
                <a:spLocks/>
              </p:cNvSpPr>
              <p:nvPr/>
            </p:nvSpPr>
            <p:spPr bwMode="auto">
              <a:xfrm>
                <a:off x="3990975" y="2232026"/>
                <a:ext cx="354013" cy="325438"/>
              </a:xfrm>
              <a:custGeom>
                <a:avLst/>
                <a:gdLst>
                  <a:gd name="T0" fmla="*/ 155 w 223"/>
                  <a:gd name="T1" fmla="*/ 205 h 205"/>
                  <a:gd name="T2" fmla="*/ 0 w 223"/>
                  <a:gd name="T3" fmla="*/ 122 h 205"/>
                  <a:gd name="T4" fmla="*/ 14 w 223"/>
                  <a:gd name="T5" fmla="*/ 102 h 205"/>
                  <a:gd name="T6" fmla="*/ 179 w 223"/>
                  <a:gd name="T7" fmla="*/ 83 h 205"/>
                  <a:gd name="T8" fmla="*/ 58 w 223"/>
                  <a:gd name="T9" fmla="*/ 20 h 205"/>
                  <a:gd name="T10" fmla="*/ 68 w 223"/>
                  <a:gd name="T11" fmla="*/ 0 h 205"/>
                  <a:gd name="T12" fmla="*/ 223 w 223"/>
                  <a:gd name="T13" fmla="*/ 83 h 205"/>
                  <a:gd name="T14" fmla="*/ 213 w 223"/>
                  <a:gd name="T15" fmla="*/ 102 h 205"/>
                  <a:gd name="T16" fmla="*/ 43 w 223"/>
                  <a:gd name="T17" fmla="*/ 122 h 205"/>
                  <a:gd name="T18" fmla="*/ 170 w 223"/>
                  <a:gd name="T19" fmla="*/ 185 h 205"/>
                  <a:gd name="T20" fmla="*/ 155 w 223"/>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3" h="205">
                    <a:moveTo>
                      <a:pt x="155" y="205"/>
                    </a:moveTo>
                    <a:lnTo>
                      <a:pt x="0" y="122"/>
                    </a:lnTo>
                    <a:lnTo>
                      <a:pt x="14" y="102"/>
                    </a:lnTo>
                    <a:lnTo>
                      <a:pt x="179" y="83"/>
                    </a:lnTo>
                    <a:lnTo>
                      <a:pt x="58" y="20"/>
                    </a:lnTo>
                    <a:lnTo>
                      <a:pt x="68" y="0"/>
                    </a:lnTo>
                    <a:lnTo>
                      <a:pt x="223" y="83"/>
                    </a:lnTo>
                    <a:lnTo>
                      <a:pt x="213" y="102"/>
                    </a:lnTo>
                    <a:lnTo>
                      <a:pt x="43" y="122"/>
                    </a:lnTo>
                    <a:lnTo>
                      <a:pt x="170" y="185"/>
                    </a:lnTo>
                    <a:lnTo>
                      <a:pt x="155" y="20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9">
                <a:extLst>
                  <a:ext uri="{FF2B5EF4-FFF2-40B4-BE49-F238E27FC236}">
                    <a16:creationId xmlns:a16="http://schemas.microsoft.com/office/drawing/2014/main" xmlns="" id="{7A57F64F-BC95-4778-98F5-2135FBD27EBE}"/>
                  </a:ext>
                </a:extLst>
              </p:cNvPr>
              <p:cNvSpPr>
                <a:spLocks/>
              </p:cNvSpPr>
              <p:nvPr/>
            </p:nvSpPr>
            <p:spPr bwMode="auto">
              <a:xfrm>
                <a:off x="4191000" y="1978026"/>
                <a:ext cx="300038" cy="293688"/>
              </a:xfrm>
              <a:custGeom>
                <a:avLst/>
                <a:gdLst>
                  <a:gd name="T0" fmla="*/ 23 w 39"/>
                  <a:gd name="T1" fmla="*/ 21 h 38"/>
                  <a:gd name="T2" fmla="*/ 19 w 39"/>
                  <a:gd name="T3" fmla="*/ 18 h 38"/>
                  <a:gd name="T4" fmla="*/ 28 w 39"/>
                  <a:gd name="T5" fmla="*/ 6 h 38"/>
                  <a:gd name="T6" fmla="*/ 39 w 39"/>
                  <a:gd name="T7" fmla="*/ 14 h 38"/>
                  <a:gd name="T8" fmla="*/ 38 w 39"/>
                  <a:gd name="T9" fmla="*/ 22 h 38"/>
                  <a:gd name="T10" fmla="*/ 35 w 39"/>
                  <a:gd name="T11" fmla="*/ 29 h 38"/>
                  <a:gd name="T12" fmla="*/ 27 w 39"/>
                  <a:gd name="T13" fmla="*/ 36 h 38"/>
                  <a:gd name="T14" fmla="*/ 18 w 39"/>
                  <a:gd name="T15" fmla="*/ 37 h 38"/>
                  <a:gd name="T16" fmla="*/ 9 w 39"/>
                  <a:gd name="T17" fmla="*/ 33 h 38"/>
                  <a:gd name="T18" fmla="*/ 2 w 39"/>
                  <a:gd name="T19" fmla="*/ 26 h 38"/>
                  <a:gd name="T20" fmla="*/ 0 w 39"/>
                  <a:gd name="T21" fmla="*/ 17 h 38"/>
                  <a:gd name="T22" fmla="*/ 4 w 39"/>
                  <a:gd name="T23" fmla="*/ 7 h 38"/>
                  <a:gd name="T24" fmla="*/ 10 w 39"/>
                  <a:gd name="T25" fmla="*/ 2 h 38"/>
                  <a:gd name="T26" fmla="*/ 15 w 39"/>
                  <a:gd name="T27" fmla="*/ 1 h 38"/>
                  <a:gd name="T28" fmla="*/ 22 w 39"/>
                  <a:gd name="T29" fmla="*/ 2 h 38"/>
                  <a:gd name="T30" fmla="*/ 20 w 39"/>
                  <a:gd name="T31" fmla="*/ 6 h 38"/>
                  <a:gd name="T32" fmla="*/ 16 w 39"/>
                  <a:gd name="T33" fmla="*/ 5 h 38"/>
                  <a:gd name="T34" fmla="*/ 11 w 39"/>
                  <a:gd name="T35" fmla="*/ 6 h 38"/>
                  <a:gd name="T36" fmla="*/ 8 w 39"/>
                  <a:gd name="T37" fmla="*/ 10 h 38"/>
                  <a:gd name="T38" fmla="*/ 5 w 39"/>
                  <a:gd name="T39" fmla="*/ 15 h 38"/>
                  <a:gd name="T40" fmla="*/ 5 w 39"/>
                  <a:gd name="T41" fmla="*/ 20 h 38"/>
                  <a:gd name="T42" fmla="*/ 7 w 39"/>
                  <a:gd name="T43" fmla="*/ 24 h 38"/>
                  <a:gd name="T44" fmla="*/ 12 w 39"/>
                  <a:gd name="T45" fmla="*/ 29 h 38"/>
                  <a:gd name="T46" fmla="*/ 19 w 39"/>
                  <a:gd name="T47" fmla="*/ 33 h 38"/>
                  <a:gd name="T48" fmla="*/ 26 w 39"/>
                  <a:gd name="T49" fmla="*/ 32 h 38"/>
                  <a:gd name="T50" fmla="*/ 31 w 39"/>
                  <a:gd name="T51" fmla="*/ 27 h 38"/>
                  <a:gd name="T52" fmla="*/ 34 w 39"/>
                  <a:gd name="T53" fmla="*/ 21 h 38"/>
                  <a:gd name="T54" fmla="*/ 34 w 39"/>
                  <a:gd name="T55" fmla="*/ 16 h 38"/>
                  <a:gd name="T56" fmla="*/ 29 w 39"/>
                  <a:gd name="T57" fmla="*/ 12 h 38"/>
                  <a:gd name="T58" fmla="*/ 23 w 39"/>
                  <a:gd name="T5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8">
                    <a:moveTo>
                      <a:pt x="23" y="21"/>
                    </a:moveTo>
                    <a:cubicBezTo>
                      <a:pt x="19" y="18"/>
                      <a:pt x="19" y="18"/>
                      <a:pt x="19" y="18"/>
                    </a:cubicBezTo>
                    <a:cubicBezTo>
                      <a:pt x="28" y="6"/>
                      <a:pt x="28" y="6"/>
                      <a:pt x="28" y="6"/>
                    </a:cubicBezTo>
                    <a:cubicBezTo>
                      <a:pt x="39" y="14"/>
                      <a:pt x="39" y="14"/>
                      <a:pt x="39" y="14"/>
                    </a:cubicBezTo>
                    <a:cubicBezTo>
                      <a:pt x="39" y="17"/>
                      <a:pt x="39" y="20"/>
                      <a:pt x="38" y="22"/>
                    </a:cubicBezTo>
                    <a:cubicBezTo>
                      <a:pt x="38" y="25"/>
                      <a:pt x="36" y="27"/>
                      <a:pt x="35" y="29"/>
                    </a:cubicBezTo>
                    <a:cubicBezTo>
                      <a:pt x="33" y="32"/>
                      <a:pt x="30" y="34"/>
                      <a:pt x="27" y="36"/>
                    </a:cubicBezTo>
                    <a:cubicBezTo>
                      <a:pt x="24" y="37"/>
                      <a:pt x="21" y="38"/>
                      <a:pt x="18" y="37"/>
                    </a:cubicBezTo>
                    <a:cubicBezTo>
                      <a:pt x="15" y="37"/>
                      <a:pt x="12" y="35"/>
                      <a:pt x="9" y="33"/>
                    </a:cubicBezTo>
                    <a:cubicBezTo>
                      <a:pt x="6" y="31"/>
                      <a:pt x="4" y="29"/>
                      <a:pt x="2" y="26"/>
                    </a:cubicBezTo>
                    <a:cubicBezTo>
                      <a:pt x="1" y="23"/>
                      <a:pt x="0" y="20"/>
                      <a:pt x="0" y="17"/>
                    </a:cubicBezTo>
                    <a:cubicBezTo>
                      <a:pt x="1" y="13"/>
                      <a:pt x="2" y="10"/>
                      <a:pt x="4" y="7"/>
                    </a:cubicBezTo>
                    <a:cubicBezTo>
                      <a:pt x="6" y="5"/>
                      <a:pt x="8" y="4"/>
                      <a:pt x="10" y="2"/>
                    </a:cubicBezTo>
                    <a:cubicBezTo>
                      <a:pt x="12" y="1"/>
                      <a:pt x="14" y="1"/>
                      <a:pt x="15" y="1"/>
                    </a:cubicBezTo>
                    <a:cubicBezTo>
                      <a:pt x="17" y="0"/>
                      <a:pt x="20" y="1"/>
                      <a:pt x="22" y="2"/>
                    </a:cubicBezTo>
                    <a:cubicBezTo>
                      <a:pt x="20" y="6"/>
                      <a:pt x="20" y="6"/>
                      <a:pt x="20" y="6"/>
                    </a:cubicBezTo>
                    <a:cubicBezTo>
                      <a:pt x="18" y="5"/>
                      <a:pt x="17" y="5"/>
                      <a:pt x="16" y="5"/>
                    </a:cubicBezTo>
                    <a:cubicBezTo>
                      <a:pt x="14" y="5"/>
                      <a:pt x="13" y="6"/>
                      <a:pt x="11" y="6"/>
                    </a:cubicBezTo>
                    <a:cubicBezTo>
                      <a:pt x="10" y="7"/>
                      <a:pt x="9" y="8"/>
                      <a:pt x="8" y="10"/>
                    </a:cubicBezTo>
                    <a:cubicBezTo>
                      <a:pt x="6" y="12"/>
                      <a:pt x="6" y="13"/>
                      <a:pt x="5" y="15"/>
                    </a:cubicBezTo>
                    <a:cubicBezTo>
                      <a:pt x="5" y="17"/>
                      <a:pt x="5" y="18"/>
                      <a:pt x="5" y="20"/>
                    </a:cubicBezTo>
                    <a:cubicBezTo>
                      <a:pt x="5" y="21"/>
                      <a:pt x="6" y="23"/>
                      <a:pt x="7" y="24"/>
                    </a:cubicBezTo>
                    <a:cubicBezTo>
                      <a:pt x="8" y="26"/>
                      <a:pt x="9" y="28"/>
                      <a:pt x="12" y="29"/>
                    </a:cubicBezTo>
                    <a:cubicBezTo>
                      <a:pt x="14" y="31"/>
                      <a:pt x="17" y="32"/>
                      <a:pt x="19" y="33"/>
                    </a:cubicBezTo>
                    <a:cubicBezTo>
                      <a:pt x="22" y="33"/>
                      <a:pt x="24" y="33"/>
                      <a:pt x="26" y="32"/>
                    </a:cubicBezTo>
                    <a:cubicBezTo>
                      <a:pt x="28" y="31"/>
                      <a:pt x="30" y="29"/>
                      <a:pt x="31" y="27"/>
                    </a:cubicBezTo>
                    <a:cubicBezTo>
                      <a:pt x="32" y="25"/>
                      <a:pt x="33" y="24"/>
                      <a:pt x="34" y="21"/>
                    </a:cubicBezTo>
                    <a:cubicBezTo>
                      <a:pt x="34" y="19"/>
                      <a:pt x="35" y="18"/>
                      <a:pt x="34" y="16"/>
                    </a:cubicBezTo>
                    <a:cubicBezTo>
                      <a:pt x="29" y="12"/>
                      <a:pt x="29" y="12"/>
                      <a:pt x="29" y="12"/>
                    </a:cubicBezTo>
                    <a:lnTo>
                      <a:pt x="23" y="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0">
                <a:extLst>
                  <a:ext uri="{FF2B5EF4-FFF2-40B4-BE49-F238E27FC236}">
                    <a16:creationId xmlns:a16="http://schemas.microsoft.com/office/drawing/2014/main" xmlns="" id="{826C5764-FC2D-42E8-BA85-B141BA226C8A}"/>
                  </a:ext>
                </a:extLst>
              </p:cNvPr>
              <p:cNvSpPr>
                <a:spLocks/>
              </p:cNvSpPr>
              <p:nvPr/>
            </p:nvSpPr>
            <p:spPr bwMode="auto">
              <a:xfrm>
                <a:off x="4584700" y="1568451"/>
                <a:ext cx="307975" cy="293688"/>
              </a:xfrm>
              <a:custGeom>
                <a:avLst/>
                <a:gdLst>
                  <a:gd name="T0" fmla="*/ 22 w 40"/>
                  <a:gd name="T1" fmla="*/ 22 h 38"/>
                  <a:gd name="T2" fmla="*/ 20 w 40"/>
                  <a:gd name="T3" fmla="*/ 18 h 38"/>
                  <a:gd name="T4" fmla="*/ 32 w 40"/>
                  <a:gd name="T5" fmla="*/ 9 h 38"/>
                  <a:gd name="T6" fmla="*/ 40 w 40"/>
                  <a:gd name="T7" fmla="*/ 19 h 38"/>
                  <a:gd name="T8" fmla="*/ 37 w 40"/>
                  <a:gd name="T9" fmla="*/ 27 h 38"/>
                  <a:gd name="T10" fmla="*/ 32 w 40"/>
                  <a:gd name="T11" fmla="*/ 33 h 38"/>
                  <a:gd name="T12" fmla="*/ 23 w 40"/>
                  <a:gd name="T13" fmla="*/ 37 h 38"/>
                  <a:gd name="T14" fmla="*/ 14 w 40"/>
                  <a:gd name="T15" fmla="*/ 36 h 38"/>
                  <a:gd name="T16" fmla="*/ 6 w 40"/>
                  <a:gd name="T17" fmla="*/ 30 h 38"/>
                  <a:gd name="T18" fmla="*/ 1 w 40"/>
                  <a:gd name="T19" fmla="*/ 21 h 38"/>
                  <a:gd name="T20" fmla="*/ 2 w 40"/>
                  <a:gd name="T21" fmla="*/ 12 h 38"/>
                  <a:gd name="T22" fmla="*/ 8 w 40"/>
                  <a:gd name="T23" fmla="*/ 4 h 38"/>
                  <a:gd name="T24" fmla="*/ 14 w 40"/>
                  <a:gd name="T25" fmla="*/ 0 h 38"/>
                  <a:gd name="T26" fmla="*/ 20 w 40"/>
                  <a:gd name="T27" fmla="*/ 0 h 38"/>
                  <a:gd name="T28" fmla="*/ 26 w 40"/>
                  <a:gd name="T29" fmla="*/ 3 h 38"/>
                  <a:gd name="T30" fmla="*/ 24 w 40"/>
                  <a:gd name="T31" fmla="*/ 7 h 38"/>
                  <a:gd name="T32" fmla="*/ 19 w 40"/>
                  <a:gd name="T33" fmla="*/ 4 h 38"/>
                  <a:gd name="T34" fmla="*/ 15 w 40"/>
                  <a:gd name="T35" fmla="*/ 5 h 38"/>
                  <a:gd name="T36" fmla="*/ 11 w 40"/>
                  <a:gd name="T37" fmla="*/ 7 h 38"/>
                  <a:gd name="T38" fmla="*/ 7 w 40"/>
                  <a:gd name="T39" fmla="*/ 11 h 38"/>
                  <a:gd name="T40" fmla="*/ 5 w 40"/>
                  <a:gd name="T41" fmla="*/ 16 h 38"/>
                  <a:gd name="T42" fmla="*/ 6 w 40"/>
                  <a:gd name="T43" fmla="*/ 20 h 38"/>
                  <a:gd name="T44" fmla="*/ 9 w 40"/>
                  <a:gd name="T45" fmla="*/ 27 h 38"/>
                  <a:gd name="T46" fmla="*/ 16 w 40"/>
                  <a:gd name="T47" fmla="*/ 32 h 38"/>
                  <a:gd name="T48" fmla="*/ 23 w 40"/>
                  <a:gd name="T49" fmla="*/ 33 h 38"/>
                  <a:gd name="T50" fmla="*/ 29 w 40"/>
                  <a:gd name="T51" fmla="*/ 30 h 38"/>
                  <a:gd name="T52" fmla="*/ 33 w 40"/>
                  <a:gd name="T53" fmla="*/ 25 h 38"/>
                  <a:gd name="T54" fmla="*/ 35 w 40"/>
                  <a:gd name="T55" fmla="*/ 20 h 38"/>
                  <a:gd name="T56" fmla="*/ 31 w 40"/>
                  <a:gd name="T57" fmla="*/ 15 h 38"/>
                  <a:gd name="T58" fmla="*/ 22 w 40"/>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8">
                    <a:moveTo>
                      <a:pt x="22" y="22"/>
                    </a:moveTo>
                    <a:cubicBezTo>
                      <a:pt x="20" y="18"/>
                      <a:pt x="20" y="18"/>
                      <a:pt x="20" y="18"/>
                    </a:cubicBezTo>
                    <a:cubicBezTo>
                      <a:pt x="32" y="9"/>
                      <a:pt x="32" y="9"/>
                      <a:pt x="32" y="9"/>
                    </a:cubicBezTo>
                    <a:cubicBezTo>
                      <a:pt x="40" y="19"/>
                      <a:pt x="40" y="19"/>
                      <a:pt x="40" y="19"/>
                    </a:cubicBezTo>
                    <a:cubicBezTo>
                      <a:pt x="39" y="22"/>
                      <a:pt x="38" y="25"/>
                      <a:pt x="37" y="27"/>
                    </a:cubicBezTo>
                    <a:cubicBezTo>
                      <a:pt x="36" y="29"/>
                      <a:pt x="34" y="31"/>
                      <a:pt x="32" y="33"/>
                    </a:cubicBezTo>
                    <a:cubicBezTo>
                      <a:pt x="29" y="35"/>
                      <a:pt x="26" y="37"/>
                      <a:pt x="23" y="37"/>
                    </a:cubicBezTo>
                    <a:cubicBezTo>
                      <a:pt x="20" y="38"/>
                      <a:pt x="17" y="38"/>
                      <a:pt x="14" y="36"/>
                    </a:cubicBezTo>
                    <a:cubicBezTo>
                      <a:pt x="11" y="35"/>
                      <a:pt x="8" y="33"/>
                      <a:pt x="6" y="30"/>
                    </a:cubicBezTo>
                    <a:cubicBezTo>
                      <a:pt x="3" y="27"/>
                      <a:pt x="2" y="24"/>
                      <a:pt x="1" y="21"/>
                    </a:cubicBezTo>
                    <a:cubicBezTo>
                      <a:pt x="0" y="18"/>
                      <a:pt x="1" y="15"/>
                      <a:pt x="2" y="12"/>
                    </a:cubicBezTo>
                    <a:cubicBezTo>
                      <a:pt x="3" y="9"/>
                      <a:pt x="5" y="6"/>
                      <a:pt x="8" y="4"/>
                    </a:cubicBezTo>
                    <a:cubicBezTo>
                      <a:pt x="10" y="2"/>
                      <a:pt x="12" y="1"/>
                      <a:pt x="14" y="0"/>
                    </a:cubicBezTo>
                    <a:cubicBezTo>
                      <a:pt x="17" y="0"/>
                      <a:pt x="19" y="0"/>
                      <a:pt x="20" y="0"/>
                    </a:cubicBezTo>
                    <a:cubicBezTo>
                      <a:pt x="22" y="0"/>
                      <a:pt x="24" y="1"/>
                      <a:pt x="26" y="3"/>
                    </a:cubicBezTo>
                    <a:cubicBezTo>
                      <a:pt x="24" y="7"/>
                      <a:pt x="24" y="7"/>
                      <a:pt x="24" y="7"/>
                    </a:cubicBezTo>
                    <a:cubicBezTo>
                      <a:pt x="22" y="6"/>
                      <a:pt x="21" y="5"/>
                      <a:pt x="19" y="4"/>
                    </a:cubicBezTo>
                    <a:cubicBezTo>
                      <a:pt x="18" y="4"/>
                      <a:pt x="17" y="4"/>
                      <a:pt x="15" y="5"/>
                    </a:cubicBezTo>
                    <a:cubicBezTo>
                      <a:pt x="14" y="5"/>
                      <a:pt x="12" y="6"/>
                      <a:pt x="11" y="7"/>
                    </a:cubicBezTo>
                    <a:cubicBezTo>
                      <a:pt x="9" y="8"/>
                      <a:pt x="8" y="10"/>
                      <a:pt x="7" y="11"/>
                    </a:cubicBezTo>
                    <a:cubicBezTo>
                      <a:pt x="6" y="13"/>
                      <a:pt x="6" y="14"/>
                      <a:pt x="5" y="16"/>
                    </a:cubicBezTo>
                    <a:cubicBezTo>
                      <a:pt x="5" y="17"/>
                      <a:pt x="5" y="19"/>
                      <a:pt x="6" y="20"/>
                    </a:cubicBezTo>
                    <a:cubicBezTo>
                      <a:pt x="7" y="23"/>
                      <a:pt x="8" y="25"/>
                      <a:pt x="9" y="27"/>
                    </a:cubicBezTo>
                    <a:cubicBezTo>
                      <a:pt x="11" y="29"/>
                      <a:pt x="14" y="31"/>
                      <a:pt x="16" y="32"/>
                    </a:cubicBezTo>
                    <a:cubicBezTo>
                      <a:pt x="18" y="33"/>
                      <a:pt x="20" y="33"/>
                      <a:pt x="23" y="33"/>
                    </a:cubicBezTo>
                    <a:cubicBezTo>
                      <a:pt x="25" y="32"/>
                      <a:pt x="27" y="31"/>
                      <a:pt x="29" y="30"/>
                    </a:cubicBezTo>
                    <a:cubicBezTo>
                      <a:pt x="31" y="28"/>
                      <a:pt x="32" y="27"/>
                      <a:pt x="33" y="25"/>
                    </a:cubicBezTo>
                    <a:cubicBezTo>
                      <a:pt x="34" y="23"/>
                      <a:pt x="35" y="22"/>
                      <a:pt x="35" y="20"/>
                    </a:cubicBezTo>
                    <a:cubicBezTo>
                      <a:pt x="31" y="15"/>
                      <a:pt x="31" y="15"/>
                      <a:pt x="31" y="15"/>
                    </a:cubicBezTo>
                    <a:lnTo>
                      <a:pt x="22"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1">
                <a:extLst>
                  <a:ext uri="{FF2B5EF4-FFF2-40B4-BE49-F238E27FC236}">
                    <a16:creationId xmlns:a16="http://schemas.microsoft.com/office/drawing/2014/main" xmlns="" id="{E007862B-F403-4F99-AC7A-01DDE196BF92}"/>
                  </a:ext>
                </a:extLst>
              </p:cNvPr>
              <p:cNvSpPr>
                <a:spLocks noEditPoints="1"/>
              </p:cNvSpPr>
              <p:nvPr/>
            </p:nvSpPr>
            <p:spPr bwMode="auto">
              <a:xfrm>
                <a:off x="4854575" y="1384301"/>
                <a:ext cx="285750" cy="292100"/>
              </a:xfrm>
              <a:custGeom>
                <a:avLst/>
                <a:gdLst>
                  <a:gd name="T0" fmla="*/ 4 w 37"/>
                  <a:gd name="T1" fmla="*/ 28 h 38"/>
                  <a:gd name="T2" fmla="*/ 1 w 37"/>
                  <a:gd name="T3" fmla="*/ 14 h 38"/>
                  <a:gd name="T4" fmla="*/ 9 w 37"/>
                  <a:gd name="T5" fmla="*/ 3 h 38"/>
                  <a:gd name="T6" fmla="*/ 18 w 37"/>
                  <a:gd name="T7" fmla="*/ 1 h 38"/>
                  <a:gd name="T8" fmla="*/ 27 w 37"/>
                  <a:gd name="T9" fmla="*/ 3 h 38"/>
                  <a:gd name="T10" fmla="*/ 34 w 37"/>
                  <a:gd name="T11" fmla="*/ 11 h 38"/>
                  <a:gd name="T12" fmla="*/ 37 w 37"/>
                  <a:gd name="T13" fmla="*/ 20 h 38"/>
                  <a:gd name="T14" fmla="*/ 35 w 37"/>
                  <a:gd name="T15" fmla="*/ 29 h 38"/>
                  <a:gd name="T16" fmla="*/ 28 w 37"/>
                  <a:gd name="T17" fmla="*/ 36 h 38"/>
                  <a:gd name="T18" fmla="*/ 19 w 37"/>
                  <a:gd name="T19" fmla="*/ 38 h 38"/>
                  <a:gd name="T20" fmla="*/ 10 w 37"/>
                  <a:gd name="T21" fmla="*/ 35 h 38"/>
                  <a:gd name="T22" fmla="*/ 4 w 37"/>
                  <a:gd name="T23" fmla="*/ 28 h 38"/>
                  <a:gd name="T24" fmla="*/ 8 w 37"/>
                  <a:gd name="T25" fmla="*/ 26 h 38"/>
                  <a:gd name="T26" fmla="*/ 17 w 37"/>
                  <a:gd name="T27" fmla="*/ 33 h 38"/>
                  <a:gd name="T28" fmla="*/ 26 w 37"/>
                  <a:gd name="T29" fmla="*/ 32 h 38"/>
                  <a:gd name="T30" fmla="*/ 32 w 37"/>
                  <a:gd name="T31" fmla="*/ 24 h 38"/>
                  <a:gd name="T32" fmla="*/ 29 w 37"/>
                  <a:gd name="T33" fmla="*/ 13 h 38"/>
                  <a:gd name="T34" fmla="*/ 24 w 37"/>
                  <a:gd name="T35" fmla="*/ 7 h 38"/>
                  <a:gd name="T36" fmla="*/ 18 w 37"/>
                  <a:gd name="T37" fmla="*/ 5 h 38"/>
                  <a:gd name="T38" fmla="*/ 11 w 37"/>
                  <a:gd name="T39" fmla="*/ 7 h 38"/>
                  <a:gd name="T40" fmla="*/ 6 w 37"/>
                  <a:gd name="T41" fmla="*/ 14 h 38"/>
                  <a:gd name="T42" fmla="*/ 8 w 37"/>
                  <a:gd name="T4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4" y="28"/>
                    </a:moveTo>
                    <a:cubicBezTo>
                      <a:pt x="1" y="23"/>
                      <a:pt x="0" y="18"/>
                      <a:pt x="1" y="14"/>
                    </a:cubicBezTo>
                    <a:cubicBezTo>
                      <a:pt x="2" y="9"/>
                      <a:pt x="5" y="6"/>
                      <a:pt x="9" y="3"/>
                    </a:cubicBezTo>
                    <a:cubicBezTo>
                      <a:pt x="12" y="1"/>
                      <a:pt x="15" y="0"/>
                      <a:pt x="18" y="1"/>
                    </a:cubicBezTo>
                    <a:cubicBezTo>
                      <a:pt x="21" y="1"/>
                      <a:pt x="24" y="1"/>
                      <a:pt x="27" y="3"/>
                    </a:cubicBezTo>
                    <a:cubicBezTo>
                      <a:pt x="30" y="5"/>
                      <a:pt x="32" y="7"/>
                      <a:pt x="34" y="11"/>
                    </a:cubicBezTo>
                    <a:cubicBezTo>
                      <a:pt x="36" y="14"/>
                      <a:pt x="37" y="17"/>
                      <a:pt x="37" y="20"/>
                    </a:cubicBezTo>
                    <a:cubicBezTo>
                      <a:pt x="37" y="23"/>
                      <a:pt x="36" y="26"/>
                      <a:pt x="35" y="29"/>
                    </a:cubicBezTo>
                    <a:cubicBezTo>
                      <a:pt x="33" y="32"/>
                      <a:pt x="31" y="34"/>
                      <a:pt x="28" y="36"/>
                    </a:cubicBezTo>
                    <a:cubicBezTo>
                      <a:pt x="25" y="37"/>
                      <a:pt x="22" y="38"/>
                      <a:pt x="19" y="38"/>
                    </a:cubicBezTo>
                    <a:cubicBezTo>
                      <a:pt x="16" y="38"/>
                      <a:pt x="13" y="37"/>
                      <a:pt x="10" y="35"/>
                    </a:cubicBezTo>
                    <a:cubicBezTo>
                      <a:pt x="8" y="33"/>
                      <a:pt x="6" y="31"/>
                      <a:pt x="4" y="28"/>
                    </a:cubicBezTo>
                    <a:close/>
                    <a:moveTo>
                      <a:pt x="8" y="26"/>
                    </a:moveTo>
                    <a:cubicBezTo>
                      <a:pt x="10" y="30"/>
                      <a:pt x="13" y="32"/>
                      <a:pt x="17" y="33"/>
                    </a:cubicBezTo>
                    <a:cubicBezTo>
                      <a:pt x="20" y="34"/>
                      <a:pt x="23" y="34"/>
                      <a:pt x="26" y="32"/>
                    </a:cubicBezTo>
                    <a:cubicBezTo>
                      <a:pt x="29" y="30"/>
                      <a:pt x="31" y="28"/>
                      <a:pt x="32" y="24"/>
                    </a:cubicBezTo>
                    <a:cubicBezTo>
                      <a:pt x="33" y="21"/>
                      <a:pt x="32" y="17"/>
                      <a:pt x="29" y="13"/>
                    </a:cubicBezTo>
                    <a:cubicBezTo>
                      <a:pt x="28" y="10"/>
                      <a:pt x="26" y="9"/>
                      <a:pt x="24" y="7"/>
                    </a:cubicBezTo>
                    <a:cubicBezTo>
                      <a:pt x="22" y="6"/>
                      <a:pt x="20" y="5"/>
                      <a:pt x="18" y="5"/>
                    </a:cubicBezTo>
                    <a:cubicBezTo>
                      <a:pt x="16" y="5"/>
                      <a:pt x="13" y="5"/>
                      <a:pt x="11" y="7"/>
                    </a:cubicBezTo>
                    <a:cubicBezTo>
                      <a:pt x="8" y="8"/>
                      <a:pt x="6" y="11"/>
                      <a:pt x="6" y="14"/>
                    </a:cubicBezTo>
                    <a:cubicBezTo>
                      <a:pt x="5" y="17"/>
                      <a:pt x="6" y="21"/>
                      <a:pt x="8" y="26"/>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2">
                <a:extLst>
                  <a:ext uri="{FF2B5EF4-FFF2-40B4-BE49-F238E27FC236}">
                    <a16:creationId xmlns:a16="http://schemas.microsoft.com/office/drawing/2014/main" xmlns="" id="{BD68B89D-CEDA-4BEC-9B77-84D5C2637D66}"/>
                  </a:ext>
                </a:extLst>
              </p:cNvPr>
              <p:cNvSpPr>
                <a:spLocks/>
              </p:cNvSpPr>
              <p:nvPr/>
            </p:nvSpPr>
            <p:spPr bwMode="auto">
              <a:xfrm>
                <a:off x="5124450" y="1220788"/>
                <a:ext cx="307975" cy="347663"/>
              </a:xfrm>
              <a:custGeom>
                <a:avLst/>
                <a:gdLst>
                  <a:gd name="T0" fmla="*/ 68 w 194"/>
                  <a:gd name="T1" fmla="*/ 219 h 219"/>
                  <a:gd name="T2" fmla="*/ 0 w 194"/>
                  <a:gd name="T3" fmla="*/ 54 h 219"/>
                  <a:gd name="T4" fmla="*/ 19 w 194"/>
                  <a:gd name="T5" fmla="*/ 44 h 219"/>
                  <a:gd name="T6" fmla="*/ 160 w 194"/>
                  <a:gd name="T7" fmla="*/ 137 h 219"/>
                  <a:gd name="T8" fmla="*/ 107 w 194"/>
                  <a:gd name="T9" fmla="*/ 10 h 219"/>
                  <a:gd name="T10" fmla="*/ 126 w 194"/>
                  <a:gd name="T11" fmla="*/ 0 h 219"/>
                  <a:gd name="T12" fmla="*/ 194 w 194"/>
                  <a:gd name="T13" fmla="*/ 166 h 219"/>
                  <a:gd name="T14" fmla="*/ 175 w 194"/>
                  <a:gd name="T15" fmla="*/ 175 h 219"/>
                  <a:gd name="T16" fmla="*/ 34 w 194"/>
                  <a:gd name="T17" fmla="*/ 78 h 219"/>
                  <a:gd name="T18" fmla="*/ 87 w 194"/>
                  <a:gd name="T19" fmla="*/ 210 h 219"/>
                  <a:gd name="T20" fmla="*/ 68 w 194"/>
                  <a:gd name="T21"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19">
                    <a:moveTo>
                      <a:pt x="68" y="219"/>
                    </a:moveTo>
                    <a:lnTo>
                      <a:pt x="0" y="54"/>
                    </a:lnTo>
                    <a:lnTo>
                      <a:pt x="19" y="44"/>
                    </a:lnTo>
                    <a:lnTo>
                      <a:pt x="160" y="137"/>
                    </a:lnTo>
                    <a:lnTo>
                      <a:pt x="107" y="10"/>
                    </a:lnTo>
                    <a:lnTo>
                      <a:pt x="126" y="0"/>
                    </a:lnTo>
                    <a:lnTo>
                      <a:pt x="194" y="166"/>
                    </a:lnTo>
                    <a:lnTo>
                      <a:pt x="175" y="175"/>
                    </a:lnTo>
                    <a:lnTo>
                      <a:pt x="34" y="78"/>
                    </a:lnTo>
                    <a:lnTo>
                      <a:pt x="87" y="210"/>
                    </a:lnTo>
                    <a:lnTo>
                      <a:pt x="68" y="21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3">
                <a:extLst>
                  <a:ext uri="{FF2B5EF4-FFF2-40B4-BE49-F238E27FC236}">
                    <a16:creationId xmlns:a16="http://schemas.microsoft.com/office/drawing/2014/main" xmlns="" id="{893BB12A-5939-4AAF-A754-1847E2B9990E}"/>
                  </a:ext>
                </a:extLst>
              </p:cNvPr>
              <p:cNvSpPr>
                <a:spLocks/>
              </p:cNvSpPr>
              <p:nvPr/>
            </p:nvSpPr>
            <p:spPr bwMode="auto">
              <a:xfrm>
                <a:off x="5440363" y="1152526"/>
                <a:ext cx="285750" cy="292100"/>
              </a:xfrm>
              <a:custGeom>
                <a:avLst/>
                <a:gdLst>
                  <a:gd name="T0" fmla="*/ 20 w 37"/>
                  <a:gd name="T1" fmla="*/ 22 h 38"/>
                  <a:gd name="T2" fmla="*/ 19 w 37"/>
                  <a:gd name="T3" fmla="*/ 18 h 38"/>
                  <a:gd name="T4" fmla="*/ 34 w 37"/>
                  <a:gd name="T5" fmla="*/ 15 h 38"/>
                  <a:gd name="T6" fmla="*/ 37 w 37"/>
                  <a:gd name="T7" fmla="*/ 28 h 38"/>
                  <a:gd name="T8" fmla="*/ 31 w 37"/>
                  <a:gd name="T9" fmla="*/ 33 h 38"/>
                  <a:gd name="T10" fmla="*/ 24 w 37"/>
                  <a:gd name="T11" fmla="*/ 37 h 38"/>
                  <a:gd name="T12" fmla="*/ 14 w 37"/>
                  <a:gd name="T13" fmla="*/ 37 h 38"/>
                  <a:gd name="T14" fmla="*/ 6 w 37"/>
                  <a:gd name="T15" fmla="*/ 32 h 38"/>
                  <a:gd name="T16" fmla="*/ 1 w 37"/>
                  <a:gd name="T17" fmla="*/ 23 h 38"/>
                  <a:gd name="T18" fmla="*/ 1 w 37"/>
                  <a:gd name="T19" fmla="*/ 13 h 38"/>
                  <a:gd name="T20" fmla="*/ 6 w 37"/>
                  <a:gd name="T21" fmla="*/ 5 h 38"/>
                  <a:gd name="T22" fmla="*/ 15 w 37"/>
                  <a:gd name="T23" fmla="*/ 0 h 38"/>
                  <a:gd name="T24" fmla="*/ 22 w 37"/>
                  <a:gd name="T25" fmla="*/ 0 h 38"/>
                  <a:gd name="T26" fmla="*/ 27 w 37"/>
                  <a:gd name="T27" fmla="*/ 2 h 38"/>
                  <a:gd name="T28" fmla="*/ 32 w 37"/>
                  <a:gd name="T29" fmla="*/ 7 h 38"/>
                  <a:gd name="T30" fmla="*/ 28 w 37"/>
                  <a:gd name="T31" fmla="*/ 9 h 38"/>
                  <a:gd name="T32" fmla="*/ 25 w 37"/>
                  <a:gd name="T33" fmla="*/ 6 h 38"/>
                  <a:gd name="T34" fmla="*/ 21 w 37"/>
                  <a:gd name="T35" fmla="*/ 4 h 38"/>
                  <a:gd name="T36" fmla="*/ 16 w 37"/>
                  <a:gd name="T37" fmla="*/ 4 h 38"/>
                  <a:gd name="T38" fmla="*/ 10 w 37"/>
                  <a:gd name="T39" fmla="*/ 7 h 38"/>
                  <a:gd name="T40" fmla="*/ 7 w 37"/>
                  <a:gd name="T41" fmla="*/ 10 h 38"/>
                  <a:gd name="T42" fmla="*/ 6 w 37"/>
                  <a:gd name="T43" fmla="*/ 14 h 38"/>
                  <a:gd name="T44" fmla="*/ 6 w 37"/>
                  <a:gd name="T45" fmla="*/ 22 h 38"/>
                  <a:gd name="T46" fmla="*/ 10 w 37"/>
                  <a:gd name="T47" fmla="*/ 29 h 38"/>
                  <a:gd name="T48" fmla="*/ 16 w 37"/>
                  <a:gd name="T49" fmla="*/ 33 h 38"/>
                  <a:gd name="T50" fmla="*/ 23 w 37"/>
                  <a:gd name="T51" fmla="*/ 33 h 38"/>
                  <a:gd name="T52" fmla="*/ 28 w 37"/>
                  <a:gd name="T53" fmla="*/ 30 h 38"/>
                  <a:gd name="T54" fmla="*/ 32 w 37"/>
                  <a:gd name="T55" fmla="*/ 26 h 38"/>
                  <a:gd name="T56" fmla="*/ 30 w 37"/>
                  <a:gd name="T57" fmla="*/ 20 h 38"/>
                  <a:gd name="T58" fmla="*/ 20 w 37"/>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20" y="22"/>
                    </a:moveTo>
                    <a:cubicBezTo>
                      <a:pt x="19" y="18"/>
                      <a:pt x="19" y="18"/>
                      <a:pt x="19" y="18"/>
                    </a:cubicBezTo>
                    <a:cubicBezTo>
                      <a:pt x="34" y="15"/>
                      <a:pt x="34" y="15"/>
                      <a:pt x="34" y="15"/>
                    </a:cubicBezTo>
                    <a:cubicBezTo>
                      <a:pt x="37" y="28"/>
                      <a:pt x="37" y="28"/>
                      <a:pt x="37" y="28"/>
                    </a:cubicBezTo>
                    <a:cubicBezTo>
                      <a:pt x="35" y="30"/>
                      <a:pt x="33" y="32"/>
                      <a:pt x="31" y="33"/>
                    </a:cubicBezTo>
                    <a:cubicBezTo>
                      <a:pt x="29" y="35"/>
                      <a:pt x="26" y="36"/>
                      <a:pt x="24" y="37"/>
                    </a:cubicBezTo>
                    <a:cubicBezTo>
                      <a:pt x="20" y="38"/>
                      <a:pt x="17" y="38"/>
                      <a:pt x="14" y="37"/>
                    </a:cubicBezTo>
                    <a:cubicBezTo>
                      <a:pt x="11" y="36"/>
                      <a:pt x="8" y="34"/>
                      <a:pt x="6" y="32"/>
                    </a:cubicBezTo>
                    <a:cubicBezTo>
                      <a:pt x="4" y="30"/>
                      <a:pt x="2" y="27"/>
                      <a:pt x="1" y="23"/>
                    </a:cubicBezTo>
                    <a:cubicBezTo>
                      <a:pt x="1" y="20"/>
                      <a:pt x="0" y="16"/>
                      <a:pt x="1" y="13"/>
                    </a:cubicBezTo>
                    <a:cubicBezTo>
                      <a:pt x="2" y="10"/>
                      <a:pt x="3" y="7"/>
                      <a:pt x="6" y="5"/>
                    </a:cubicBezTo>
                    <a:cubicBezTo>
                      <a:pt x="8" y="3"/>
                      <a:pt x="11" y="1"/>
                      <a:pt x="15" y="0"/>
                    </a:cubicBezTo>
                    <a:cubicBezTo>
                      <a:pt x="17" y="0"/>
                      <a:pt x="19" y="0"/>
                      <a:pt x="22" y="0"/>
                    </a:cubicBezTo>
                    <a:cubicBezTo>
                      <a:pt x="24" y="0"/>
                      <a:pt x="26" y="1"/>
                      <a:pt x="27" y="2"/>
                    </a:cubicBezTo>
                    <a:cubicBezTo>
                      <a:pt x="29" y="3"/>
                      <a:pt x="30" y="5"/>
                      <a:pt x="32" y="7"/>
                    </a:cubicBezTo>
                    <a:cubicBezTo>
                      <a:pt x="28" y="9"/>
                      <a:pt x="28" y="9"/>
                      <a:pt x="28" y="9"/>
                    </a:cubicBezTo>
                    <a:cubicBezTo>
                      <a:pt x="27" y="8"/>
                      <a:pt x="26" y="6"/>
                      <a:pt x="25" y="6"/>
                    </a:cubicBezTo>
                    <a:cubicBezTo>
                      <a:pt x="24" y="5"/>
                      <a:pt x="22" y="4"/>
                      <a:pt x="21" y="4"/>
                    </a:cubicBezTo>
                    <a:cubicBezTo>
                      <a:pt x="19" y="4"/>
                      <a:pt x="17" y="4"/>
                      <a:pt x="16" y="4"/>
                    </a:cubicBezTo>
                    <a:cubicBezTo>
                      <a:pt x="13" y="5"/>
                      <a:pt x="12" y="6"/>
                      <a:pt x="10" y="7"/>
                    </a:cubicBezTo>
                    <a:cubicBezTo>
                      <a:pt x="9" y="8"/>
                      <a:pt x="8" y="9"/>
                      <a:pt x="7" y="10"/>
                    </a:cubicBezTo>
                    <a:cubicBezTo>
                      <a:pt x="6" y="11"/>
                      <a:pt x="6" y="13"/>
                      <a:pt x="6" y="14"/>
                    </a:cubicBezTo>
                    <a:cubicBezTo>
                      <a:pt x="5" y="17"/>
                      <a:pt x="5" y="19"/>
                      <a:pt x="6" y="22"/>
                    </a:cubicBezTo>
                    <a:cubicBezTo>
                      <a:pt x="7" y="25"/>
                      <a:pt x="8" y="27"/>
                      <a:pt x="10" y="29"/>
                    </a:cubicBezTo>
                    <a:cubicBezTo>
                      <a:pt x="11" y="31"/>
                      <a:pt x="13" y="32"/>
                      <a:pt x="16" y="33"/>
                    </a:cubicBezTo>
                    <a:cubicBezTo>
                      <a:pt x="18" y="33"/>
                      <a:pt x="20" y="33"/>
                      <a:pt x="23" y="33"/>
                    </a:cubicBezTo>
                    <a:cubicBezTo>
                      <a:pt x="25" y="32"/>
                      <a:pt x="26" y="31"/>
                      <a:pt x="28" y="30"/>
                    </a:cubicBezTo>
                    <a:cubicBezTo>
                      <a:pt x="30" y="29"/>
                      <a:pt x="31" y="28"/>
                      <a:pt x="32" y="26"/>
                    </a:cubicBezTo>
                    <a:cubicBezTo>
                      <a:pt x="30" y="20"/>
                      <a:pt x="30" y="20"/>
                      <a:pt x="30" y="20"/>
                    </a:cubicBezTo>
                    <a:lnTo>
                      <a:pt x="20"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4">
                <a:extLst>
                  <a:ext uri="{FF2B5EF4-FFF2-40B4-BE49-F238E27FC236}">
                    <a16:creationId xmlns:a16="http://schemas.microsoft.com/office/drawing/2014/main" xmlns="" id="{6412A84F-ACFB-4116-B588-B901A858B7BD}"/>
                  </a:ext>
                </a:extLst>
              </p:cNvPr>
              <p:cNvSpPr>
                <a:spLocks/>
              </p:cNvSpPr>
              <p:nvPr/>
            </p:nvSpPr>
            <p:spPr bwMode="auto">
              <a:xfrm>
                <a:off x="5764213" y="1098551"/>
                <a:ext cx="231775" cy="292100"/>
              </a:xfrm>
              <a:custGeom>
                <a:avLst/>
                <a:gdLst>
                  <a:gd name="T0" fmla="*/ 1 w 30"/>
                  <a:gd name="T1" fmla="*/ 27 h 38"/>
                  <a:gd name="T2" fmla="*/ 5 w 30"/>
                  <a:gd name="T3" fmla="*/ 26 h 38"/>
                  <a:gd name="T4" fmla="*/ 7 w 30"/>
                  <a:gd name="T5" fmla="*/ 31 h 38"/>
                  <a:gd name="T6" fmla="*/ 11 w 30"/>
                  <a:gd name="T7" fmla="*/ 33 h 38"/>
                  <a:gd name="T8" fmla="*/ 17 w 30"/>
                  <a:gd name="T9" fmla="*/ 33 h 38"/>
                  <a:gd name="T10" fmla="*/ 21 w 30"/>
                  <a:gd name="T11" fmla="*/ 32 h 38"/>
                  <a:gd name="T12" fmla="*/ 24 w 30"/>
                  <a:gd name="T13" fmla="*/ 30 h 38"/>
                  <a:gd name="T14" fmla="*/ 25 w 30"/>
                  <a:gd name="T15" fmla="*/ 26 h 38"/>
                  <a:gd name="T16" fmla="*/ 24 w 30"/>
                  <a:gd name="T17" fmla="*/ 24 h 38"/>
                  <a:gd name="T18" fmla="*/ 20 w 30"/>
                  <a:gd name="T19" fmla="*/ 22 h 38"/>
                  <a:gd name="T20" fmla="*/ 14 w 30"/>
                  <a:gd name="T21" fmla="*/ 21 h 38"/>
                  <a:gd name="T22" fmla="*/ 6 w 30"/>
                  <a:gd name="T23" fmla="*/ 19 h 38"/>
                  <a:gd name="T24" fmla="*/ 2 w 30"/>
                  <a:gd name="T25" fmla="*/ 16 h 38"/>
                  <a:gd name="T26" fmla="*/ 0 w 30"/>
                  <a:gd name="T27" fmla="*/ 12 h 38"/>
                  <a:gd name="T28" fmla="*/ 1 w 30"/>
                  <a:gd name="T29" fmla="*/ 6 h 38"/>
                  <a:gd name="T30" fmla="*/ 6 w 30"/>
                  <a:gd name="T31" fmla="*/ 2 h 38"/>
                  <a:gd name="T32" fmla="*/ 12 w 30"/>
                  <a:gd name="T33" fmla="*/ 0 h 38"/>
                  <a:gd name="T34" fmla="*/ 19 w 30"/>
                  <a:gd name="T35" fmla="*/ 1 h 38"/>
                  <a:gd name="T36" fmla="*/ 25 w 30"/>
                  <a:gd name="T37" fmla="*/ 4 h 38"/>
                  <a:gd name="T38" fmla="*/ 27 w 30"/>
                  <a:gd name="T39" fmla="*/ 10 h 38"/>
                  <a:gd name="T40" fmla="*/ 22 w 30"/>
                  <a:gd name="T41" fmla="*/ 11 h 38"/>
                  <a:gd name="T42" fmla="*/ 19 w 30"/>
                  <a:gd name="T43" fmla="*/ 6 h 38"/>
                  <a:gd name="T44" fmla="*/ 13 w 30"/>
                  <a:gd name="T45" fmla="*/ 5 h 38"/>
                  <a:gd name="T46" fmla="*/ 7 w 30"/>
                  <a:gd name="T47" fmla="*/ 7 h 38"/>
                  <a:gd name="T48" fmla="*/ 5 w 30"/>
                  <a:gd name="T49" fmla="*/ 11 h 38"/>
                  <a:gd name="T50" fmla="*/ 7 w 30"/>
                  <a:gd name="T51" fmla="*/ 14 h 38"/>
                  <a:gd name="T52" fmla="*/ 14 w 30"/>
                  <a:gd name="T53" fmla="*/ 16 h 38"/>
                  <a:gd name="T54" fmla="*/ 22 w 30"/>
                  <a:gd name="T55" fmla="*/ 17 h 38"/>
                  <a:gd name="T56" fmla="*/ 28 w 30"/>
                  <a:gd name="T57" fmla="*/ 21 h 38"/>
                  <a:gd name="T58" fmla="*/ 30 w 30"/>
                  <a:gd name="T59" fmla="*/ 26 h 38"/>
                  <a:gd name="T60" fmla="*/ 28 w 30"/>
                  <a:gd name="T61" fmla="*/ 31 h 38"/>
                  <a:gd name="T62" fmla="*/ 24 w 30"/>
                  <a:gd name="T63" fmla="*/ 36 h 38"/>
                  <a:gd name="T64" fmla="*/ 17 w 30"/>
                  <a:gd name="T65" fmla="*/ 38 h 38"/>
                  <a:gd name="T66" fmla="*/ 9 w 30"/>
                  <a:gd name="T67" fmla="*/ 37 h 38"/>
                  <a:gd name="T68" fmla="*/ 3 w 30"/>
                  <a:gd name="T69" fmla="*/ 33 h 38"/>
                  <a:gd name="T70" fmla="*/ 1 w 30"/>
                  <a:gd name="T7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38">
                    <a:moveTo>
                      <a:pt x="1" y="27"/>
                    </a:moveTo>
                    <a:cubicBezTo>
                      <a:pt x="5" y="26"/>
                      <a:pt x="5" y="26"/>
                      <a:pt x="5" y="26"/>
                    </a:cubicBezTo>
                    <a:cubicBezTo>
                      <a:pt x="6" y="28"/>
                      <a:pt x="6" y="29"/>
                      <a:pt x="7" y="31"/>
                    </a:cubicBezTo>
                    <a:cubicBezTo>
                      <a:pt x="8" y="32"/>
                      <a:pt x="9" y="32"/>
                      <a:pt x="11" y="33"/>
                    </a:cubicBezTo>
                    <a:cubicBezTo>
                      <a:pt x="13" y="34"/>
                      <a:pt x="15" y="34"/>
                      <a:pt x="17" y="33"/>
                    </a:cubicBezTo>
                    <a:cubicBezTo>
                      <a:pt x="18" y="33"/>
                      <a:pt x="20" y="33"/>
                      <a:pt x="21" y="32"/>
                    </a:cubicBezTo>
                    <a:cubicBezTo>
                      <a:pt x="23" y="31"/>
                      <a:pt x="24" y="31"/>
                      <a:pt x="24" y="30"/>
                    </a:cubicBezTo>
                    <a:cubicBezTo>
                      <a:pt x="25" y="29"/>
                      <a:pt x="25" y="28"/>
                      <a:pt x="25" y="26"/>
                    </a:cubicBezTo>
                    <a:cubicBezTo>
                      <a:pt x="25" y="25"/>
                      <a:pt x="24" y="24"/>
                      <a:pt x="24" y="24"/>
                    </a:cubicBezTo>
                    <a:cubicBezTo>
                      <a:pt x="23" y="23"/>
                      <a:pt x="22" y="22"/>
                      <a:pt x="20" y="22"/>
                    </a:cubicBezTo>
                    <a:cubicBezTo>
                      <a:pt x="19" y="21"/>
                      <a:pt x="17" y="21"/>
                      <a:pt x="14" y="21"/>
                    </a:cubicBezTo>
                    <a:cubicBezTo>
                      <a:pt x="10" y="20"/>
                      <a:pt x="8" y="20"/>
                      <a:pt x="6" y="19"/>
                    </a:cubicBezTo>
                    <a:cubicBezTo>
                      <a:pt x="5" y="18"/>
                      <a:pt x="3" y="17"/>
                      <a:pt x="2" y="16"/>
                    </a:cubicBezTo>
                    <a:cubicBezTo>
                      <a:pt x="1" y="15"/>
                      <a:pt x="1" y="13"/>
                      <a:pt x="0" y="12"/>
                    </a:cubicBezTo>
                    <a:cubicBezTo>
                      <a:pt x="0" y="10"/>
                      <a:pt x="1" y="8"/>
                      <a:pt x="1" y="6"/>
                    </a:cubicBezTo>
                    <a:cubicBezTo>
                      <a:pt x="2" y="5"/>
                      <a:pt x="4" y="3"/>
                      <a:pt x="6" y="2"/>
                    </a:cubicBezTo>
                    <a:cubicBezTo>
                      <a:pt x="8" y="1"/>
                      <a:pt x="10" y="1"/>
                      <a:pt x="12" y="0"/>
                    </a:cubicBezTo>
                    <a:cubicBezTo>
                      <a:pt x="15" y="0"/>
                      <a:pt x="17" y="0"/>
                      <a:pt x="19" y="1"/>
                    </a:cubicBezTo>
                    <a:cubicBezTo>
                      <a:pt x="22" y="2"/>
                      <a:pt x="23" y="3"/>
                      <a:pt x="25" y="4"/>
                    </a:cubicBezTo>
                    <a:cubicBezTo>
                      <a:pt x="26" y="6"/>
                      <a:pt x="27" y="8"/>
                      <a:pt x="27" y="10"/>
                    </a:cubicBezTo>
                    <a:cubicBezTo>
                      <a:pt x="22" y="11"/>
                      <a:pt x="22" y="11"/>
                      <a:pt x="22" y="11"/>
                    </a:cubicBezTo>
                    <a:cubicBezTo>
                      <a:pt x="22" y="8"/>
                      <a:pt x="21" y="7"/>
                      <a:pt x="19" y="6"/>
                    </a:cubicBezTo>
                    <a:cubicBezTo>
                      <a:pt x="18" y="5"/>
                      <a:pt x="16" y="4"/>
                      <a:pt x="13" y="5"/>
                    </a:cubicBezTo>
                    <a:cubicBezTo>
                      <a:pt x="10" y="5"/>
                      <a:pt x="8" y="6"/>
                      <a:pt x="7" y="7"/>
                    </a:cubicBezTo>
                    <a:cubicBezTo>
                      <a:pt x="5" y="8"/>
                      <a:pt x="5" y="9"/>
                      <a:pt x="5" y="11"/>
                    </a:cubicBezTo>
                    <a:cubicBezTo>
                      <a:pt x="5" y="12"/>
                      <a:pt x="6" y="13"/>
                      <a:pt x="7" y="14"/>
                    </a:cubicBezTo>
                    <a:cubicBezTo>
                      <a:pt x="8" y="15"/>
                      <a:pt x="10" y="15"/>
                      <a:pt x="14" y="16"/>
                    </a:cubicBezTo>
                    <a:cubicBezTo>
                      <a:pt x="18" y="16"/>
                      <a:pt x="21" y="17"/>
                      <a:pt x="22" y="17"/>
                    </a:cubicBezTo>
                    <a:cubicBezTo>
                      <a:pt x="25" y="18"/>
                      <a:pt x="26" y="19"/>
                      <a:pt x="28" y="21"/>
                    </a:cubicBezTo>
                    <a:cubicBezTo>
                      <a:pt x="29" y="22"/>
                      <a:pt x="29" y="24"/>
                      <a:pt x="30" y="26"/>
                    </a:cubicBezTo>
                    <a:cubicBezTo>
                      <a:pt x="30" y="27"/>
                      <a:pt x="29" y="29"/>
                      <a:pt x="28" y="31"/>
                    </a:cubicBezTo>
                    <a:cubicBezTo>
                      <a:pt x="28" y="33"/>
                      <a:pt x="26" y="34"/>
                      <a:pt x="24" y="36"/>
                    </a:cubicBezTo>
                    <a:cubicBezTo>
                      <a:pt x="22" y="37"/>
                      <a:pt x="20" y="37"/>
                      <a:pt x="17" y="38"/>
                    </a:cubicBezTo>
                    <a:cubicBezTo>
                      <a:pt x="14" y="38"/>
                      <a:pt x="11" y="38"/>
                      <a:pt x="9" y="37"/>
                    </a:cubicBezTo>
                    <a:cubicBezTo>
                      <a:pt x="7" y="36"/>
                      <a:pt x="5" y="35"/>
                      <a:pt x="3" y="33"/>
                    </a:cubicBezTo>
                    <a:cubicBezTo>
                      <a:pt x="2" y="32"/>
                      <a:pt x="1" y="30"/>
                      <a:pt x="1" y="27"/>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5">
                <a:extLst>
                  <a:ext uri="{FF2B5EF4-FFF2-40B4-BE49-F238E27FC236}">
                    <a16:creationId xmlns:a16="http://schemas.microsoft.com/office/drawing/2014/main" xmlns="" id="{5499BD90-98D1-4CC3-A40E-F9BBBC6A09A2}"/>
                  </a:ext>
                </a:extLst>
              </p:cNvPr>
              <p:cNvSpPr>
                <a:spLocks/>
              </p:cNvSpPr>
              <p:nvPr/>
            </p:nvSpPr>
            <p:spPr bwMode="auto">
              <a:xfrm>
                <a:off x="6049963" y="1090613"/>
                <a:ext cx="231775" cy="285750"/>
              </a:xfrm>
              <a:custGeom>
                <a:avLst/>
                <a:gdLst>
                  <a:gd name="T0" fmla="*/ 0 w 146"/>
                  <a:gd name="T1" fmla="*/ 180 h 180"/>
                  <a:gd name="T2" fmla="*/ 10 w 146"/>
                  <a:gd name="T3" fmla="*/ 0 h 180"/>
                  <a:gd name="T4" fmla="*/ 29 w 146"/>
                  <a:gd name="T5" fmla="*/ 0 h 180"/>
                  <a:gd name="T6" fmla="*/ 29 w 146"/>
                  <a:gd name="T7" fmla="*/ 73 h 180"/>
                  <a:gd name="T8" fmla="*/ 121 w 146"/>
                  <a:gd name="T9" fmla="*/ 78 h 180"/>
                  <a:gd name="T10" fmla="*/ 121 w 146"/>
                  <a:gd name="T11" fmla="*/ 5 h 180"/>
                  <a:gd name="T12" fmla="*/ 146 w 146"/>
                  <a:gd name="T13" fmla="*/ 5 h 180"/>
                  <a:gd name="T14" fmla="*/ 141 w 146"/>
                  <a:gd name="T15" fmla="*/ 180 h 180"/>
                  <a:gd name="T16" fmla="*/ 116 w 146"/>
                  <a:gd name="T17" fmla="*/ 180 h 180"/>
                  <a:gd name="T18" fmla="*/ 121 w 146"/>
                  <a:gd name="T19" fmla="*/ 97 h 180"/>
                  <a:gd name="T20" fmla="*/ 29 w 146"/>
                  <a:gd name="T21" fmla="*/ 97 h 180"/>
                  <a:gd name="T22" fmla="*/ 24 w 146"/>
                  <a:gd name="T23" fmla="*/ 180 h 180"/>
                  <a:gd name="T24" fmla="*/ 0 w 146"/>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80">
                    <a:moveTo>
                      <a:pt x="0" y="180"/>
                    </a:moveTo>
                    <a:lnTo>
                      <a:pt x="10" y="0"/>
                    </a:lnTo>
                    <a:lnTo>
                      <a:pt x="29" y="0"/>
                    </a:lnTo>
                    <a:lnTo>
                      <a:pt x="29" y="73"/>
                    </a:lnTo>
                    <a:lnTo>
                      <a:pt x="121" y="78"/>
                    </a:lnTo>
                    <a:lnTo>
                      <a:pt x="121" y="5"/>
                    </a:lnTo>
                    <a:lnTo>
                      <a:pt x="146" y="5"/>
                    </a:lnTo>
                    <a:lnTo>
                      <a:pt x="141" y="180"/>
                    </a:lnTo>
                    <a:lnTo>
                      <a:pt x="116" y="180"/>
                    </a:lnTo>
                    <a:lnTo>
                      <a:pt x="121" y="97"/>
                    </a:lnTo>
                    <a:lnTo>
                      <a:pt x="29" y="97"/>
                    </a:lnTo>
                    <a:lnTo>
                      <a:pt x="24" y="180"/>
                    </a:lnTo>
                    <a:lnTo>
                      <a:pt x="0" y="18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
                <a:extLst>
                  <a:ext uri="{FF2B5EF4-FFF2-40B4-BE49-F238E27FC236}">
                    <a16:creationId xmlns:a16="http://schemas.microsoft.com/office/drawing/2014/main" xmlns="" id="{DF480E84-0725-4382-9FA9-FAB72EAC2CAA}"/>
                  </a:ext>
                </a:extLst>
              </p:cNvPr>
              <p:cNvSpPr>
                <a:spLocks noEditPoints="1"/>
              </p:cNvSpPr>
              <p:nvPr/>
            </p:nvSpPr>
            <p:spPr bwMode="auto">
              <a:xfrm>
                <a:off x="6303963" y="1120776"/>
                <a:ext cx="261938" cy="301625"/>
              </a:xfrm>
              <a:custGeom>
                <a:avLst/>
                <a:gdLst>
                  <a:gd name="T0" fmla="*/ 0 w 34"/>
                  <a:gd name="T1" fmla="*/ 34 h 39"/>
                  <a:gd name="T2" fmla="*/ 20 w 34"/>
                  <a:gd name="T3" fmla="*/ 0 h 39"/>
                  <a:gd name="T4" fmla="*/ 25 w 34"/>
                  <a:gd name="T5" fmla="*/ 1 h 39"/>
                  <a:gd name="T6" fmla="*/ 34 w 34"/>
                  <a:gd name="T7" fmla="*/ 39 h 39"/>
                  <a:gd name="T8" fmla="*/ 28 w 34"/>
                  <a:gd name="T9" fmla="*/ 38 h 39"/>
                  <a:gd name="T10" fmla="*/ 26 w 34"/>
                  <a:gd name="T11" fmla="*/ 27 h 39"/>
                  <a:gd name="T12" fmla="*/ 11 w 34"/>
                  <a:gd name="T13" fmla="*/ 24 h 39"/>
                  <a:gd name="T14" fmla="*/ 5 w 34"/>
                  <a:gd name="T15" fmla="*/ 34 h 39"/>
                  <a:gd name="T16" fmla="*/ 0 w 34"/>
                  <a:gd name="T17" fmla="*/ 34 h 39"/>
                  <a:gd name="T18" fmla="*/ 13 w 34"/>
                  <a:gd name="T19" fmla="*/ 20 h 39"/>
                  <a:gd name="T20" fmla="*/ 25 w 34"/>
                  <a:gd name="T21" fmla="*/ 22 h 39"/>
                  <a:gd name="T22" fmla="*/ 23 w 34"/>
                  <a:gd name="T23" fmla="*/ 12 h 39"/>
                  <a:gd name="T24" fmla="*/ 22 w 34"/>
                  <a:gd name="T25" fmla="*/ 4 h 39"/>
                  <a:gd name="T26" fmla="*/ 19 w 34"/>
                  <a:gd name="T27" fmla="*/ 11 h 39"/>
                  <a:gd name="T28" fmla="*/ 13 w 34"/>
                  <a:gd name="T2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9">
                    <a:moveTo>
                      <a:pt x="0" y="34"/>
                    </a:moveTo>
                    <a:cubicBezTo>
                      <a:pt x="20" y="0"/>
                      <a:pt x="20" y="0"/>
                      <a:pt x="20" y="0"/>
                    </a:cubicBezTo>
                    <a:cubicBezTo>
                      <a:pt x="25" y="1"/>
                      <a:pt x="25" y="1"/>
                      <a:pt x="25" y="1"/>
                    </a:cubicBezTo>
                    <a:cubicBezTo>
                      <a:pt x="34" y="39"/>
                      <a:pt x="34" y="39"/>
                      <a:pt x="34" y="39"/>
                    </a:cubicBezTo>
                    <a:cubicBezTo>
                      <a:pt x="28" y="38"/>
                      <a:pt x="28" y="38"/>
                      <a:pt x="28" y="38"/>
                    </a:cubicBezTo>
                    <a:cubicBezTo>
                      <a:pt x="26" y="27"/>
                      <a:pt x="26" y="27"/>
                      <a:pt x="26" y="27"/>
                    </a:cubicBezTo>
                    <a:cubicBezTo>
                      <a:pt x="11" y="24"/>
                      <a:pt x="11" y="24"/>
                      <a:pt x="11" y="24"/>
                    </a:cubicBezTo>
                    <a:cubicBezTo>
                      <a:pt x="5" y="34"/>
                      <a:pt x="5" y="34"/>
                      <a:pt x="5" y="34"/>
                    </a:cubicBezTo>
                    <a:lnTo>
                      <a:pt x="0" y="34"/>
                    </a:lnTo>
                    <a:close/>
                    <a:moveTo>
                      <a:pt x="13" y="20"/>
                    </a:moveTo>
                    <a:cubicBezTo>
                      <a:pt x="25" y="22"/>
                      <a:pt x="25" y="22"/>
                      <a:pt x="25" y="22"/>
                    </a:cubicBezTo>
                    <a:cubicBezTo>
                      <a:pt x="23" y="12"/>
                      <a:pt x="23" y="12"/>
                      <a:pt x="23" y="12"/>
                    </a:cubicBezTo>
                    <a:cubicBezTo>
                      <a:pt x="22" y="9"/>
                      <a:pt x="22" y="6"/>
                      <a:pt x="22" y="4"/>
                    </a:cubicBezTo>
                    <a:cubicBezTo>
                      <a:pt x="21" y="6"/>
                      <a:pt x="20" y="8"/>
                      <a:pt x="19" y="11"/>
                    </a:cubicBezTo>
                    <a:lnTo>
                      <a:pt x="13" y="2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7">
                <a:extLst>
                  <a:ext uri="{FF2B5EF4-FFF2-40B4-BE49-F238E27FC236}">
                    <a16:creationId xmlns:a16="http://schemas.microsoft.com/office/drawing/2014/main" xmlns="" id="{74C02685-D39F-4584-A61F-E81714B14C40}"/>
                  </a:ext>
                </a:extLst>
              </p:cNvPr>
              <p:cNvSpPr>
                <a:spLocks/>
              </p:cNvSpPr>
              <p:nvPr/>
            </p:nvSpPr>
            <p:spPr bwMode="auto">
              <a:xfrm>
                <a:off x="6597650" y="1160463"/>
                <a:ext cx="292100" cy="331788"/>
              </a:xfrm>
              <a:custGeom>
                <a:avLst/>
                <a:gdLst>
                  <a:gd name="T0" fmla="*/ 0 w 184"/>
                  <a:gd name="T1" fmla="*/ 170 h 209"/>
                  <a:gd name="T2" fmla="*/ 48 w 184"/>
                  <a:gd name="T3" fmla="*/ 0 h 209"/>
                  <a:gd name="T4" fmla="*/ 73 w 184"/>
                  <a:gd name="T5" fmla="*/ 9 h 209"/>
                  <a:gd name="T6" fmla="*/ 121 w 184"/>
                  <a:gd name="T7" fmla="*/ 170 h 209"/>
                  <a:gd name="T8" fmla="*/ 160 w 184"/>
                  <a:gd name="T9" fmla="*/ 34 h 209"/>
                  <a:gd name="T10" fmla="*/ 184 w 184"/>
                  <a:gd name="T11" fmla="*/ 43 h 209"/>
                  <a:gd name="T12" fmla="*/ 131 w 184"/>
                  <a:gd name="T13" fmla="*/ 209 h 209"/>
                  <a:gd name="T14" fmla="*/ 107 w 184"/>
                  <a:gd name="T15" fmla="*/ 204 h 209"/>
                  <a:gd name="T16" fmla="*/ 58 w 184"/>
                  <a:gd name="T17" fmla="*/ 43 h 209"/>
                  <a:gd name="T18" fmla="*/ 19 w 184"/>
                  <a:gd name="T19" fmla="*/ 175 h 209"/>
                  <a:gd name="T20" fmla="*/ 0 w 184"/>
                  <a:gd name="T21" fmla="*/ 1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09">
                    <a:moveTo>
                      <a:pt x="0" y="170"/>
                    </a:moveTo>
                    <a:lnTo>
                      <a:pt x="48" y="0"/>
                    </a:lnTo>
                    <a:lnTo>
                      <a:pt x="73" y="9"/>
                    </a:lnTo>
                    <a:lnTo>
                      <a:pt x="121" y="170"/>
                    </a:lnTo>
                    <a:lnTo>
                      <a:pt x="160" y="34"/>
                    </a:lnTo>
                    <a:lnTo>
                      <a:pt x="184" y="43"/>
                    </a:lnTo>
                    <a:lnTo>
                      <a:pt x="131" y="209"/>
                    </a:lnTo>
                    <a:lnTo>
                      <a:pt x="107" y="204"/>
                    </a:lnTo>
                    <a:lnTo>
                      <a:pt x="58" y="43"/>
                    </a:lnTo>
                    <a:lnTo>
                      <a:pt x="19" y="175"/>
                    </a:lnTo>
                    <a:lnTo>
                      <a:pt x="0" y="17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8">
                <a:extLst>
                  <a:ext uri="{FF2B5EF4-FFF2-40B4-BE49-F238E27FC236}">
                    <a16:creationId xmlns:a16="http://schemas.microsoft.com/office/drawing/2014/main" xmlns="" id="{724D3080-65F7-476D-8477-34832B0431E4}"/>
                  </a:ext>
                </a:extLst>
              </p:cNvPr>
              <p:cNvSpPr>
                <a:spLocks/>
              </p:cNvSpPr>
              <p:nvPr/>
            </p:nvSpPr>
            <p:spPr bwMode="auto">
              <a:xfrm>
                <a:off x="6897688" y="1298576"/>
                <a:ext cx="277813" cy="293688"/>
              </a:xfrm>
              <a:custGeom>
                <a:avLst/>
                <a:gdLst>
                  <a:gd name="T0" fmla="*/ 17 w 36"/>
                  <a:gd name="T1" fmla="*/ 23 h 38"/>
                  <a:gd name="T2" fmla="*/ 19 w 36"/>
                  <a:gd name="T3" fmla="*/ 19 h 38"/>
                  <a:gd name="T4" fmla="*/ 33 w 36"/>
                  <a:gd name="T5" fmla="*/ 25 h 38"/>
                  <a:gd name="T6" fmla="*/ 27 w 36"/>
                  <a:gd name="T7" fmla="*/ 37 h 38"/>
                  <a:gd name="T8" fmla="*/ 19 w 36"/>
                  <a:gd name="T9" fmla="*/ 38 h 38"/>
                  <a:gd name="T10" fmla="*/ 11 w 36"/>
                  <a:gd name="T11" fmla="*/ 36 h 38"/>
                  <a:gd name="T12" fmla="*/ 3 w 36"/>
                  <a:gd name="T13" fmla="*/ 30 h 38"/>
                  <a:gd name="T14" fmla="*/ 0 w 36"/>
                  <a:gd name="T15" fmla="*/ 21 h 38"/>
                  <a:gd name="T16" fmla="*/ 2 w 36"/>
                  <a:gd name="T17" fmla="*/ 11 h 38"/>
                  <a:gd name="T18" fmla="*/ 8 w 36"/>
                  <a:gd name="T19" fmla="*/ 3 h 38"/>
                  <a:gd name="T20" fmla="*/ 17 w 36"/>
                  <a:gd name="T21" fmla="*/ 0 h 38"/>
                  <a:gd name="T22" fmla="*/ 27 w 36"/>
                  <a:gd name="T23" fmla="*/ 2 h 38"/>
                  <a:gd name="T24" fmla="*/ 33 w 36"/>
                  <a:gd name="T25" fmla="*/ 6 h 38"/>
                  <a:gd name="T26" fmla="*/ 36 w 36"/>
                  <a:gd name="T27" fmla="*/ 11 h 38"/>
                  <a:gd name="T28" fmla="*/ 36 w 36"/>
                  <a:gd name="T29" fmla="*/ 18 h 38"/>
                  <a:gd name="T30" fmla="*/ 31 w 36"/>
                  <a:gd name="T31" fmla="*/ 17 h 38"/>
                  <a:gd name="T32" fmla="*/ 31 w 36"/>
                  <a:gd name="T33" fmla="*/ 12 h 38"/>
                  <a:gd name="T34" fmla="*/ 29 w 36"/>
                  <a:gd name="T35" fmla="*/ 9 h 38"/>
                  <a:gd name="T36" fmla="*/ 25 w 36"/>
                  <a:gd name="T37" fmla="*/ 6 h 38"/>
                  <a:gd name="T38" fmla="*/ 19 w 36"/>
                  <a:gd name="T39" fmla="*/ 4 h 38"/>
                  <a:gd name="T40" fmla="*/ 15 w 36"/>
                  <a:gd name="T41" fmla="*/ 5 h 38"/>
                  <a:gd name="T42" fmla="*/ 11 w 36"/>
                  <a:gd name="T43" fmla="*/ 7 h 38"/>
                  <a:gd name="T44" fmla="*/ 7 w 36"/>
                  <a:gd name="T45" fmla="*/ 13 h 38"/>
                  <a:gd name="T46" fmla="*/ 5 w 36"/>
                  <a:gd name="T47" fmla="*/ 21 h 38"/>
                  <a:gd name="T48" fmla="*/ 7 w 36"/>
                  <a:gd name="T49" fmla="*/ 28 h 38"/>
                  <a:gd name="T50" fmla="*/ 13 w 36"/>
                  <a:gd name="T51" fmla="*/ 32 h 38"/>
                  <a:gd name="T52" fmla="*/ 19 w 36"/>
                  <a:gd name="T53" fmla="*/ 34 h 38"/>
                  <a:gd name="T54" fmla="*/ 24 w 36"/>
                  <a:gd name="T55" fmla="*/ 33 h 38"/>
                  <a:gd name="T56" fmla="*/ 27 w 36"/>
                  <a:gd name="T57" fmla="*/ 27 h 38"/>
                  <a:gd name="T58" fmla="*/ 17 w 36"/>
                  <a:gd name="T5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8">
                    <a:moveTo>
                      <a:pt x="17" y="23"/>
                    </a:moveTo>
                    <a:cubicBezTo>
                      <a:pt x="19" y="19"/>
                      <a:pt x="19" y="19"/>
                      <a:pt x="19" y="19"/>
                    </a:cubicBezTo>
                    <a:cubicBezTo>
                      <a:pt x="33" y="25"/>
                      <a:pt x="33" y="25"/>
                      <a:pt x="33" y="25"/>
                    </a:cubicBezTo>
                    <a:cubicBezTo>
                      <a:pt x="27" y="37"/>
                      <a:pt x="27" y="37"/>
                      <a:pt x="27" y="37"/>
                    </a:cubicBezTo>
                    <a:cubicBezTo>
                      <a:pt x="24" y="38"/>
                      <a:pt x="21" y="38"/>
                      <a:pt x="19" y="38"/>
                    </a:cubicBezTo>
                    <a:cubicBezTo>
                      <a:pt x="16" y="38"/>
                      <a:pt x="13" y="37"/>
                      <a:pt x="11" y="36"/>
                    </a:cubicBezTo>
                    <a:cubicBezTo>
                      <a:pt x="8" y="35"/>
                      <a:pt x="5" y="33"/>
                      <a:pt x="3" y="30"/>
                    </a:cubicBezTo>
                    <a:cubicBezTo>
                      <a:pt x="1" y="27"/>
                      <a:pt x="0" y="24"/>
                      <a:pt x="0" y="21"/>
                    </a:cubicBezTo>
                    <a:cubicBezTo>
                      <a:pt x="0" y="18"/>
                      <a:pt x="1" y="15"/>
                      <a:pt x="2" y="11"/>
                    </a:cubicBezTo>
                    <a:cubicBezTo>
                      <a:pt x="4" y="8"/>
                      <a:pt x="6" y="5"/>
                      <a:pt x="8" y="3"/>
                    </a:cubicBezTo>
                    <a:cubicBezTo>
                      <a:pt x="11" y="1"/>
                      <a:pt x="14" y="0"/>
                      <a:pt x="17" y="0"/>
                    </a:cubicBezTo>
                    <a:cubicBezTo>
                      <a:pt x="20" y="0"/>
                      <a:pt x="23" y="0"/>
                      <a:pt x="27" y="2"/>
                    </a:cubicBezTo>
                    <a:cubicBezTo>
                      <a:pt x="29" y="3"/>
                      <a:pt x="31" y="4"/>
                      <a:pt x="33" y="6"/>
                    </a:cubicBezTo>
                    <a:cubicBezTo>
                      <a:pt x="34" y="8"/>
                      <a:pt x="35" y="10"/>
                      <a:pt x="36" y="11"/>
                    </a:cubicBezTo>
                    <a:cubicBezTo>
                      <a:pt x="36" y="13"/>
                      <a:pt x="36" y="16"/>
                      <a:pt x="36" y="18"/>
                    </a:cubicBezTo>
                    <a:cubicBezTo>
                      <a:pt x="31" y="17"/>
                      <a:pt x="31" y="17"/>
                      <a:pt x="31" y="17"/>
                    </a:cubicBezTo>
                    <a:cubicBezTo>
                      <a:pt x="31" y="15"/>
                      <a:pt x="31" y="14"/>
                      <a:pt x="31" y="12"/>
                    </a:cubicBezTo>
                    <a:cubicBezTo>
                      <a:pt x="31" y="11"/>
                      <a:pt x="30" y="10"/>
                      <a:pt x="29" y="9"/>
                    </a:cubicBezTo>
                    <a:cubicBezTo>
                      <a:pt x="28" y="7"/>
                      <a:pt x="27" y="6"/>
                      <a:pt x="25" y="6"/>
                    </a:cubicBezTo>
                    <a:cubicBezTo>
                      <a:pt x="23" y="5"/>
                      <a:pt x="21" y="4"/>
                      <a:pt x="19" y="4"/>
                    </a:cubicBezTo>
                    <a:cubicBezTo>
                      <a:pt x="18" y="4"/>
                      <a:pt x="16" y="4"/>
                      <a:pt x="15" y="5"/>
                    </a:cubicBezTo>
                    <a:cubicBezTo>
                      <a:pt x="13" y="5"/>
                      <a:pt x="12" y="6"/>
                      <a:pt x="11" y="7"/>
                    </a:cubicBezTo>
                    <a:cubicBezTo>
                      <a:pt x="9" y="9"/>
                      <a:pt x="8" y="11"/>
                      <a:pt x="7" y="13"/>
                    </a:cubicBezTo>
                    <a:cubicBezTo>
                      <a:pt x="5" y="16"/>
                      <a:pt x="5" y="19"/>
                      <a:pt x="5" y="21"/>
                    </a:cubicBezTo>
                    <a:cubicBezTo>
                      <a:pt x="5" y="24"/>
                      <a:pt x="6" y="26"/>
                      <a:pt x="7" y="28"/>
                    </a:cubicBezTo>
                    <a:cubicBezTo>
                      <a:pt x="9" y="30"/>
                      <a:pt x="10" y="31"/>
                      <a:pt x="13" y="32"/>
                    </a:cubicBezTo>
                    <a:cubicBezTo>
                      <a:pt x="15" y="33"/>
                      <a:pt x="17" y="33"/>
                      <a:pt x="19" y="34"/>
                    </a:cubicBezTo>
                    <a:cubicBezTo>
                      <a:pt x="21" y="34"/>
                      <a:pt x="23" y="34"/>
                      <a:pt x="24" y="33"/>
                    </a:cubicBezTo>
                    <a:cubicBezTo>
                      <a:pt x="27" y="27"/>
                      <a:pt x="27" y="27"/>
                      <a:pt x="27" y="27"/>
                    </a:cubicBezTo>
                    <a:lnTo>
                      <a:pt x="17" y="2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9">
                <a:extLst>
                  <a:ext uri="{FF2B5EF4-FFF2-40B4-BE49-F238E27FC236}">
                    <a16:creationId xmlns:a16="http://schemas.microsoft.com/office/drawing/2014/main" xmlns="" id="{F50D85D8-97D6-4B77-917D-C7FBC709BE77}"/>
                  </a:ext>
                </a:extLst>
              </p:cNvPr>
              <p:cNvSpPr>
                <a:spLocks/>
              </p:cNvSpPr>
              <p:nvPr/>
            </p:nvSpPr>
            <p:spPr bwMode="auto">
              <a:xfrm>
                <a:off x="7361238" y="1560513"/>
                <a:ext cx="315913" cy="325438"/>
              </a:xfrm>
              <a:custGeom>
                <a:avLst/>
                <a:gdLst>
                  <a:gd name="T0" fmla="*/ 38 w 41"/>
                  <a:gd name="T1" fmla="*/ 15 h 42"/>
                  <a:gd name="T2" fmla="*/ 41 w 41"/>
                  <a:gd name="T3" fmla="*/ 18 h 42"/>
                  <a:gd name="T4" fmla="*/ 28 w 41"/>
                  <a:gd name="T5" fmla="*/ 35 h 42"/>
                  <a:gd name="T6" fmla="*/ 21 w 41"/>
                  <a:gd name="T7" fmla="*/ 40 h 42"/>
                  <a:gd name="T8" fmla="*/ 15 w 41"/>
                  <a:gd name="T9" fmla="*/ 42 h 42"/>
                  <a:gd name="T10" fmla="*/ 7 w 41"/>
                  <a:gd name="T11" fmla="*/ 38 h 42"/>
                  <a:gd name="T12" fmla="*/ 1 w 41"/>
                  <a:gd name="T13" fmla="*/ 31 h 42"/>
                  <a:gd name="T14" fmla="*/ 1 w 41"/>
                  <a:gd name="T15" fmla="*/ 24 h 42"/>
                  <a:gd name="T16" fmla="*/ 6 w 41"/>
                  <a:gd name="T17" fmla="*/ 16 h 42"/>
                  <a:gd name="T18" fmla="*/ 19 w 41"/>
                  <a:gd name="T19" fmla="*/ 0 h 42"/>
                  <a:gd name="T20" fmla="*/ 23 w 41"/>
                  <a:gd name="T21" fmla="*/ 3 h 42"/>
                  <a:gd name="T22" fmla="*/ 10 w 41"/>
                  <a:gd name="T23" fmla="*/ 19 h 42"/>
                  <a:gd name="T24" fmla="*/ 6 w 41"/>
                  <a:gd name="T25" fmla="*/ 25 h 42"/>
                  <a:gd name="T26" fmla="*/ 6 w 41"/>
                  <a:gd name="T27" fmla="*/ 30 h 42"/>
                  <a:gd name="T28" fmla="*/ 9 w 41"/>
                  <a:gd name="T29" fmla="*/ 34 h 42"/>
                  <a:gd name="T30" fmla="*/ 16 w 41"/>
                  <a:gd name="T31" fmla="*/ 37 h 42"/>
                  <a:gd name="T32" fmla="*/ 24 w 41"/>
                  <a:gd name="T33" fmla="*/ 31 h 42"/>
                  <a:gd name="T34" fmla="*/ 38 w 41"/>
                  <a:gd name="T35" fmla="*/ 1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2">
                    <a:moveTo>
                      <a:pt x="38" y="15"/>
                    </a:moveTo>
                    <a:cubicBezTo>
                      <a:pt x="41" y="18"/>
                      <a:pt x="41" y="18"/>
                      <a:pt x="41" y="18"/>
                    </a:cubicBezTo>
                    <a:cubicBezTo>
                      <a:pt x="28" y="35"/>
                      <a:pt x="28" y="35"/>
                      <a:pt x="28" y="35"/>
                    </a:cubicBezTo>
                    <a:cubicBezTo>
                      <a:pt x="25" y="37"/>
                      <a:pt x="23" y="39"/>
                      <a:pt x="21" y="40"/>
                    </a:cubicBezTo>
                    <a:cubicBezTo>
                      <a:pt x="19" y="42"/>
                      <a:pt x="17" y="42"/>
                      <a:pt x="15" y="42"/>
                    </a:cubicBezTo>
                    <a:cubicBezTo>
                      <a:pt x="12" y="41"/>
                      <a:pt x="9" y="40"/>
                      <a:pt x="7" y="38"/>
                    </a:cubicBezTo>
                    <a:cubicBezTo>
                      <a:pt x="4" y="36"/>
                      <a:pt x="2" y="33"/>
                      <a:pt x="1" y="31"/>
                    </a:cubicBezTo>
                    <a:cubicBezTo>
                      <a:pt x="0" y="29"/>
                      <a:pt x="0" y="26"/>
                      <a:pt x="1" y="24"/>
                    </a:cubicBezTo>
                    <a:cubicBezTo>
                      <a:pt x="2" y="22"/>
                      <a:pt x="3" y="19"/>
                      <a:pt x="6" y="16"/>
                    </a:cubicBezTo>
                    <a:cubicBezTo>
                      <a:pt x="19" y="0"/>
                      <a:pt x="19" y="0"/>
                      <a:pt x="19" y="0"/>
                    </a:cubicBezTo>
                    <a:cubicBezTo>
                      <a:pt x="23" y="3"/>
                      <a:pt x="23" y="3"/>
                      <a:pt x="23" y="3"/>
                    </a:cubicBezTo>
                    <a:cubicBezTo>
                      <a:pt x="10" y="19"/>
                      <a:pt x="10" y="19"/>
                      <a:pt x="10" y="19"/>
                    </a:cubicBezTo>
                    <a:cubicBezTo>
                      <a:pt x="8" y="22"/>
                      <a:pt x="6" y="24"/>
                      <a:pt x="6" y="25"/>
                    </a:cubicBezTo>
                    <a:cubicBezTo>
                      <a:pt x="5" y="27"/>
                      <a:pt x="5" y="28"/>
                      <a:pt x="6" y="30"/>
                    </a:cubicBezTo>
                    <a:cubicBezTo>
                      <a:pt x="6" y="31"/>
                      <a:pt x="8" y="33"/>
                      <a:pt x="9" y="34"/>
                    </a:cubicBezTo>
                    <a:cubicBezTo>
                      <a:pt x="12" y="36"/>
                      <a:pt x="14" y="37"/>
                      <a:pt x="16" y="37"/>
                    </a:cubicBezTo>
                    <a:cubicBezTo>
                      <a:pt x="19" y="37"/>
                      <a:pt x="21" y="35"/>
                      <a:pt x="24" y="31"/>
                    </a:cubicBezTo>
                    <a:lnTo>
                      <a:pt x="38" y="1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0">
                <a:extLst>
                  <a:ext uri="{FF2B5EF4-FFF2-40B4-BE49-F238E27FC236}">
                    <a16:creationId xmlns:a16="http://schemas.microsoft.com/office/drawing/2014/main" xmlns="" id="{B1A37736-DDAD-4695-AE8E-A6FCB7C1B135}"/>
                  </a:ext>
                </a:extLst>
              </p:cNvPr>
              <p:cNvSpPr>
                <a:spLocks/>
              </p:cNvSpPr>
              <p:nvPr/>
            </p:nvSpPr>
            <p:spPr bwMode="auto">
              <a:xfrm>
                <a:off x="7545388" y="1770063"/>
                <a:ext cx="355600" cy="354013"/>
              </a:xfrm>
              <a:custGeom>
                <a:avLst/>
                <a:gdLst>
                  <a:gd name="T0" fmla="*/ 0 w 224"/>
                  <a:gd name="T1" fmla="*/ 121 h 223"/>
                  <a:gd name="T2" fmla="*/ 132 w 224"/>
                  <a:gd name="T3" fmla="*/ 0 h 223"/>
                  <a:gd name="T4" fmla="*/ 146 w 224"/>
                  <a:gd name="T5" fmla="*/ 19 h 223"/>
                  <a:gd name="T6" fmla="*/ 107 w 224"/>
                  <a:gd name="T7" fmla="*/ 180 h 223"/>
                  <a:gd name="T8" fmla="*/ 209 w 224"/>
                  <a:gd name="T9" fmla="*/ 87 h 223"/>
                  <a:gd name="T10" fmla="*/ 224 w 224"/>
                  <a:gd name="T11" fmla="*/ 107 h 223"/>
                  <a:gd name="T12" fmla="*/ 93 w 224"/>
                  <a:gd name="T13" fmla="*/ 223 h 223"/>
                  <a:gd name="T14" fmla="*/ 78 w 224"/>
                  <a:gd name="T15" fmla="*/ 204 h 223"/>
                  <a:gd name="T16" fmla="*/ 117 w 224"/>
                  <a:gd name="T17" fmla="*/ 43 h 223"/>
                  <a:gd name="T18" fmla="*/ 15 w 224"/>
                  <a:gd name="T19" fmla="*/ 136 h 223"/>
                  <a:gd name="T20" fmla="*/ 0 w 224"/>
                  <a:gd name="T21" fmla="*/ 12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23">
                    <a:moveTo>
                      <a:pt x="0" y="121"/>
                    </a:moveTo>
                    <a:lnTo>
                      <a:pt x="132" y="0"/>
                    </a:lnTo>
                    <a:lnTo>
                      <a:pt x="146" y="19"/>
                    </a:lnTo>
                    <a:lnTo>
                      <a:pt x="107" y="180"/>
                    </a:lnTo>
                    <a:lnTo>
                      <a:pt x="209" y="87"/>
                    </a:lnTo>
                    <a:lnTo>
                      <a:pt x="224" y="107"/>
                    </a:lnTo>
                    <a:lnTo>
                      <a:pt x="93" y="223"/>
                    </a:lnTo>
                    <a:lnTo>
                      <a:pt x="78" y="204"/>
                    </a:lnTo>
                    <a:lnTo>
                      <a:pt x="117" y="43"/>
                    </a:lnTo>
                    <a:lnTo>
                      <a:pt x="15" y="136"/>
                    </a:lnTo>
                    <a:lnTo>
                      <a:pt x="0" y="1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a:extLst>
                  <a:ext uri="{FF2B5EF4-FFF2-40B4-BE49-F238E27FC236}">
                    <a16:creationId xmlns:a16="http://schemas.microsoft.com/office/drawing/2014/main" xmlns="" id="{0E81B700-4592-4120-AE06-63A81792422E}"/>
                  </a:ext>
                </a:extLst>
              </p:cNvPr>
              <p:cNvSpPr>
                <a:spLocks/>
              </p:cNvSpPr>
              <p:nvPr/>
            </p:nvSpPr>
            <p:spPr bwMode="auto">
              <a:xfrm>
                <a:off x="7739063" y="2016126"/>
                <a:ext cx="246063" cy="201613"/>
              </a:xfrm>
              <a:custGeom>
                <a:avLst/>
                <a:gdLst>
                  <a:gd name="T0" fmla="*/ 0 w 155"/>
                  <a:gd name="T1" fmla="*/ 107 h 127"/>
                  <a:gd name="T2" fmla="*/ 141 w 155"/>
                  <a:gd name="T3" fmla="*/ 0 h 127"/>
                  <a:gd name="T4" fmla="*/ 155 w 155"/>
                  <a:gd name="T5" fmla="*/ 20 h 127"/>
                  <a:gd name="T6" fmla="*/ 14 w 155"/>
                  <a:gd name="T7" fmla="*/ 127 h 127"/>
                  <a:gd name="T8" fmla="*/ 0 w 155"/>
                  <a:gd name="T9" fmla="*/ 107 h 127"/>
                </a:gdLst>
                <a:ahLst/>
                <a:cxnLst>
                  <a:cxn ang="0">
                    <a:pos x="T0" y="T1"/>
                  </a:cxn>
                  <a:cxn ang="0">
                    <a:pos x="T2" y="T3"/>
                  </a:cxn>
                  <a:cxn ang="0">
                    <a:pos x="T4" y="T5"/>
                  </a:cxn>
                  <a:cxn ang="0">
                    <a:pos x="T6" y="T7"/>
                  </a:cxn>
                  <a:cxn ang="0">
                    <a:pos x="T8" y="T9"/>
                  </a:cxn>
                </a:cxnLst>
                <a:rect l="0" t="0" r="r" b="b"/>
                <a:pathLst>
                  <a:path w="155" h="127">
                    <a:moveTo>
                      <a:pt x="0" y="107"/>
                    </a:moveTo>
                    <a:lnTo>
                      <a:pt x="141" y="0"/>
                    </a:lnTo>
                    <a:lnTo>
                      <a:pt x="155" y="20"/>
                    </a:lnTo>
                    <a:lnTo>
                      <a:pt x="14" y="127"/>
                    </a:lnTo>
                    <a:lnTo>
                      <a:pt x="0" y="10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
                <a:extLst>
                  <a:ext uri="{FF2B5EF4-FFF2-40B4-BE49-F238E27FC236}">
                    <a16:creationId xmlns:a16="http://schemas.microsoft.com/office/drawing/2014/main" xmlns="" id="{915A1C72-19C5-442E-9760-DBC91E3C3582}"/>
                  </a:ext>
                </a:extLst>
              </p:cNvPr>
              <p:cNvSpPr>
                <a:spLocks/>
              </p:cNvSpPr>
              <p:nvPr/>
            </p:nvSpPr>
            <p:spPr bwMode="auto">
              <a:xfrm>
                <a:off x="7839075" y="2093913"/>
                <a:ext cx="315913" cy="277813"/>
              </a:xfrm>
              <a:custGeom>
                <a:avLst/>
                <a:gdLst>
                  <a:gd name="T0" fmla="*/ 0 w 41"/>
                  <a:gd name="T1" fmla="*/ 31 h 36"/>
                  <a:gd name="T2" fmla="*/ 24 w 41"/>
                  <a:gd name="T3" fmla="*/ 0 h 36"/>
                  <a:gd name="T4" fmla="*/ 27 w 41"/>
                  <a:gd name="T5" fmla="*/ 5 h 36"/>
                  <a:gd name="T6" fmla="*/ 9 w 41"/>
                  <a:gd name="T7" fmla="*/ 27 h 36"/>
                  <a:gd name="T8" fmla="*/ 5 w 41"/>
                  <a:gd name="T9" fmla="*/ 32 h 36"/>
                  <a:gd name="T10" fmla="*/ 11 w 41"/>
                  <a:gd name="T11" fmla="*/ 30 h 36"/>
                  <a:gd name="T12" fmla="*/ 39 w 41"/>
                  <a:gd name="T13" fmla="*/ 25 h 36"/>
                  <a:gd name="T14" fmla="*/ 41 w 41"/>
                  <a:gd name="T15" fmla="*/ 29 h 36"/>
                  <a:gd name="T16" fmla="*/ 3 w 41"/>
                  <a:gd name="T17" fmla="*/ 36 h 36"/>
                  <a:gd name="T18" fmla="*/ 0 w 41"/>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6">
                    <a:moveTo>
                      <a:pt x="0" y="31"/>
                    </a:moveTo>
                    <a:cubicBezTo>
                      <a:pt x="24" y="0"/>
                      <a:pt x="24" y="0"/>
                      <a:pt x="24" y="0"/>
                    </a:cubicBezTo>
                    <a:cubicBezTo>
                      <a:pt x="27" y="5"/>
                      <a:pt x="27" y="5"/>
                      <a:pt x="27" y="5"/>
                    </a:cubicBezTo>
                    <a:cubicBezTo>
                      <a:pt x="9" y="27"/>
                      <a:pt x="9" y="27"/>
                      <a:pt x="9" y="27"/>
                    </a:cubicBezTo>
                    <a:cubicBezTo>
                      <a:pt x="8" y="29"/>
                      <a:pt x="6" y="30"/>
                      <a:pt x="5" y="32"/>
                    </a:cubicBezTo>
                    <a:cubicBezTo>
                      <a:pt x="7" y="31"/>
                      <a:pt x="9" y="30"/>
                      <a:pt x="11" y="30"/>
                    </a:cubicBezTo>
                    <a:cubicBezTo>
                      <a:pt x="39" y="25"/>
                      <a:pt x="39" y="25"/>
                      <a:pt x="39" y="25"/>
                    </a:cubicBezTo>
                    <a:cubicBezTo>
                      <a:pt x="41" y="29"/>
                      <a:pt x="41" y="29"/>
                      <a:pt x="41" y="29"/>
                    </a:cubicBezTo>
                    <a:cubicBezTo>
                      <a:pt x="3" y="36"/>
                      <a:pt x="3" y="36"/>
                      <a:pt x="3" y="36"/>
                    </a:cubicBezTo>
                    <a:lnTo>
                      <a:pt x="0" y="3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3">
                <a:extLst>
                  <a:ext uri="{FF2B5EF4-FFF2-40B4-BE49-F238E27FC236}">
                    <a16:creationId xmlns:a16="http://schemas.microsoft.com/office/drawing/2014/main" xmlns="" id="{B180A24D-B094-4DAC-AEBE-5C38E5807EC4}"/>
                  </a:ext>
                </a:extLst>
              </p:cNvPr>
              <p:cNvSpPr>
                <a:spLocks/>
              </p:cNvSpPr>
              <p:nvPr/>
            </p:nvSpPr>
            <p:spPr bwMode="auto">
              <a:xfrm>
                <a:off x="7931150" y="2379663"/>
                <a:ext cx="339725" cy="307975"/>
              </a:xfrm>
              <a:custGeom>
                <a:avLst/>
                <a:gdLst>
                  <a:gd name="T0" fmla="*/ 0 w 214"/>
                  <a:gd name="T1" fmla="*/ 73 h 194"/>
                  <a:gd name="T2" fmla="*/ 166 w 214"/>
                  <a:gd name="T3" fmla="*/ 0 h 194"/>
                  <a:gd name="T4" fmla="*/ 214 w 214"/>
                  <a:gd name="T5" fmla="*/ 116 h 194"/>
                  <a:gd name="T6" fmla="*/ 195 w 214"/>
                  <a:gd name="T7" fmla="*/ 126 h 194"/>
                  <a:gd name="T8" fmla="*/ 156 w 214"/>
                  <a:gd name="T9" fmla="*/ 29 h 194"/>
                  <a:gd name="T10" fmla="*/ 102 w 214"/>
                  <a:gd name="T11" fmla="*/ 53 h 194"/>
                  <a:gd name="T12" fmla="*/ 146 w 214"/>
                  <a:gd name="T13" fmla="*/ 141 h 194"/>
                  <a:gd name="T14" fmla="*/ 127 w 214"/>
                  <a:gd name="T15" fmla="*/ 150 h 194"/>
                  <a:gd name="T16" fmla="*/ 88 w 214"/>
                  <a:gd name="T17" fmla="*/ 63 h 194"/>
                  <a:gd name="T18" fmla="*/ 30 w 214"/>
                  <a:gd name="T19" fmla="*/ 87 h 194"/>
                  <a:gd name="T20" fmla="*/ 73 w 214"/>
                  <a:gd name="T21" fmla="*/ 184 h 194"/>
                  <a:gd name="T22" fmla="*/ 59 w 214"/>
                  <a:gd name="T23" fmla="*/ 194 h 194"/>
                  <a:gd name="T24" fmla="*/ 0 w 214"/>
                  <a:gd name="T25" fmla="*/ 7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94">
                    <a:moveTo>
                      <a:pt x="0" y="73"/>
                    </a:moveTo>
                    <a:lnTo>
                      <a:pt x="166" y="0"/>
                    </a:lnTo>
                    <a:lnTo>
                      <a:pt x="214" y="116"/>
                    </a:lnTo>
                    <a:lnTo>
                      <a:pt x="195" y="126"/>
                    </a:lnTo>
                    <a:lnTo>
                      <a:pt x="156" y="29"/>
                    </a:lnTo>
                    <a:lnTo>
                      <a:pt x="102" y="53"/>
                    </a:lnTo>
                    <a:lnTo>
                      <a:pt x="146" y="141"/>
                    </a:lnTo>
                    <a:lnTo>
                      <a:pt x="127" y="150"/>
                    </a:lnTo>
                    <a:lnTo>
                      <a:pt x="88" y="63"/>
                    </a:lnTo>
                    <a:lnTo>
                      <a:pt x="30" y="87"/>
                    </a:lnTo>
                    <a:lnTo>
                      <a:pt x="73" y="184"/>
                    </a:lnTo>
                    <a:lnTo>
                      <a:pt x="59" y="194"/>
                    </a:lnTo>
                    <a:lnTo>
                      <a:pt x="0" y="7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4">
                <a:extLst>
                  <a:ext uri="{FF2B5EF4-FFF2-40B4-BE49-F238E27FC236}">
                    <a16:creationId xmlns:a16="http://schemas.microsoft.com/office/drawing/2014/main" xmlns="" id="{4D3CFB1E-36FD-40B6-90CF-91C183E22543}"/>
                  </a:ext>
                </a:extLst>
              </p:cNvPr>
              <p:cNvSpPr>
                <a:spLocks noEditPoints="1"/>
              </p:cNvSpPr>
              <p:nvPr/>
            </p:nvSpPr>
            <p:spPr bwMode="auto">
              <a:xfrm>
                <a:off x="8039100" y="2657476"/>
                <a:ext cx="317500" cy="315913"/>
              </a:xfrm>
              <a:custGeom>
                <a:avLst/>
                <a:gdLst>
                  <a:gd name="T0" fmla="*/ 0 w 41"/>
                  <a:gd name="T1" fmla="*/ 10 h 41"/>
                  <a:gd name="T2" fmla="*/ 35 w 41"/>
                  <a:gd name="T3" fmla="*/ 0 h 41"/>
                  <a:gd name="T4" fmla="*/ 39 w 41"/>
                  <a:gd name="T5" fmla="*/ 15 h 41"/>
                  <a:gd name="T6" fmla="*/ 41 w 41"/>
                  <a:gd name="T7" fmla="*/ 23 h 41"/>
                  <a:gd name="T8" fmla="*/ 38 w 41"/>
                  <a:gd name="T9" fmla="*/ 27 h 41"/>
                  <a:gd name="T10" fmla="*/ 34 w 41"/>
                  <a:gd name="T11" fmla="*/ 30 h 41"/>
                  <a:gd name="T12" fmla="*/ 27 w 41"/>
                  <a:gd name="T13" fmla="*/ 30 h 41"/>
                  <a:gd name="T14" fmla="*/ 21 w 41"/>
                  <a:gd name="T15" fmla="*/ 23 h 41"/>
                  <a:gd name="T16" fmla="*/ 20 w 41"/>
                  <a:gd name="T17" fmla="*/ 27 h 41"/>
                  <a:gd name="T18" fmla="*/ 17 w 41"/>
                  <a:gd name="T19" fmla="*/ 32 h 41"/>
                  <a:gd name="T20" fmla="*/ 9 w 41"/>
                  <a:gd name="T21" fmla="*/ 41 h 41"/>
                  <a:gd name="T22" fmla="*/ 7 w 41"/>
                  <a:gd name="T23" fmla="*/ 35 h 41"/>
                  <a:gd name="T24" fmla="*/ 13 w 41"/>
                  <a:gd name="T25" fmla="*/ 28 h 41"/>
                  <a:gd name="T26" fmla="*/ 17 w 41"/>
                  <a:gd name="T27" fmla="*/ 24 h 41"/>
                  <a:gd name="T28" fmla="*/ 19 w 41"/>
                  <a:gd name="T29" fmla="*/ 21 h 41"/>
                  <a:gd name="T30" fmla="*/ 19 w 41"/>
                  <a:gd name="T31" fmla="*/ 18 h 41"/>
                  <a:gd name="T32" fmla="*/ 18 w 41"/>
                  <a:gd name="T33" fmla="*/ 16 h 41"/>
                  <a:gd name="T34" fmla="*/ 17 w 41"/>
                  <a:gd name="T35" fmla="*/ 10 h 41"/>
                  <a:gd name="T36" fmla="*/ 1 w 41"/>
                  <a:gd name="T37" fmla="*/ 15 h 41"/>
                  <a:gd name="T38" fmla="*/ 0 w 41"/>
                  <a:gd name="T39" fmla="*/ 10 h 41"/>
                  <a:gd name="T40" fmla="*/ 21 w 41"/>
                  <a:gd name="T41" fmla="*/ 9 h 41"/>
                  <a:gd name="T42" fmla="*/ 24 w 41"/>
                  <a:gd name="T43" fmla="*/ 19 h 41"/>
                  <a:gd name="T44" fmla="*/ 26 w 41"/>
                  <a:gd name="T45" fmla="*/ 24 h 41"/>
                  <a:gd name="T46" fmla="*/ 29 w 41"/>
                  <a:gd name="T47" fmla="*/ 26 h 41"/>
                  <a:gd name="T48" fmla="*/ 32 w 41"/>
                  <a:gd name="T49" fmla="*/ 26 h 41"/>
                  <a:gd name="T50" fmla="*/ 36 w 41"/>
                  <a:gd name="T51" fmla="*/ 23 h 41"/>
                  <a:gd name="T52" fmla="*/ 36 w 41"/>
                  <a:gd name="T53" fmla="*/ 17 h 41"/>
                  <a:gd name="T54" fmla="*/ 32 w 41"/>
                  <a:gd name="T55" fmla="*/ 6 h 41"/>
                  <a:gd name="T56" fmla="*/ 21 w 41"/>
                  <a:gd name="T5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0" y="10"/>
                    </a:moveTo>
                    <a:cubicBezTo>
                      <a:pt x="35" y="0"/>
                      <a:pt x="35" y="0"/>
                      <a:pt x="35" y="0"/>
                    </a:cubicBezTo>
                    <a:cubicBezTo>
                      <a:pt x="39" y="15"/>
                      <a:pt x="39" y="15"/>
                      <a:pt x="39" y="15"/>
                    </a:cubicBezTo>
                    <a:cubicBezTo>
                      <a:pt x="40" y="18"/>
                      <a:pt x="41" y="21"/>
                      <a:pt x="41" y="23"/>
                    </a:cubicBezTo>
                    <a:cubicBezTo>
                      <a:pt x="40" y="24"/>
                      <a:pt x="40" y="26"/>
                      <a:pt x="38" y="27"/>
                    </a:cubicBezTo>
                    <a:cubicBezTo>
                      <a:pt x="37" y="29"/>
                      <a:pt x="36" y="30"/>
                      <a:pt x="34" y="30"/>
                    </a:cubicBezTo>
                    <a:cubicBezTo>
                      <a:pt x="31" y="31"/>
                      <a:pt x="29" y="31"/>
                      <a:pt x="27" y="30"/>
                    </a:cubicBezTo>
                    <a:cubicBezTo>
                      <a:pt x="24" y="29"/>
                      <a:pt x="23" y="27"/>
                      <a:pt x="21" y="23"/>
                    </a:cubicBezTo>
                    <a:cubicBezTo>
                      <a:pt x="21" y="25"/>
                      <a:pt x="21" y="26"/>
                      <a:pt x="20" y="27"/>
                    </a:cubicBezTo>
                    <a:cubicBezTo>
                      <a:pt x="19" y="29"/>
                      <a:pt x="18" y="30"/>
                      <a:pt x="17" y="32"/>
                    </a:cubicBezTo>
                    <a:cubicBezTo>
                      <a:pt x="9" y="41"/>
                      <a:pt x="9" y="41"/>
                      <a:pt x="9" y="41"/>
                    </a:cubicBezTo>
                    <a:cubicBezTo>
                      <a:pt x="7" y="35"/>
                      <a:pt x="7" y="35"/>
                      <a:pt x="7" y="35"/>
                    </a:cubicBezTo>
                    <a:cubicBezTo>
                      <a:pt x="13" y="28"/>
                      <a:pt x="13" y="28"/>
                      <a:pt x="13" y="28"/>
                    </a:cubicBezTo>
                    <a:cubicBezTo>
                      <a:pt x="15" y="26"/>
                      <a:pt x="16" y="25"/>
                      <a:pt x="17" y="24"/>
                    </a:cubicBezTo>
                    <a:cubicBezTo>
                      <a:pt x="18" y="22"/>
                      <a:pt x="18" y="21"/>
                      <a:pt x="19" y="21"/>
                    </a:cubicBezTo>
                    <a:cubicBezTo>
                      <a:pt x="19" y="20"/>
                      <a:pt x="19" y="19"/>
                      <a:pt x="19" y="18"/>
                    </a:cubicBezTo>
                    <a:cubicBezTo>
                      <a:pt x="19" y="18"/>
                      <a:pt x="19" y="17"/>
                      <a:pt x="18" y="16"/>
                    </a:cubicBezTo>
                    <a:cubicBezTo>
                      <a:pt x="17" y="10"/>
                      <a:pt x="17" y="10"/>
                      <a:pt x="17" y="10"/>
                    </a:cubicBezTo>
                    <a:cubicBezTo>
                      <a:pt x="1" y="15"/>
                      <a:pt x="1" y="15"/>
                      <a:pt x="1" y="15"/>
                    </a:cubicBezTo>
                    <a:lnTo>
                      <a:pt x="0" y="10"/>
                    </a:lnTo>
                    <a:close/>
                    <a:moveTo>
                      <a:pt x="21" y="9"/>
                    </a:moveTo>
                    <a:cubicBezTo>
                      <a:pt x="24" y="19"/>
                      <a:pt x="24" y="19"/>
                      <a:pt x="24" y="19"/>
                    </a:cubicBezTo>
                    <a:cubicBezTo>
                      <a:pt x="24" y="21"/>
                      <a:pt x="25" y="23"/>
                      <a:pt x="26" y="24"/>
                    </a:cubicBezTo>
                    <a:cubicBezTo>
                      <a:pt x="27" y="25"/>
                      <a:pt x="28" y="25"/>
                      <a:pt x="29" y="26"/>
                    </a:cubicBezTo>
                    <a:cubicBezTo>
                      <a:pt x="30" y="26"/>
                      <a:pt x="31" y="26"/>
                      <a:pt x="32" y="26"/>
                    </a:cubicBezTo>
                    <a:cubicBezTo>
                      <a:pt x="34" y="25"/>
                      <a:pt x="35" y="24"/>
                      <a:pt x="36" y="23"/>
                    </a:cubicBezTo>
                    <a:cubicBezTo>
                      <a:pt x="36" y="21"/>
                      <a:pt x="36" y="19"/>
                      <a:pt x="36" y="17"/>
                    </a:cubicBezTo>
                    <a:cubicBezTo>
                      <a:pt x="32" y="6"/>
                      <a:pt x="32" y="6"/>
                      <a:pt x="32" y="6"/>
                    </a:cubicBezTo>
                    <a:lnTo>
                      <a:pt x="2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5">
                <a:extLst>
                  <a:ext uri="{FF2B5EF4-FFF2-40B4-BE49-F238E27FC236}">
                    <a16:creationId xmlns:a16="http://schemas.microsoft.com/office/drawing/2014/main" xmlns="" id="{0283D120-739F-4819-81ED-3CABFBBF3F23}"/>
                  </a:ext>
                </a:extLst>
              </p:cNvPr>
              <p:cNvSpPr>
                <a:spLocks/>
              </p:cNvSpPr>
              <p:nvPr/>
            </p:nvSpPr>
            <p:spPr bwMode="auto">
              <a:xfrm>
                <a:off x="8124825" y="2973388"/>
                <a:ext cx="292100" cy="231775"/>
              </a:xfrm>
              <a:custGeom>
                <a:avLst/>
                <a:gdLst>
                  <a:gd name="T0" fmla="*/ 10 w 38"/>
                  <a:gd name="T1" fmla="*/ 1 h 30"/>
                  <a:gd name="T2" fmla="*/ 11 w 38"/>
                  <a:gd name="T3" fmla="*/ 6 h 30"/>
                  <a:gd name="T4" fmla="*/ 7 w 38"/>
                  <a:gd name="T5" fmla="*/ 8 h 30"/>
                  <a:gd name="T6" fmla="*/ 5 w 38"/>
                  <a:gd name="T7" fmla="*/ 12 h 30"/>
                  <a:gd name="T8" fmla="*/ 5 w 38"/>
                  <a:gd name="T9" fmla="*/ 17 h 30"/>
                  <a:gd name="T10" fmla="*/ 6 w 38"/>
                  <a:gd name="T11" fmla="*/ 22 h 30"/>
                  <a:gd name="T12" fmla="*/ 9 w 38"/>
                  <a:gd name="T13" fmla="*/ 25 h 30"/>
                  <a:gd name="T14" fmla="*/ 12 w 38"/>
                  <a:gd name="T15" fmla="*/ 25 h 30"/>
                  <a:gd name="T16" fmla="*/ 15 w 38"/>
                  <a:gd name="T17" fmla="*/ 24 h 30"/>
                  <a:gd name="T18" fmla="*/ 16 w 38"/>
                  <a:gd name="T19" fmla="*/ 20 h 30"/>
                  <a:gd name="T20" fmla="*/ 17 w 38"/>
                  <a:gd name="T21" fmla="*/ 14 h 30"/>
                  <a:gd name="T22" fmla="*/ 18 w 38"/>
                  <a:gd name="T23" fmla="*/ 6 h 30"/>
                  <a:gd name="T24" fmla="*/ 21 w 38"/>
                  <a:gd name="T25" fmla="*/ 2 h 30"/>
                  <a:gd name="T26" fmla="*/ 25 w 38"/>
                  <a:gd name="T27" fmla="*/ 0 h 30"/>
                  <a:gd name="T28" fmla="*/ 31 w 38"/>
                  <a:gd name="T29" fmla="*/ 1 h 30"/>
                  <a:gd name="T30" fmla="*/ 35 w 38"/>
                  <a:gd name="T31" fmla="*/ 5 h 30"/>
                  <a:gd name="T32" fmla="*/ 37 w 38"/>
                  <a:gd name="T33" fmla="*/ 11 h 30"/>
                  <a:gd name="T34" fmla="*/ 37 w 38"/>
                  <a:gd name="T35" fmla="*/ 18 h 30"/>
                  <a:gd name="T36" fmla="*/ 34 w 38"/>
                  <a:gd name="T37" fmla="*/ 24 h 30"/>
                  <a:gd name="T38" fmla="*/ 29 w 38"/>
                  <a:gd name="T39" fmla="*/ 26 h 30"/>
                  <a:gd name="T40" fmla="*/ 28 w 38"/>
                  <a:gd name="T41" fmla="*/ 22 h 30"/>
                  <a:gd name="T42" fmla="*/ 32 w 38"/>
                  <a:gd name="T43" fmla="*/ 19 h 30"/>
                  <a:gd name="T44" fmla="*/ 33 w 38"/>
                  <a:gd name="T45" fmla="*/ 12 h 30"/>
                  <a:gd name="T46" fmla="*/ 31 w 38"/>
                  <a:gd name="T47" fmla="*/ 6 h 30"/>
                  <a:gd name="T48" fmla="*/ 26 w 38"/>
                  <a:gd name="T49" fmla="*/ 5 h 30"/>
                  <a:gd name="T50" fmla="*/ 23 w 38"/>
                  <a:gd name="T51" fmla="*/ 7 h 30"/>
                  <a:gd name="T52" fmla="*/ 22 w 38"/>
                  <a:gd name="T53" fmla="*/ 14 h 30"/>
                  <a:gd name="T54" fmla="*/ 21 w 38"/>
                  <a:gd name="T55" fmla="*/ 22 h 30"/>
                  <a:gd name="T56" fmla="*/ 18 w 38"/>
                  <a:gd name="T57" fmla="*/ 28 h 30"/>
                  <a:gd name="T58" fmla="*/ 13 w 38"/>
                  <a:gd name="T59" fmla="*/ 30 h 30"/>
                  <a:gd name="T60" fmla="*/ 8 w 38"/>
                  <a:gd name="T61" fmla="*/ 29 h 30"/>
                  <a:gd name="T62" fmla="*/ 3 w 38"/>
                  <a:gd name="T63" fmla="*/ 25 h 30"/>
                  <a:gd name="T64" fmla="*/ 0 w 38"/>
                  <a:gd name="T65" fmla="*/ 18 h 30"/>
                  <a:gd name="T66" fmla="*/ 0 w 38"/>
                  <a:gd name="T67" fmla="*/ 10 h 30"/>
                  <a:gd name="T68" fmla="*/ 4 w 38"/>
                  <a:gd name="T69" fmla="*/ 4 h 30"/>
                  <a:gd name="T70" fmla="*/ 10 w 38"/>
                  <a:gd name="T7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30">
                    <a:moveTo>
                      <a:pt x="10" y="1"/>
                    </a:moveTo>
                    <a:cubicBezTo>
                      <a:pt x="11" y="6"/>
                      <a:pt x="11" y="6"/>
                      <a:pt x="11" y="6"/>
                    </a:cubicBezTo>
                    <a:cubicBezTo>
                      <a:pt x="9" y="6"/>
                      <a:pt x="8" y="7"/>
                      <a:pt x="7" y="8"/>
                    </a:cubicBezTo>
                    <a:cubicBezTo>
                      <a:pt x="6" y="9"/>
                      <a:pt x="5" y="10"/>
                      <a:pt x="5" y="12"/>
                    </a:cubicBezTo>
                    <a:cubicBezTo>
                      <a:pt x="4" y="13"/>
                      <a:pt x="4" y="15"/>
                      <a:pt x="5" y="17"/>
                    </a:cubicBezTo>
                    <a:cubicBezTo>
                      <a:pt x="5" y="19"/>
                      <a:pt x="5" y="21"/>
                      <a:pt x="6" y="22"/>
                    </a:cubicBezTo>
                    <a:cubicBezTo>
                      <a:pt x="7" y="23"/>
                      <a:pt x="8" y="24"/>
                      <a:pt x="9" y="25"/>
                    </a:cubicBezTo>
                    <a:cubicBezTo>
                      <a:pt x="10" y="25"/>
                      <a:pt x="11" y="26"/>
                      <a:pt x="12" y="25"/>
                    </a:cubicBezTo>
                    <a:cubicBezTo>
                      <a:pt x="13" y="25"/>
                      <a:pt x="14" y="25"/>
                      <a:pt x="15" y="24"/>
                    </a:cubicBezTo>
                    <a:cubicBezTo>
                      <a:pt x="16" y="23"/>
                      <a:pt x="16" y="22"/>
                      <a:pt x="16" y="20"/>
                    </a:cubicBezTo>
                    <a:cubicBezTo>
                      <a:pt x="17" y="19"/>
                      <a:pt x="17" y="17"/>
                      <a:pt x="17" y="14"/>
                    </a:cubicBezTo>
                    <a:cubicBezTo>
                      <a:pt x="18" y="10"/>
                      <a:pt x="18" y="8"/>
                      <a:pt x="18" y="6"/>
                    </a:cubicBezTo>
                    <a:cubicBezTo>
                      <a:pt x="19" y="5"/>
                      <a:pt x="20" y="3"/>
                      <a:pt x="21" y="2"/>
                    </a:cubicBezTo>
                    <a:cubicBezTo>
                      <a:pt x="22" y="1"/>
                      <a:pt x="24" y="0"/>
                      <a:pt x="25" y="0"/>
                    </a:cubicBezTo>
                    <a:cubicBezTo>
                      <a:pt x="27" y="0"/>
                      <a:pt x="29" y="0"/>
                      <a:pt x="31" y="1"/>
                    </a:cubicBezTo>
                    <a:cubicBezTo>
                      <a:pt x="32" y="2"/>
                      <a:pt x="34" y="3"/>
                      <a:pt x="35" y="5"/>
                    </a:cubicBezTo>
                    <a:cubicBezTo>
                      <a:pt x="36" y="7"/>
                      <a:pt x="37" y="9"/>
                      <a:pt x="37" y="11"/>
                    </a:cubicBezTo>
                    <a:cubicBezTo>
                      <a:pt x="38" y="14"/>
                      <a:pt x="38" y="16"/>
                      <a:pt x="37" y="18"/>
                    </a:cubicBezTo>
                    <a:cubicBezTo>
                      <a:pt x="37" y="21"/>
                      <a:pt x="36" y="22"/>
                      <a:pt x="34" y="24"/>
                    </a:cubicBezTo>
                    <a:cubicBezTo>
                      <a:pt x="33" y="25"/>
                      <a:pt x="31" y="26"/>
                      <a:pt x="29" y="26"/>
                    </a:cubicBezTo>
                    <a:cubicBezTo>
                      <a:pt x="28" y="22"/>
                      <a:pt x="28" y="22"/>
                      <a:pt x="28" y="22"/>
                    </a:cubicBezTo>
                    <a:cubicBezTo>
                      <a:pt x="30" y="21"/>
                      <a:pt x="31" y="20"/>
                      <a:pt x="32" y="19"/>
                    </a:cubicBezTo>
                    <a:cubicBezTo>
                      <a:pt x="33" y="17"/>
                      <a:pt x="34" y="15"/>
                      <a:pt x="33" y="12"/>
                    </a:cubicBezTo>
                    <a:cubicBezTo>
                      <a:pt x="33" y="9"/>
                      <a:pt x="32" y="7"/>
                      <a:pt x="31" y="6"/>
                    </a:cubicBezTo>
                    <a:cubicBezTo>
                      <a:pt x="29" y="5"/>
                      <a:pt x="28" y="4"/>
                      <a:pt x="26" y="5"/>
                    </a:cubicBezTo>
                    <a:cubicBezTo>
                      <a:pt x="25" y="5"/>
                      <a:pt x="24" y="5"/>
                      <a:pt x="23" y="7"/>
                    </a:cubicBezTo>
                    <a:cubicBezTo>
                      <a:pt x="23" y="8"/>
                      <a:pt x="22" y="10"/>
                      <a:pt x="22" y="14"/>
                    </a:cubicBezTo>
                    <a:cubicBezTo>
                      <a:pt x="22" y="18"/>
                      <a:pt x="21" y="21"/>
                      <a:pt x="21" y="22"/>
                    </a:cubicBezTo>
                    <a:cubicBezTo>
                      <a:pt x="20" y="25"/>
                      <a:pt x="19" y="26"/>
                      <a:pt x="18" y="28"/>
                    </a:cubicBezTo>
                    <a:cubicBezTo>
                      <a:pt x="17" y="29"/>
                      <a:pt x="15" y="30"/>
                      <a:pt x="13" y="30"/>
                    </a:cubicBezTo>
                    <a:cubicBezTo>
                      <a:pt x="11" y="30"/>
                      <a:pt x="9" y="30"/>
                      <a:pt x="8" y="29"/>
                    </a:cubicBezTo>
                    <a:cubicBezTo>
                      <a:pt x="6" y="28"/>
                      <a:pt x="4" y="27"/>
                      <a:pt x="3" y="25"/>
                    </a:cubicBezTo>
                    <a:cubicBezTo>
                      <a:pt x="2" y="23"/>
                      <a:pt x="1" y="21"/>
                      <a:pt x="0" y="18"/>
                    </a:cubicBezTo>
                    <a:cubicBezTo>
                      <a:pt x="0" y="15"/>
                      <a:pt x="0" y="12"/>
                      <a:pt x="0" y="10"/>
                    </a:cubicBezTo>
                    <a:cubicBezTo>
                      <a:pt x="1" y="8"/>
                      <a:pt x="2" y="6"/>
                      <a:pt x="4" y="4"/>
                    </a:cubicBezTo>
                    <a:cubicBezTo>
                      <a:pt x="6" y="3"/>
                      <a:pt x="8" y="2"/>
                      <a:pt x="10" y="1"/>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
                <a:extLst>
                  <a:ext uri="{FF2B5EF4-FFF2-40B4-BE49-F238E27FC236}">
                    <a16:creationId xmlns:a16="http://schemas.microsoft.com/office/drawing/2014/main" xmlns="" id="{176CDF13-A045-4867-8A23-C512628B8954}"/>
                  </a:ext>
                </a:extLst>
              </p:cNvPr>
              <p:cNvSpPr>
                <a:spLocks/>
              </p:cNvSpPr>
              <p:nvPr/>
            </p:nvSpPr>
            <p:spPr bwMode="auto">
              <a:xfrm>
                <a:off x="8147050" y="3259138"/>
                <a:ext cx="285750" cy="53975"/>
              </a:xfrm>
              <a:custGeom>
                <a:avLst/>
                <a:gdLst>
                  <a:gd name="T0" fmla="*/ 0 w 180"/>
                  <a:gd name="T1" fmla="*/ 10 h 34"/>
                  <a:gd name="T2" fmla="*/ 180 w 180"/>
                  <a:gd name="T3" fmla="*/ 0 h 34"/>
                  <a:gd name="T4" fmla="*/ 180 w 180"/>
                  <a:gd name="T5" fmla="*/ 24 h 34"/>
                  <a:gd name="T6" fmla="*/ 5 w 180"/>
                  <a:gd name="T7" fmla="*/ 34 h 34"/>
                  <a:gd name="T8" fmla="*/ 0 w 180"/>
                  <a:gd name="T9" fmla="*/ 10 h 34"/>
                </a:gdLst>
                <a:ahLst/>
                <a:cxnLst>
                  <a:cxn ang="0">
                    <a:pos x="T0" y="T1"/>
                  </a:cxn>
                  <a:cxn ang="0">
                    <a:pos x="T2" y="T3"/>
                  </a:cxn>
                  <a:cxn ang="0">
                    <a:pos x="T4" y="T5"/>
                  </a:cxn>
                  <a:cxn ang="0">
                    <a:pos x="T6" y="T7"/>
                  </a:cxn>
                  <a:cxn ang="0">
                    <a:pos x="T8" y="T9"/>
                  </a:cxn>
                </a:cxnLst>
                <a:rect l="0" t="0" r="r" b="b"/>
                <a:pathLst>
                  <a:path w="180" h="34">
                    <a:moveTo>
                      <a:pt x="0" y="10"/>
                    </a:moveTo>
                    <a:lnTo>
                      <a:pt x="180" y="0"/>
                    </a:lnTo>
                    <a:lnTo>
                      <a:pt x="180" y="24"/>
                    </a:lnTo>
                    <a:lnTo>
                      <a:pt x="5" y="34"/>
                    </a:lnTo>
                    <a:lnTo>
                      <a:pt x="0" y="1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
                <a:extLst>
                  <a:ext uri="{FF2B5EF4-FFF2-40B4-BE49-F238E27FC236}">
                    <a16:creationId xmlns:a16="http://schemas.microsoft.com/office/drawing/2014/main" xmlns="" id="{11949295-3BEA-4613-8697-99BB53C20EDE}"/>
                  </a:ext>
                </a:extLst>
              </p:cNvPr>
              <p:cNvSpPr>
                <a:spLocks/>
              </p:cNvSpPr>
              <p:nvPr/>
            </p:nvSpPr>
            <p:spPr bwMode="auto">
              <a:xfrm>
                <a:off x="8154988" y="3367088"/>
                <a:ext cx="285750" cy="223838"/>
              </a:xfrm>
              <a:custGeom>
                <a:avLst/>
                <a:gdLst>
                  <a:gd name="T0" fmla="*/ 0 w 180"/>
                  <a:gd name="T1" fmla="*/ 53 h 141"/>
                  <a:gd name="T2" fmla="*/ 156 w 180"/>
                  <a:gd name="T3" fmla="*/ 58 h 141"/>
                  <a:gd name="T4" fmla="*/ 156 w 180"/>
                  <a:gd name="T5" fmla="*/ 0 h 141"/>
                  <a:gd name="T6" fmla="*/ 180 w 180"/>
                  <a:gd name="T7" fmla="*/ 0 h 141"/>
                  <a:gd name="T8" fmla="*/ 175 w 180"/>
                  <a:gd name="T9" fmla="*/ 141 h 141"/>
                  <a:gd name="T10" fmla="*/ 156 w 180"/>
                  <a:gd name="T11" fmla="*/ 141 h 141"/>
                  <a:gd name="T12" fmla="*/ 156 w 180"/>
                  <a:gd name="T13" fmla="*/ 83 h 141"/>
                  <a:gd name="T14" fmla="*/ 0 w 180"/>
                  <a:gd name="T15" fmla="*/ 78 h 141"/>
                  <a:gd name="T16" fmla="*/ 0 w 180"/>
                  <a:gd name="T17" fmla="*/ 5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41">
                    <a:moveTo>
                      <a:pt x="0" y="53"/>
                    </a:moveTo>
                    <a:lnTo>
                      <a:pt x="156" y="58"/>
                    </a:lnTo>
                    <a:lnTo>
                      <a:pt x="156" y="0"/>
                    </a:lnTo>
                    <a:lnTo>
                      <a:pt x="180" y="0"/>
                    </a:lnTo>
                    <a:lnTo>
                      <a:pt x="175" y="141"/>
                    </a:lnTo>
                    <a:lnTo>
                      <a:pt x="156" y="141"/>
                    </a:lnTo>
                    <a:lnTo>
                      <a:pt x="156" y="83"/>
                    </a:lnTo>
                    <a:lnTo>
                      <a:pt x="0" y="78"/>
                    </a:lnTo>
                    <a:lnTo>
                      <a:pt x="0" y="5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
                <a:extLst>
                  <a:ext uri="{FF2B5EF4-FFF2-40B4-BE49-F238E27FC236}">
                    <a16:creationId xmlns:a16="http://schemas.microsoft.com/office/drawing/2014/main" xmlns="" id="{FC191123-3B5A-4CCE-B7E9-24D30D4F4E78}"/>
                  </a:ext>
                </a:extLst>
              </p:cNvPr>
              <p:cNvSpPr>
                <a:spLocks/>
              </p:cNvSpPr>
              <p:nvPr/>
            </p:nvSpPr>
            <p:spPr bwMode="auto">
              <a:xfrm>
                <a:off x="8132763" y="3636963"/>
                <a:ext cx="300038" cy="255588"/>
              </a:xfrm>
              <a:custGeom>
                <a:avLst/>
                <a:gdLst>
                  <a:gd name="T0" fmla="*/ 1 w 39"/>
                  <a:gd name="T1" fmla="*/ 9 h 33"/>
                  <a:gd name="T2" fmla="*/ 16 w 39"/>
                  <a:gd name="T3" fmla="*/ 11 h 33"/>
                  <a:gd name="T4" fmla="*/ 39 w 39"/>
                  <a:gd name="T5" fmla="*/ 0 h 33"/>
                  <a:gd name="T6" fmla="*/ 38 w 39"/>
                  <a:gd name="T7" fmla="*/ 6 h 33"/>
                  <a:gd name="T8" fmla="*/ 26 w 39"/>
                  <a:gd name="T9" fmla="*/ 11 h 33"/>
                  <a:gd name="T10" fmla="*/ 19 w 39"/>
                  <a:gd name="T11" fmla="*/ 14 h 33"/>
                  <a:gd name="T12" fmla="*/ 25 w 39"/>
                  <a:gd name="T13" fmla="*/ 19 h 33"/>
                  <a:gd name="T14" fmla="*/ 35 w 39"/>
                  <a:gd name="T15" fmla="*/ 27 h 33"/>
                  <a:gd name="T16" fmla="*/ 34 w 39"/>
                  <a:gd name="T17" fmla="*/ 33 h 33"/>
                  <a:gd name="T18" fmla="*/ 15 w 39"/>
                  <a:gd name="T19" fmla="*/ 16 h 33"/>
                  <a:gd name="T20" fmla="*/ 0 w 39"/>
                  <a:gd name="T21" fmla="*/ 13 h 33"/>
                  <a:gd name="T22" fmla="*/ 1 w 39"/>
                  <a:gd name="T2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1" y="9"/>
                    </a:moveTo>
                    <a:cubicBezTo>
                      <a:pt x="16" y="11"/>
                      <a:pt x="16" y="11"/>
                      <a:pt x="16" y="11"/>
                    </a:cubicBezTo>
                    <a:cubicBezTo>
                      <a:pt x="39" y="0"/>
                      <a:pt x="39" y="0"/>
                      <a:pt x="39" y="0"/>
                    </a:cubicBezTo>
                    <a:cubicBezTo>
                      <a:pt x="38" y="6"/>
                      <a:pt x="38" y="6"/>
                      <a:pt x="38" y="6"/>
                    </a:cubicBezTo>
                    <a:cubicBezTo>
                      <a:pt x="26" y="11"/>
                      <a:pt x="26" y="11"/>
                      <a:pt x="26" y="11"/>
                    </a:cubicBezTo>
                    <a:cubicBezTo>
                      <a:pt x="24" y="12"/>
                      <a:pt x="22" y="13"/>
                      <a:pt x="19" y="14"/>
                    </a:cubicBezTo>
                    <a:cubicBezTo>
                      <a:pt x="21" y="15"/>
                      <a:pt x="23" y="17"/>
                      <a:pt x="25" y="19"/>
                    </a:cubicBezTo>
                    <a:cubicBezTo>
                      <a:pt x="35" y="27"/>
                      <a:pt x="35" y="27"/>
                      <a:pt x="35" y="27"/>
                    </a:cubicBezTo>
                    <a:cubicBezTo>
                      <a:pt x="34" y="33"/>
                      <a:pt x="34" y="33"/>
                      <a:pt x="34" y="33"/>
                    </a:cubicBezTo>
                    <a:cubicBezTo>
                      <a:pt x="15" y="16"/>
                      <a:pt x="15" y="16"/>
                      <a:pt x="15" y="16"/>
                    </a:cubicBezTo>
                    <a:cubicBezTo>
                      <a:pt x="0" y="13"/>
                      <a:pt x="0" y="13"/>
                      <a:pt x="0" y="13"/>
                    </a:cubicBezTo>
                    <a:lnTo>
                      <a:pt x="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
                <a:extLst>
                  <a:ext uri="{FF2B5EF4-FFF2-40B4-BE49-F238E27FC236}">
                    <a16:creationId xmlns:a16="http://schemas.microsoft.com/office/drawing/2014/main" xmlns="" id="{E7D8B9EC-CF8B-4F95-9260-FA4C1C0A747C}"/>
                  </a:ext>
                </a:extLst>
              </p:cNvPr>
              <p:cNvSpPr>
                <a:spLocks noEditPoints="1"/>
              </p:cNvSpPr>
              <p:nvPr/>
            </p:nvSpPr>
            <p:spPr bwMode="auto">
              <a:xfrm>
                <a:off x="4706938" y="5080001"/>
                <a:ext cx="733425" cy="417513"/>
              </a:xfrm>
              <a:custGeom>
                <a:avLst/>
                <a:gdLst>
                  <a:gd name="T0" fmla="*/ 45 w 95"/>
                  <a:gd name="T1" fmla="*/ 1 h 54"/>
                  <a:gd name="T2" fmla="*/ 44 w 95"/>
                  <a:gd name="T3" fmla="*/ 9 h 54"/>
                  <a:gd name="T4" fmla="*/ 38 w 95"/>
                  <a:gd name="T5" fmla="*/ 13 h 54"/>
                  <a:gd name="T6" fmla="*/ 25 w 95"/>
                  <a:gd name="T7" fmla="*/ 25 h 54"/>
                  <a:gd name="T8" fmla="*/ 11 w 95"/>
                  <a:gd name="T9" fmla="*/ 38 h 54"/>
                  <a:gd name="T10" fmla="*/ 4 w 95"/>
                  <a:gd name="T11" fmla="*/ 49 h 54"/>
                  <a:gd name="T12" fmla="*/ 22 w 95"/>
                  <a:gd name="T13" fmla="*/ 41 h 54"/>
                  <a:gd name="T14" fmla="*/ 44 w 95"/>
                  <a:gd name="T15" fmla="*/ 26 h 54"/>
                  <a:gd name="T16" fmla="*/ 47 w 95"/>
                  <a:gd name="T17" fmla="*/ 25 h 54"/>
                  <a:gd name="T18" fmla="*/ 46 w 95"/>
                  <a:gd name="T19" fmla="*/ 24 h 54"/>
                  <a:gd name="T20" fmla="*/ 12 w 95"/>
                  <a:gd name="T21" fmla="*/ 42 h 54"/>
                  <a:gd name="T22" fmla="*/ 23 w 95"/>
                  <a:gd name="T23" fmla="*/ 33 h 54"/>
                  <a:gd name="T24" fmla="*/ 31 w 95"/>
                  <a:gd name="T25" fmla="*/ 21 h 54"/>
                  <a:gd name="T26" fmla="*/ 47 w 95"/>
                  <a:gd name="T27" fmla="*/ 14 h 54"/>
                  <a:gd name="T28" fmla="*/ 50 w 95"/>
                  <a:gd name="T29" fmla="*/ 11 h 54"/>
                  <a:gd name="T30" fmla="*/ 48 w 95"/>
                  <a:gd name="T31" fmla="*/ 2 h 54"/>
                  <a:gd name="T32" fmla="*/ 45 w 95"/>
                  <a:gd name="T33" fmla="*/ 1 h 54"/>
                  <a:gd name="T34" fmla="*/ 64 w 95"/>
                  <a:gd name="T35" fmla="*/ 20 h 54"/>
                  <a:gd name="T36" fmla="*/ 64 w 95"/>
                  <a:gd name="T37" fmla="*/ 33 h 54"/>
                  <a:gd name="T38" fmla="*/ 80 w 95"/>
                  <a:gd name="T39" fmla="*/ 37 h 54"/>
                  <a:gd name="T40" fmla="*/ 45 w 95"/>
                  <a:gd name="T41" fmla="*/ 43 h 54"/>
                  <a:gd name="T42" fmla="*/ 35 w 95"/>
                  <a:gd name="T43" fmla="*/ 37 h 54"/>
                  <a:gd name="T44" fmla="*/ 35 w 95"/>
                  <a:gd name="T45" fmla="*/ 46 h 54"/>
                  <a:gd name="T46" fmla="*/ 69 w 95"/>
                  <a:gd name="T47" fmla="*/ 53 h 54"/>
                  <a:gd name="T48" fmla="*/ 73 w 95"/>
                  <a:gd name="T49" fmla="*/ 49 h 54"/>
                  <a:gd name="T50" fmla="*/ 65 w 95"/>
                  <a:gd name="T51" fmla="*/ 47 h 54"/>
                  <a:gd name="T52" fmla="*/ 85 w 95"/>
                  <a:gd name="T53" fmla="*/ 41 h 54"/>
                  <a:gd name="T54" fmla="*/ 94 w 95"/>
                  <a:gd name="T55" fmla="*/ 40 h 54"/>
                  <a:gd name="T56" fmla="*/ 94 w 95"/>
                  <a:gd name="T57" fmla="*/ 35 h 54"/>
                  <a:gd name="T58" fmla="*/ 73 w 95"/>
                  <a:gd name="T59" fmla="*/ 25 h 54"/>
                  <a:gd name="T60" fmla="*/ 66 w 95"/>
                  <a:gd name="T61" fmla="*/ 22 h 54"/>
                  <a:gd name="T62" fmla="*/ 64 w 95"/>
                  <a:gd name="T63"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54">
                    <a:moveTo>
                      <a:pt x="45" y="1"/>
                    </a:moveTo>
                    <a:cubicBezTo>
                      <a:pt x="45" y="1"/>
                      <a:pt x="46" y="8"/>
                      <a:pt x="44" y="9"/>
                    </a:cubicBezTo>
                    <a:cubicBezTo>
                      <a:pt x="44" y="9"/>
                      <a:pt x="43" y="11"/>
                      <a:pt x="38" y="13"/>
                    </a:cubicBezTo>
                    <a:cubicBezTo>
                      <a:pt x="38" y="13"/>
                      <a:pt x="35" y="14"/>
                      <a:pt x="25" y="25"/>
                    </a:cubicBezTo>
                    <a:cubicBezTo>
                      <a:pt x="25" y="25"/>
                      <a:pt x="14" y="35"/>
                      <a:pt x="11" y="38"/>
                    </a:cubicBezTo>
                    <a:cubicBezTo>
                      <a:pt x="11" y="38"/>
                      <a:pt x="0" y="41"/>
                      <a:pt x="4" y="49"/>
                    </a:cubicBezTo>
                    <a:cubicBezTo>
                      <a:pt x="4" y="49"/>
                      <a:pt x="9" y="52"/>
                      <a:pt x="22" y="41"/>
                    </a:cubicBezTo>
                    <a:cubicBezTo>
                      <a:pt x="22" y="41"/>
                      <a:pt x="34" y="29"/>
                      <a:pt x="44" y="26"/>
                    </a:cubicBezTo>
                    <a:cubicBezTo>
                      <a:pt x="47" y="25"/>
                      <a:pt x="47" y="25"/>
                      <a:pt x="47" y="25"/>
                    </a:cubicBezTo>
                    <a:cubicBezTo>
                      <a:pt x="46" y="24"/>
                      <a:pt x="46" y="24"/>
                      <a:pt x="46" y="24"/>
                    </a:cubicBezTo>
                    <a:cubicBezTo>
                      <a:pt x="46" y="24"/>
                      <a:pt x="25" y="34"/>
                      <a:pt x="12" y="42"/>
                    </a:cubicBezTo>
                    <a:cubicBezTo>
                      <a:pt x="12" y="42"/>
                      <a:pt x="10" y="40"/>
                      <a:pt x="23" y="33"/>
                    </a:cubicBezTo>
                    <a:cubicBezTo>
                      <a:pt x="23" y="33"/>
                      <a:pt x="29" y="28"/>
                      <a:pt x="31" y="21"/>
                    </a:cubicBezTo>
                    <a:cubicBezTo>
                      <a:pt x="36" y="17"/>
                      <a:pt x="40" y="11"/>
                      <a:pt x="47" y="14"/>
                    </a:cubicBezTo>
                    <a:cubicBezTo>
                      <a:pt x="47" y="14"/>
                      <a:pt x="50" y="11"/>
                      <a:pt x="50" y="11"/>
                    </a:cubicBezTo>
                    <a:cubicBezTo>
                      <a:pt x="50" y="11"/>
                      <a:pt x="50" y="4"/>
                      <a:pt x="48" y="2"/>
                    </a:cubicBezTo>
                    <a:cubicBezTo>
                      <a:pt x="46" y="0"/>
                      <a:pt x="47" y="0"/>
                      <a:pt x="45" y="1"/>
                    </a:cubicBezTo>
                    <a:close/>
                    <a:moveTo>
                      <a:pt x="64" y="20"/>
                    </a:moveTo>
                    <a:cubicBezTo>
                      <a:pt x="64" y="20"/>
                      <a:pt x="57" y="27"/>
                      <a:pt x="64" y="33"/>
                    </a:cubicBezTo>
                    <a:cubicBezTo>
                      <a:pt x="64" y="33"/>
                      <a:pt x="74" y="31"/>
                      <a:pt x="80" y="37"/>
                    </a:cubicBezTo>
                    <a:cubicBezTo>
                      <a:pt x="75" y="40"/>
                      <a:pt x="51" y="40"/>
                      <a:pt x="45" y="43"/>
                    </a:cubicBezTo>
                    <a:cubicBezTo>
                      <a:pt x="45" y="43"/>
                      <a:pt x="38" y="41"/>
                      <a:pt x="35" y="37"/>
                    </a:cubicBezTo>
                    <a:cubicBezTo>
                      <a:pt x="35" y="37"/>
                      <a:pt x="26" y="34"/>
                      <a:pt x="35" y="46"/>
                    </a:cubicBezTo>
                    <a:cubicBezTo>
                      <a:pt x="35" y="46"/>
                      <a:pt x="43" y="52"/>
                      <a:pt x="69" y="53"/>
                    </a:cubicBezTo>
                    <a:cubicBezTo>
                      <a:pt x="69" y="53"/>
                      <a:pt x="77" y="54"/>
                      <a:pt x="73" y="49"/>
                    </a:cubicBezTo>
                    <a:cubicBezTo>
                      <a:pt x="73" y="49"/>
                      <a:pt x="68" y="46"/>
                      <a:pt x="65" y="47"/>
                    </a:cubicBezTo>
                    <a:cubicBezTo>
                      <a:pt x="62" y="49"/>
                      <a:pt x="75" y="40"/>
                      <a:pt x="85" y="41"/>
                    </a:cubicBezTo>
                    <a:cubicBezTo>
                      <a:pt x="85" y="41"/>
                      <a:pt x="93" y="39"/>
                      <a:pt x="94" y="40"/>
                    </a:cubicBezTo>
                    <a:cubicBezTo>
                      <a:pt x="94" y="40"/>
                      <a:pt x="95" y="36"/>
                      <a:pt x="94" y="35"/>
                    </a:cubicBezTo>
                    <a:cubicBezTo>
                      <a:pt x="94" y="35"/>
                      <a:pt x="92" y="31"/>
                      <a:pt x="73" y="25"/>
                    </a:cubicBezTo>
                    <a:cubicBezTo>
                      <a:pt x="73" y="25"/>
                      <a:pt x="67" y="24"/>
                      <a:pt x="66" y="22"/>
                    </a:cubicBezTo>
                    <a:cubicBezTo>
                      <a:pt x="64" y="20"/>
                      <a:pt x="64" y="20"/>
                      <a:pt x="64" y="20"/>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
                <a:extLst>
                  <a:ext uri="{FF2B5EF4-FFF2-40B4-BE49-F238E27FC236}">
                    <a16:creationId xmlns:a16="http://schemas.microsoft.com/office/drawing/2014/main" xmlns="" id="{E943A367-66F2-4B37-BD63-D3F76C797735}"/>
                  </a:ext>
                </a:extLst>
              </p:cNvPr>
              <p:cNvSpPr>
                <a:spLocks/>
              </p:cNvSpPr>
              <p:nvPr/>
            </p:nvSpPr>
            <p:spPr bwMode="auto">
              <a:xfrm>
                <a:off x="5518150" y="5451476"/>
                <a:ext cx="461963" cy="323850"/>
              </a:xfrm>
              <a:custGeom>
                <a:avLst/>
                <a:gdLst>
                  <a:gd name="T0" fmla="*/ 21 w 60"/>
                  <a:gd name="T1" fmla="*/ 3 h 42"/>
                  <a:gd name="T2" fmla="*/ 27 w 60"/>
                  <a:gd name="T3" fmla="*/ 8 h 42"/>
                  <a:gd name="T4" fmla="*/ 44 w 60"/>
                  <a:gd name="T5" fmla="*/ 9 h 42"/>
                  <a:gd name="T6" fmla="*/ 25 w 60"/>
                  <a:gd name="T7" fmla="*/ 31 h 42"/>
                  <a:gd name="T8" fmla="*/ 7 w 60"/>
                  <a:gd name="T9" fmla="*/ 31 h 42"/>
                  <a:gd name="T10" fmla="*/ 15 w 60"/>
                  <a:gd name="T11" fmla="*/ 40 h 42"/>
                  <a:gd name="T12" fmla="*/ 45 w 60"/>
                  <a:gd name="T13" fmla="*/ 38 h 42"/>
                  <a:gd name="T14" fmla="*/ 51 w 60"/>
                  <a:gd name="T15" fmla="*/ 40 h 42"/>
                  <a:gd name="T16" fmla="*/ 55 w 60"/>
                  <a:gd name="T17" fmla="*/ 38 h 42"/>
                  <a:gd name="T18" fmla="*/ 56 w 60"/>
                  <a:gd name="T19" fmla="*/ 32 h 42"/>
                  <a:gd name="T20" fmla="*/ 37 w 60"/>
                  <a:gd name="T21" fmla="*/ 32 h 42"/>
                  <a:gd name="T22" fmla="*/ 42 w 60"/>
                  <a:gd name="T23" fmla="*/ 22 h 42"/>
                  <a:gd name="T24" fmla="*/ 52 w 60"/>
                  <a:gd name="T25" fmla="*/ 14 h 42"/>
                  <a:gd name="T26" fmla="*/ 59 w 60"/>
                  <a:gd name="T27" fmla="*/ 7 h 42"/>
                  <a:gd name="T28" fmla="*/ 52 w 60"/>
                  <a:gd name="T29" fmla="*/ 0 h 42"/>
                  <a:gd name="T30" fmla="*/ 40 w 60"/>
                  <a:gd name="T31" fmla="*/ 3 h 42"/>
                  <a:gd name="T32" fmla="*/ 21 w 60"/>
                  <a:gd name="T3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42">
                    <a:moveTo>
                      <a:pt x="21" y="3"/>
                    </a:moveTo>
                    <a:cubicBezTo>
                      <a:pt x="21" y="3"/>
                      <a:pt x="19" y="7"/>
                      <a:pt x="27" y="8"/>
                    </a:cubicBezTo>
                    <a:cubicBezTo>
                      <a:pt x="27" y="8"/>
                      <a:pt x="35" y="10"/>
                      <a:pt x="44" y="9"/>
                    </a:cubicBezTo>
                    <a:cubicBezTo>
                      <a:pt x="44" y="9"/>
                      <a:pt x="39" y="20"/>
                      <a:pt x="25" y="31"/>
                    </a:cubicBezTo>
                    <a:cubicBezTo>
                      <a:pt x="25" y="31"/>
                      <a:pt x="13" y="32"/>
                      <a:pt x="7" y="31"/>
                    </a:cubicBezTo>
                    <a:cubicBezTo>
                      <a:pt x="7" y="31"/>
                      <a:pt x="0" y="34"/>
                      <a:pt x="15" y="40"/>
                    </a:cubicBezTo>
                    <a:cubicBezTo>
                      <a:pt x="15" y="40"/>
                      <a:pt x="26" y="42"/>
                      <a:pt x="45" y="38"/>
                    </a:cubicBezTo>
                    <a:cubicBezTo>
                      <a:pt x="45" y="38"/>
                      <a:pt x="46" y="37"/>
                      <a:pt x="51" y="40"/>
                    </a:cubicBezTo>
                    <a:cubicBezTo>
                      <a:pt x="52" y="40"/>
                      <a:pt x="55" y="39"/>
                      <a:pt x="55" y="38"/>
                    </a:cubicBezTo>
                    <a:cubicBezTo>
                      <a:pt x="56" y="36"/>
                      <a:pt x="55" y="32"/>
                      <a:pt x="56" y="32"/>
                    </a:cubicBezTo>
                    <a:cubicBezTo>
                      <a:pt x="56" y="32"/>
                      <a:pt x="55" y="29"/>
                      <a:pt x="37" y="32"/>
                    </a:cubicBezTo>
                    <a:cubicBezTo>
                      <a:pt x="37" y="32"/>
                      <a:pt x="34" y="32"/>
                      <a:pt x="42" y="22"/>
                    </a:cubicBezTo>
                    <a:cubicBezTo>
                      <a:pt x="42" y="22"/>
                      <a:pt x="48" y="15"/>
                      <a:pt x="52" y="14"/>
                    </a:cubicBezTo>
                    <a:cubicBezTo>
                      <a:pt x="52" y="14"/>
                      <a:pt x="60" y="11"/>
                      <a:pt x="59" y="7"/>
                    </a:cubicBezTo>
                    <a:cubicBezTo>
                      <a:pt x="59" y="7"/>
                      <a:pt x="55" y="0"/>
                      <a:pt x="52" y="0"/>
                    </a:cubicBezTo>
                    <a:cubicBezTo>
                      <a:pt x="52" y="0"/>
                      <a:pt x="48" y="3"/>
                      <a:pt x="40" y="3"/>
                    </a:cubicBezTo>
                    <a:cubicBezTo>
                      <a:pt x="34" y="4"/>
                      <a:pt x="27" y="2"/>
                      <a:pt x="21" y="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
                <a:extLst>
                  <a:ext uri="{FF2B5EF4-FFF2-40B4-BE49-F238E27FC236}">
                    <a16:creationId xmlns:a16="http://schemas.microsoft.com/office/drawing/2014/main" xmlns="" id="{2A5779D0-D6E8-4CAB-9952-32D193FBFD6F}"/>
                  </a:ext>
                </a:extLst>
              </p:cNvPr>
              <p:cNvSpPr>
                <a:spLocks noEditPoints="1"/>
              </p:cNvSpPr>
              <p:nvPr/>
            </p:nvSpPr>
            <p:spPr bwMode="auto">
              <a:xfrm>
                <a:off x="6242050" y="5173663"/>
                <a:ext cx="479425" cy="617538"/>
              </a:xfrm>
              <a:custGeom>
                <a:avLst/>
                <a:gdLst>
                  <a:gd name="T0" fmla="*/ 30 w 62"/>
                  <a:gd name="T1" fmla="*/ 19 h 80"/>
                  <a:gd name="T2" fmla="*/ 27 w 62"/>
                  <a:gd name="T3" fmla="*/ 9 h 80"/>
                  <a:gd name="T4" fmla="*/ 37 w 62"/>
                  <a:gd name="T5" fmla="*/ 6 h 80"/>
                  <a:gd name="T6" fmla="*/ 38 w 62"/>
                  <a:gd name="T7" fmla="*/ 10 h 80"/>
                  <a:gd name="T8" fmla="*/ 34 w 62"/>
                  <a:gd name="T9" fmla="*/ 17 h 80"/>
                  <a:gd name="T10" fmla="*/ 31 w 62"/>
                  <a:gd name="T11" fmla="*/ 19 h 80"/>
                  <a:gd name="T12" fmla="*/ 30 w 62"/>
                  <a:gd name="T13" fmla="*/ 19 h 80"/>
                  <a:gd name="T14" fmla="*/ 1 w 62"/>
                  <a:gd name="T15" fmla="*/ 38 h 80"/>
                  <a:gd name="T16" fmla="*/ 4 w 62"/>
                  <a:gd name="T17" fmla="*/ 43 h 80"/>
                  <a:gd name="T18" fmla="*/ 38 w 62"/>
                  <a:gd name="T19" fmla="*/ 23 h 80"/>
                  <a:gd name="T20" fmla="*/ 50 w 62"/>
                  <a:gd name="T21" fmla="*/ 16 h 80"/>
                  <a:gd name="T22" fmla="*/ 38 w 62"/>
                  <a:gd name="T23" fmla="*/ 28 h 80"/>
                  <a:gd name="T24" fmla="*/ 26 w 62"/>
                  <a:gd name="T25" fmla="*/ 41 h 80"/>
                  <a:gd name="T26" fmla="*/ 29 w 62"/>
                  <a:gd name="T27" fmla="*/ 41 h 80"/>
                  <a:gd name="T28" fmla="*/ 46 w 62"/>
                  <a:gd name="T29" fmla="*/ 32 h 80"/>
                  <a:gd name="T30" fmla="*/ 20 w 62"/>
                  <a:gd name="T31" fmla="*/ 53 h 80"/>
                  <a:gd name="T32" fmla="*/ 25 w 62"/>
                  <a:gd name="T33" fmla="*/ 55 h 80"/>
                  <a:gd name="T34" fmla="*/ 43 w 62"/>
                  <a:gd name="T35" fmla="*/ 42 h 80"/>
                  <a:gd name="T36" fmla="*/ 53 w 62"/>
                  <a:gd name="T37" fmla="*/ 40 h 80"/>
                  <a:gd name="T38" fmla="*/ 54 w 62"/>
                  <a:gd name="T39" fmla="*/ 61 h 80"/>
                  <a:gd name="T40" fmla="*/ 54 w 62"/>
                  <a:gd name="T41" fmla="*/ 73 h 80"/>
                  <a:gd name="T42" fmla="*/ 42 w 62"/>
                  <a:gd name="T43" fmla="*/ 72 h 80"/>
                  <a:gd name="T44" fmla="*/ 43 w 62"/>
                  <a:gd name="T45" fmla="*/ 73 h 80"/>
                  <a:gd name="T46" fmla="*/ 58 w 62"/>
                  <a:gd name="T47" fmla="*/ 79 h 80"/>
                  <a:gd name="T48" fmla="*/ 61 w 62"/>
                  <a:gd name="T49" fmla="*/ 75 h 80"/>
                  <a:gd name="T50" fmla="*/ 60 w 62"/>
                  <a:gd name="T51" fmla="*/ 36 h 80"/>
                  <a:gd name="T52" fmla="*/ 51 w 62"/>
                  <a:gd name="T53" fmla="*/ 34 h 80"/>
                  <a:gd name="T54" fmla="*/ 52 w 62"/>
                  <a:gd name="T55" fmla="*/ 30 h 80"/>
                  <a:gd name="T56" fmla="*/ 43 w 62"/>
                  <a:gd name="T57" fmla="*/ 28 h 80"/>
                  <a:gd name="T58" fmla="*/ 43 w 62"/>
                  <a:gd name="T59" fmla="*/ 25 h 80"/>
                  <a:gd name="T60" fmla="*/ 52 w 62"/>
                  <a:gd name="T61" fmla="*/ 18 h 80"/>
                  <a:gd name="T62" fmla="*/ 57 w 62"/>
                  <a:gd name="T63" fmla="*/ 13 h 80"/>
                  <a:gd name="T64" fmla="*/ 52 w 62"/>
                  <a:gd name="T65" fmla="*/ 11 h 80"/>
                  <a:gd name="T66" fmla="*/ 1 w 62"/>
                  <a:gd name="T67" fmla="*/ 38 h 80"/>
                  <a:gd name="T68" fmla="*/ 17 w 62"/>
                  <a:gd name="T69" fmla="*/ 79 h 80"/>
                  <a:gd name="T70" fmla="*/ 17 w 62"/>
                  <a:gd name="T71" fmla="*/ 73 h 80"/>
                  <a:gd name="T72" fmla="*/ 18 w 62"/>
                  <a:gd name="T73" fmla="*/ 61 h 80"/>
                  <a:gd name="T74" fmla="*/ 23 w 62"/>
                  <a:gd name="T75" fmla="*/ 60 h 80"/>
                  <a:gd name="T76" fmla="*/ 20 w 62"/>
                  <a:gd name="T77" fmla="*/ 79 h 80"/>
                  <a:gd name="T78" fmla="*/ 19 w 62"/>
                  <a:gd name="T79" fmla="*/ 80 h 80"/>
                  <a:gd name="T80" fmla="*/ 17 w 62"/>
                  <a:gd name="T81" fmla="*/ 79 h 80"/>
                  <a:gd name="T82" fmla="*/ 30 w 62"/>
                  <a:gd name="T83" fmla="*/ 55 h 80"/>
                  <a:gd name="T84" fmla="*/ 34 w 62"/>
                  <a:gd name="T85" fmla="*/ 57 h 80"/>
                  <a:gd name="T86" fmla="*/ 37 w 62"/>
                  <a:gd name="T87" fmla="*/ 54 h 80"/>
                  <a:gd name="T88" fmla="*/ 35 w 62"/>
                  <a:gd name="T89" fmla="*/ 61 h 80"/>
                  <a:gd name="T90" fmla="*/ 39 w 62"/>
                  <a:gd name="T91" fmla="*/ 64 h 80"/>
                  <a:gd name="T92" fmla="*/ 39 w 62"/>
                  <a:gd name="T93" fmla="*/ 66 h 80"/>
                  <a:gd name="T94" fmla="*/ 34 w 62"/>
                  <a:gd name="T95" fmla="*/ 73 h 80"/>
                  <a:gd name="T96" fmla="*/ 46 w 62"/>
                  <a:gd name="T97" fmla="*/ 64 h 80"/>
                  <a:gd name="T98" fmla="*/ 38 w 62"/>
                  <a:gd name="T99" fmla="*/ 60 h 80"/>
                  <a:gd name="T100" fmla="*/ 43 w 62"/>
                  <a:gd name="T101" fmla="*/ 50 h 80"/>
                  <a:gd name="T102" fmla="*/ 30 w 62"/>
                  <a:gd name="T103"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 h="80">
                    <a:moveTo>
                      <a:pt x="30" y="19"/>
                    </a:moveTo>
                    <a:cubicBezTo>
                      <a:pt x="30" y="19"/>
                      <a:pt x="34" y="10"/>
                      <a:pt x="27" y="9"/>
                    </a:cubicBezTo>
                    <a:cubicBezTo>
                      <a:pt x="27" y="9"/>
                      <a:pt x="23" y="0"/>
                      <a:pt x="37" y="6"/>
                    </a:cubicBezTo>
                    <a:cubicBezTo>
                      <a:pt x="37" y="6"/>
                      <a:pt x="39" y="7"/>
                      <a:pt x="38" y="10"/>
                    </a:cubicBezTo>
                    <a:cubicBezTo>
                      <a:pt x="38" y="10"/>
                      <a:pt x="35" y="14"/>
                      <a:pt x="34" y="17"/>
                    </a:cubicBezTo>
                    <a:cubicBezTo>
                      <a:pt x="34" y="17"/>
                      <a:pt x="32" y="17"/>
                      <a:pt x="31" y="19"/>
                    </a:cubicBezTo>
                    <a:cubicBezTo>
                      <a:pt x="30" y="19"/>
                      <a:pt x="30" y="19"/>
                      <a:pt x="30" y="19"/>
                    </a:cubicBezTo>
                    <a:close/>
                    <a:moveTo>
                      <a:pt x="1" y="38"/>
                    </a:moveTo>
                    <a:cubicBezTo>
                      <a:pt x="1" y="38"/>
                      <a:pt x="0" y="43"/>
                      <a:pt x="4" y="43"/>
                    </a:cubicBezTo>
                    <a:cubicBezTo>
                      <a:pt x="4" y="43"/>
                      <a:pt x="14" y="41"/>
                      <a:pt x="38" y="23"/>
                    </a:cubicBezTo>
                    <a:cubicBezTo>
                      <a:pt x="38" y="23"/>
                      <a:pt x="49" y="15"/>
                      <a:pt x="50" y="16"/>
                    </a:cubicBezTo>
                    <a:cubicBezTo>
                      <a:pt x="50" y="16"/>
                      <a:pt x="39" y="27"/>
                      <a:pt x="38" y="28"/>
                    </a:cubicBezTo>
                    <a:cubicBezTo>
                      <a:pt x="38" y="28"/>
                      <a:pt x="25" y="38"/>
                      <a:pt x="26" y="41"/>
                    </a:cubicBezTo>
                    <a:cubicBezTo>
                      <a:pt x="26" y="41"/>
                      <a:pt x="27" y="42"/>
                      <a:pt x="29" y="41"/>
                    </a:cubicBezTo>
                    <a:cubicBezTo>
                      <a:pt x="29" y="41"/>
                      <a:pt x="41" y="31"/>
                      <a:pt x="46" y="32"/>
                    </a:cubicBezTo>
                    <a:cubicBezTo>
                      <a:pt x="45" y="32"/>
                      <a:pt x="45" y="40"/>
                      <a:pt x="20" y="53"/>
                    </a:cubicBezTo>
                    <a:cubicBezTo>
                      <a:pt x="20" y="53"/>
                      <a:pt x="16" y="57"/>
                      <a:pt x="25" y="55"/>
                    </a:cubicBezTo>
                    <a:cubicBezTo>
                      <a:pt x="25" y="55"/>
                      <a:pt x="37" y="46"/>
                      <a:pt x="43" y="42"/>
                    </a:cubicBezTo>
                    <a:cubicBezTo>
                      <a:pt x="43" y="42"/>
                      <a:pt x="53" y="33"/>
                      <a:pt x="53" y="40"/>
                    </a:cubicBezTo>
                    <a:cubicBezTo>
                      <a:pt x="53" y="40"/>
                      <a:pt x="55" y="57"/>
                      <a:pt x="54" y="61"/>
                    </a:cubicBezTo>
                    <a:cubicBezTo>
                      <a:pt x="54" y="61"/>
                      <a:pt x="53" y="72"/>
                      <a:pt x="54" y="73"/>
                    </a:cubicBezTo>
                    <a:cubicBezTo>
                      <a:pt x="54" y="75"/>
                      <a:pt x="44" y="71"/>
                      <a:pt x="42" y="72"/>
                    </a:cubicBezTo>
                    <a:cubicBezTo>
                      <a:pt x="42" y="72"/>
                      <a:pt x="41" y="72"/>
                      <a:pt x="43" y="73"/>
                    </a:cubicBezTo>
                    <a:cubicBezTo>
                      <a:pt x="43" y="73"/>
                      <a:pt x="53" y="80"/>
                      <a:pt x="58" y="79"/>
                    </a:cubicBezTo>
                    <a:cubicBezTo>
                      <a:pt x="58" y="79"/>
                      <a:pt x="62" y="78"/>
                      <a:pt x="61" y="75"/>
                    </a:cubicBezTo>
                    <a:cubicBezTo>
                      <a:pt x="61" y="75"/>
                      <a:pt x="58" y="36"/>
                      <a:pt x="60" y="36"/>
                    </a:cubicBezTo>
                    <a:cubicBezTo>
                      <a:pt x="60" y="36"/>
                      <a:pt x="57" y="30"/>
                      <a:pt x="51" y="34"/>
                    </a:cubicBezTo>
                    <a:cubicBezTo>
                      <a:pt x="51" y="34"/>
                      <a:pt x="48" y="34"/>
                      <a:pt x="52" y="30"/>
                    </a:cubicBezTo>
                    <a:cubicBezTo>
                      <a:pt x="52" y="30"/>
                      <a:pt x="53" y="23"/>
                      <a:pt x="43" y="28"/>
                    </a:cubicBezTo>
                    <a:cubicBezTo>
                      <a:pt x="43" y="28"/>
                      <a:pt x="38" y="30"/>
                      <a:pt x="43" y="25"/>
                    </a:cubicBezTo>
                    <a:cubicBezTo>
                      <a:pt x="43" y="25"/>
                      <a:pt x="49" y="19"/>
                      <a:pt x="52" y="18"/>
                    </a:cubicBezTo>
                    <a:cubicBezTo>
                      <a:pt x="52" y="18"/>
                      <a:pt x="56" y="13"/>
                      <a:pt x="57" y="13"/>
                    </a:cubicBezTo>
                    <a:cubicBezTo>
                      <a:pt x="57" y="13"/>
                      <a:pt x="59" y="7"/>
                      <a:pt x="52" y="11"/>
                    </a:cubicBezTo>
                    <a:cubicBezTo>
                      <a:pt x="50" y="14"/>
                      <a:pt x="2" y="40"/>
                      <a:pt x="1" y="38"/>
                    </a:cubicBezTo>
                    <a:close/>
                    <a:moveTo>
                      <a:pt x="17" y="79"/>
                    </a:moveTo>
                    <a:cubicBezTo>
                      <a:pt x="17" y="79"/>
                      <a:pt x="15" y="74"/>
                      <a:pt x="17" y="73"/>
                    </a:cubicBezTo>
                    <a:cubicBezTo>
                      <a:pt x="17" y="73"/>
                      <a:pt x="19" y="65"/>
                      <a:pt x="18" y="61"/>
                    </a:cubicBezTo>
                    <a:cubicBezTo>
                      <a:pt x="18" y="61"/>
                      <a:pt x="21" y="56"/>
                      <a:pt x="23" y="60"/>
                    </a:cubicBezTo>
                    <a:cubicBezTo>
                      <a:pt x="23" y="60"/>
                      <a:pt x="27" y="72"/>
                      <a:pt x="20" y="79"/>
                    </a:cubicBezTo>
                    <a:cubicBezTo>
                      <a:pt x="19" y="80"/>
                      <a:pt x="19" y="80"/>
                      <a:pt x="19" y="80"/>
                    </a:cubicBezTo>
                    <a:cubicBezTo>
                      <a:pt x="18" y="80"/>
                      <a:pt x="17" y="79"/>
                      <a:pt x="17" y="79"/>
                    </a:cubicBezTo>
                    <a:close/>
                    <a:moveTo>
                      <a:pt x="30" y="55"/>
                    </a:moveTo>
                    <a:cubicBezTo>
                      <a:pt x="30" y="55"/>
                      <a:pt x="31" y="57"/>
                      <a:pt x="34" y="57"/>
                    </a:cubicBezTo>
                    <a:cubicBezTo>
                      <a:pt x="34" y="57"/>
                      <a:pt x="36" y="53"/>
                      <a:pt x="37" y="54"/>
                    </a:cubicBezTo>
                    <a:cubicBezTo>
                      <a:pt x="39" y="54"/>
                      <a:pt x="39" y="54"/>
                      <a:pt x="35" y="61"/>
                    </a:cubicBezTo>
                    <a:cubicBezTo>
                      <a:pt x="35" y="61"/>
                      <a:pt x="34" y="65"/>
                      <a:pt x="39" y="64"/>
                    </a:cubicBezTo>
                    <a:cubicBezTo>
                      <a:pt x="39" y="64"/>
                      <a:pt x="41" y="63"/>
                      <a:pt x="39" y="66"/>
                    </a:cubicBezTo>
                    <a:cubicBezTo>
                      <a:pt x="39" y="66"/>
                      <a:pt x="35" y="71"/>
                      <a:pt x="34" y="73"/>
                    </a:cubicBezTo>
                    <a:cubicBezTo>
                      <a:pt x="34" y="73"/>
                      <a:pt x="44" y="67"/>
                      <a:pt x="46" y="64"/>
                    </a:cubicBezTo>
                    <a:cubicBezTo>
                      <a:pt x="46" y="64"/>
                      <a:pt x="45" y="59"/>
                      <a:pt x="38" y="60"/>
                    </a:cubicBezTo>
                    <a:cubicBezTo>
                      <a:pt x="38" y="60"/>
                      <a:pt x="39" y="57"/>
                      <a:pt x="43" y="50"/>
                    </a:cubicBezTo>
                    <a:cubicBezTo>
                      <a:pt x="45" y="45"/>
                      <a:pt x="29" y="54"/>
                      <a:pt x="30" y="55"/>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
                <a:extLst>
                  <a:ext uri="{FF2B5EF4-FFF2-40B4-BE49-F238E27FC236}">
                    <a16:creationId xmlns:a16="http://schemas.microsoft.com/office/drawing/2014/main" xmlns="" id="{C982742F-0BF1-4E7A-8EDA-0136823BB66E}"/>
                  </a:ext>
                </a:extLst>
              </p:cNvPr>
              <p:cNvSpPr>
                <a:spLocks noEditPoints="1"/>
              </p:cNvSpPr>
              <p:nvPr/>
            </p:nvSpPr>
            <p:spPr bwMode="auto">
              <a:xfrm>
                <a:off x="6997700" y="4964113"/>
                <a:ext cx="517525" cy="549275"/>
              </a:xfrm>
              <a:custGeom>
                <a:avLst/>
                <a:gdLst>
                  <a:gd name="T0" fmla="*/ 28 w 67"/>
                  <a:gd name="T1" fmla="*/ 0 h 71"/>
                  <a:gd name="T2" fmla="*/ 28 w 67"/>
                  <a:gd name="T3" fmla="*/ 14 h 71"/>
                  <a:gd name="T4" fmla="*/ 33 w 67"/>
                  <a:gd name="T5" fmla="*/ 34 h 71"/>
                  <a:gd name="T6" fmla="*/ 3 w 67"/>
                  <a:gd name="T7" fmla="*/ 53 h 71"/>
                  <a:gd name="T8" fmla="*/ 3 w 67"/>
                  <a:gd name="T9" fmla="*/ 59 h 71"/>
                  <a:gd name="T10" fmla="*/ 16 w 67"/>
                  <a:gd name="T11" fmla="*/ 60 h 71"/>
                  <a:gd name="T12" fmla="*/ 33 w 67"/>
                  <a:gd name="T13" fmla="*/ 45 h 71"/>
                  <a:gd name="T14" fmla="*/ 20 w 67"/>
                  <a:gd name="T15" fmla="*/ 68 h 71"/>
                  <a:gd name="T16" fmla="*/ 30 w 67"/>
                  <a:gd name="T17" fmla="*/ 65 h 71"/>
                  <a:gd name="T18" fmla="*/ 38 w 67"/>
                  <a:gd name="T19" fmla="*/ 50 h 71"/>
                  <a:gd name="T20" fmla="*/ 40 w 67"/>
                  <a:gd name="T21" fmla="*/ 36 h 71"/>
                  <a:gd name="T22" fmla="*/ 50 w 67"/>
                  <a:gd name="T23" fmla="*/ 28 h 71"/>
                  <a:gd name="T24" fmla="*/ 52 w 67"/>
                  <a:gd name="T25" fmla="*/ 22 h 71"/>
                  <a:gd name="T26" fmla="*/ 47 w 67"/>
                  <a:gd name="T27" fmla="*/ 23 h 71"/>
                  <a:gd name="T28" fmla="*/ 40 w 67"/>
                  <a:gd name="T29" fmla="*/ 30 h 71"/>
                  <a:gd name="T30" fmla="*/ 39 w 67"/>
                  <a:gd name="T31" fmla="*/ 15 h 71"/>
                  <a:gd name="T32" fmla="*/ 39 w 67"/>
                  <a:gd name="T33" fmla="*/ 8 h 71"/>
                  <a:gd name="T34" fmla="*/ 32 w 67"/>
                  <a:gd name="T35" fmla="*/ 2 h 71"/>
                  <a:gd name="T36" fmla="*/ 28 w 67"/>
                  <a:gd name="T37" fmla="*/ 0 h 71"/>
                  <a:gd name="T38" fmla="*/ 46 w 67"/>
                  <a:gd name="T39" fmla="*/ 43 h 71"/>
                  <a:gd name="T40" fmla="*/ 57 w 67"/>
                  <a:gd name="T41" fmla="*/ 55 h 71"/>
                  <a:gd name="T42" fmla="*/ 58 w 67"/>
                  <a:gd name="T43" fmla="*/ 61 h 71"/>
                  <a:gd name="T44" fmla="*/ 66 w 67"/>
                  <a:gd name="T45" fmla="*/ 52 h 71"/>
                  <a:gd name="T46" fmla="*/ 54 w 67"/>
                  <a:gd name="T47" fmla="*/ 44 h 71"/>
                  <a:gd name="T48" fmla="*/ 46 w 67"/>
                  <a:gd name="T49"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71">
                    <a:moveTo>
                      <a:pt x="28" y="0"/>
                    </a:moveTo>
                    <a:cubicBezTo>
                      <a:pt x="28" y="0"/>
                      <a:pt x="22" y="3"/>
                      <a:pt x="28" y="14"/>
                    </a:cubicBezTo>
                    <a:cubicBezTo>
                      <a:pt x="28" y="14"/>
                      <a:pt x="33" y="24"/>
                      <a:pt x="33" y="34"/>
                    </a:cubicBezTo>
                    <a:cubicBezTo>
                      <a:pt x="33" y="34"/>
                      <a:pt x="19" y="52"/>
                      <a:pt x="3" y="53"/>
                    </a:cubicBezTo>
                    <a:cubicBezTo>
                      <a:pt x="3" y="53"/>
                      <a:pt x="0" y="54"/>
                      <a:pt x="3" y="59"/>
                    </a:cubicBezTo>
                    <a:cubicBezTo>
                      <a:pt x="3" y="59"/>
                      <a:pt x="12" y="62"/>
                      <a:pt x="16" y="60"/>
                    </a:cubicBezTo>
                    <a:cubicBezTo>
                      <a:pt x="16" y="60"/>
                      <a:pt x="30" y="45"/>
                      <a:pt x="33" y="45"/>
                    </a:cubicBezTo>
                    <a:cubicBezTo>
                      <a:pt x="29" y="60"/>
                      <a:pt x="27" y="61"/>
                      <a:pt x="20" y="68"/>
                    </a:cubicBezTo>
                    <a:cubicBezTo>
                      <a:pt x="20" y="68"/>
                      <a:pt x="20" y="71"/>
                      <a:pt x="30" y="65"/>
                    </a:cubicBezTo>
                    <a:cubicBezTo>
                      <a:pt x="30" y="65"/>
                      <a:pt x="35" y="61"/>
                      <a:pt x="38" y="50"/>
                    </a:cubicBezTo>
                    <a:cubicBezTo>
                      <a:pt x="40" y="36"/>
                      <a:pt x="40" y="36"/>
                      <a:pt x="40" y="36"/>
                    </a:cubicBezTo>
                    <a:cubicBezTo>
                      <a:pt x="40" y="36"/>
                      <a:pt x="47" y="29"/>
                      <a:pt x="50" y="28"/>
                    </a:cubicBezTo>
                    <a:cubicBezTo>
                      <a:pt x="50" y="28"/>
                      <a:pt x="53" y="25"/>
                      <a:pt x="52" y="22"/>
                    </a:cubicBezTo>
                    <a:cubicBezTo>
                      <a:pt x="52" y="22"/>
                      <a:pt x="51" y="17"/>
                      <a:pt x="47" y="23"/>
                    </a:cubicBezTo>
                    <a:cubicBezTo>
                      <a:pt x="47" y="23"/>
                      <a:pt x="40" y="31"/>
                      <a:pt x="40" y="30"/>
                    </a:cubicBezTo>
                    <a:cubicBezTo>
                      <a:pt x="40" y="30"/>
                      <a:pt x="38" y="30"/>
                      <a:pt x="39" y="15"/>
                    </a:cubicBezTo>
                    <a:cubicBezTo>
                      <a:pt x="39" y="15"/>
                      <a:pt x="43" y="13"/>
                      <a:pt x="39" y="8"/>
                    </a:cubicBezTo>
                    <a:cubicBezTo>
                      <a:pt x="39" y="8"/>
                      <a:pt x="34" y="3"/>
                      <a:pt x="32" y="2"/>
                    </a:cubicBezTo>
                    <a:cubicBezTo>
                      <a:pt x="28" y="0"/>
                      <a:pt x="28" y="0"/>
                      <a:pt x="28" y="0"/>
                    </a:cubicBezTo>
                    <a:close/>
                    <a:moveTo>
                      <a:pt x="46" y="43"/>
                    </a:moveTo>
                    <a:cubicBezTo>
                      <a:pt x="46" y="43"/>
                      <a:pt x="51" y="49"/>
                      <a:pt x="57" y="55"/>
                    </a:cubicBezTo>
                    <a:cubicBezTo>
                      <a:pt x="57" y="55"/>
                      <a:pt x="60" y="57"/>
                      <a:pt x="58" y="61"/>
                    </a:cubicBezTo>
                    <a:cubicBezTo>
                      <a:pt x="58" y="61"/>
                      <a:pt x="67" y="57"/>
                      <a:pt x="66" y="52"/>
                    </a:cubicBezTo>
                    <a:cubicBezTo>
                      <a:pt x="66" y="52"/>
                      <a:pt x="67" y="47"/>
                      <a:pt x="54" y="44"/>
                    </a:cubicBezTo>
                    <a:cubicBezTo>
                      <a:pt x="46" y="43"/>
                      <a:pt x="46" y="43"/>
                      <a:pt x="46" y="4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
                <a:extLst>
                  <a:ext uri="{FF2B5EF4-FFF2-40B4-BE49-F238E27FC236}">
                    <a16:creationId xmlns:a16="http://schemas.microsoft.com/office/drawing/2014/main" xmlns="" id="{D4698076-8FB8-4DD8-A7C5-1B685D84E994}"/>
                  </a:ext>
                </a:extLst>
              </p:cNvPr>
              <p:cNvSpPr>
                <a:spLocks noEditPoints="1"/>
              </p:cNvSpPr>
              <p:nvPr/>
            </p:nvSpPr>
            <p:spPr bwMode="auto">
              <a:xfrm>
                <a:off x="7561263" y="4386263"/>
                <a:ext cx="423863" cy="647700"/>
              </a:xfrm>
              <a:custGeom>
                <a:avLst/>
                <a:gdLst>
                  <a:gd name="T0" fmla="*/ 14 w 55"/>
                  <a:gd name="T1" fmla="*/ 49 h 84"/>
                  <a:gd name="T2" fmla="*/ 13 w 55"/>
                  <a:gd name="T3" fmla="*/ 55 h 84"/>
                  <a:gd name="T4" fmla="*/ 8 w 55"/>
                  <a:gd name="T5" fmla="*/ 48 h 84"/>
                  <a:gd name="T6" fmla="*/ 9 w 55"/>
                  <a:gd name="T7" fmla="*/ 41 h 84"/>
                  <a:gd name="T8" fmla="*/ 11 w 55"/>
                  <a:gd name="T9" fmla="*/ 44 h 84"/>
                  <a:gd name="T10" fmla="*/ 15 w 55"/>
                  <a:gd name="T11" fmla="*/ 39 h 84"/>
                  <a:gd name="T12" fmla="*/ 11 w 55"/>
                  <a:gd name="T13" fmla="*/ 37 h 84"/>
                  <a:gd name="T14" fmla="*/ 6 w 55"/>
                  <a:gd name="T15" fmla="*/ 32 h 84"/>
                  <a:gd name="T16" fmla="*/ 9 w 55"/>
                  <a:gd name="T17" fmla="*/ 30 h 84"/>
                  <a:gd name="T18" fmla="*/ 15 w 55"/>
                  <a:gd name="T19" fmla="*/ 35 h 84"/>
                  <a:gd name="T20" fmla="*/ 17 w 55"/>
                  <a:gd name="T21" fmla="*/ 33 h 84"/>
                  <a:gd name="T22" fmla="*/ 19 w 55"/>
                  <a:gd name="T23" fmla="*/ 25 h 84"/>
                  <a:gd name="T24" fmla="*/ 17 w 55"/>
                  <a:gd name="T25" fmla="*/ 25 h 84"/>
                  <a:gd name="T26" fmla="*/ 15 w 55"/>
                  <a:gd name="T27" fmla="*/ 30 h 84"/>
                  <a:gd name="T28" fmla="*/ 14 w 55"/>
                  <a:gd name="T29" fmla="*/ 25 h 84"/>
                  <a:gd name="T30" fmla="*/ 9 w 55"/>
                  <a:gd name="T31" fmla="*/ 27 h 84"/>
                  <a:gd name="T32" fmla="*/ 15 w 55"/>
                  <a:gd name="T33" fmla="*/ 20 h 84"/>
                  <a:gd name="T34" fmla="*/ 14 w 55"/>
                  <a:gd name="T35" fmla="*/ 4 h 84"/>
                  <a:gd name="T36" fmla="*/ 19 w 55"/>
                  <a:gd name="T37" fmla="*/ 4 h 84"/>
                  <a:gd name="T38" fmla="*/ 18 w 55"/>
                  <a:gd name="T39" fmla="*/ 17 h 84"/>
                  <a:gd name="T40" fmla="*/ 20 w 55"/>
                  <a:gd name="T41" fmla="*/ 18 h 84"/>
                  <a:gd name="T42" fmla="*/ 23 w 55"/>
                  <a:gd name="T43" fmla="*/ 18 h 84"/>
                  <a:gd name="T44" fmla="*/ 33 w 55"/>
                  <a:gd name="T45" fmla="*/ 7 h 84"/>
                  <a:gd name="T46" fmla="*/ 34 w 55"/>
                  <a:gd name="T47" fmla="*/ 28 h 84"/>
                  <a:gd name="T48" fmla="*/ 29 w 55"/>
                  <a:gd name="T49" fmla="*/ 33 h 84"/>
                  <a:gd name="T50" fmla="*/ 30 w 55"/>
                  <a:gd name="T51" fmla="*/ 25 h 84"/>
                  <a:gd name="T52" fmla="*/ 28 w 55"/>
                  <a:gd name="T53" fmla="*/ 22 h 84"/>
                  <a:gd name="T54" fmla="*/ 30 w 55"/>
                  <a:gd name="T55" fmla="*/ 21 h 84"/>
                  <a:gd name="T56" fmla="*/ 30 w 55"/>
                  <a:gd name="T57" fmla="*/ 13 h 84"/>
                  <a:gd name="T58" fmla="*/ 23 w 55"/>
                  <a:gd name="T59" fmla="*/ 23 h 84"/>
                  <a:gd name="T60" fmla="*/ 23 w 55"/>
                  <a:gd name="T61" fmla="*/ 32 h 84"/>
                  <a:gd name="T62" fmla="*/ 30 w 55"/>
                  <a:gd name="T63" fmla="*/ 36 h 84"/>
                  <a:gd name="T64" fmla="*/ 23 w 55"/>
                  <a:gd name="T65" fmla="*/ 36 h 84"/>
                  <a:gd name="T66" fmla="*/ 22 w 55"/>
                  <a:gd name="T67" fmla="*/ 41 h 84"/>
                  <a:gd name="T68" fmla="*/ 20 w 55"/>
                  <a:gd name="T69" fmla="*/ 46 h 84"/>
                  <a:gd name="T70" fmla="*/ 19 w 55"/>
                  <a:gd name="T71" fmla="*/ 44 h 84"/>
                  <a:gd name="T72" fmla="*/ 20 w 55"/>
                  <a:gd name="T73" fmla="*/ 36 h 84"/>
                  <a:gd name="T74" fmla="*/ 14 w 55"/>
                  <a:gd name="T75" fmla="*/ 49 h 84"/>
                  <a:gd name="T76" fmla="*/ 7 w 55"/>
                  <a:gd name="T77" fmla="*/ 76 h 84"/>
                  <a:gd name="T78" fmla="*/ 13 w 55"/>
                  <a:gd name="T79" fmla="*/ 78 h 84"/>
                  <a:gd name="T80" fmla="*/ 21 w 55"/>
                  <a:gd name="T81" fmla="*/ 65 h 84"/>
                  <a:gd name="T82" fmla="*/ 34 w 55"/>
                  <a:gd name="T83" fmla="*/ 39 h 84"/>
                  <a:gd name="T84" fmla="*/ 35 w 55"/>
                  <a:gd name="T85" fmla="*/ 40 h 84"/>
                  <a:gd name="T86" fmla="*/ 33 w 55"/>
                  <a:gd name="T87" fmla="*/ 47 h 84"/>
                  <a:gd name="T88" fmla="*/ 39 w 55"/>
                  <a:gd name="T89" fmla="*/ 34 h 84"/>
                  <a:gd name="T90" fmla="*/ 33 w 55"/>
                  <a:gd name="T91" fmla="*/ 34 h 84"/>
                  <a:gd name="T92" fmla="*/ 8 w 55"/>
                  <a:gd name="T93" fmla="*/ 75 h 84"/>
                  <a:gd name="T94" fmla="*/ 7 w 55"/>
                  <a:gd name="T95" fmla="*/ 76 h 84"/>
                  <a:gd name="T96" fmla="*/ 27 w 55"/>
                  <a:gd name="T97" fmla="*/ 67 h 84"/>
                  <a:gd name="T98" fmla="*/ 38 w 55"/>
                  <a:gd name="T99" fmla="*/ 62 h 84"/>
                  <a:gd name="T100" fmla="*/ 45 w 55"/>
                  <a:gd name="T101" fmla="*/ 76 h 84"/>
                  <a:gd name="T102" fmla="*/ 30 w 55"/>
                  <a:gd name="T103" fmla="*/ 83 h 84"/>
                  <a:gd name="T104" fmla="*/ 33 w 55"/>
                  <a:gd name="T105" fmla="*/ 84 h 84"/>
                  <a:gd name="T106" fmla="*/ 52 w 55"/>
                  <a:gd name="T107" fmla="*/ 83 h 84"/>
                  <a:gd name="T108" fmla="*/ 52 w 55"/>
                  <a:gd name="T109" fmla="*/ 76 h 84"/>
                  <a:gd name="T110" fmla="*/ 42 w 55"/>
                  <a:gd name="T111" fmla="*/ 59 h 84"/>
                  <a:gd name="T112" fmla="*/ 48 w 55"/>
                  <a:gd name="T113" fmla="*/ 46 h 84"/>
                  <a:gd name="T114" fmla="*/ 51 w 55"/>
                  <a:gd name="T115" fmla="*/ 39 h 84"/>
                  <a:gd name="T116" fmla="*/ 45 w 55"/>
                  <a:gd name="T117" fmla="*/ 38 h 84"/>
                  <a:gd name="T118" fmla="*/ 37 w 55"/>
                  <a:gd name="T119" fmla="*/ 50 h 84"/>
                  <a:gd name="T120" fmla="*/ 34 w 55"/>
                  <a:gd name="T121" fmla="*/ 54 h 84"/>
                  <a:gd name="T122" fmla="*/ 27 w 55"/>
                  <a:gd name="T123"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84">
                    <a:moveTo>
                      <a:pt x="14" y="49"/>
                    </a:moveTo>
                    <a:cubicBezTo>
                      <a:pt x="14" y="49"/>
                      <a:pt x="20" y="57"/>
                      <a:pt x="13" y="55"/>
                    </a:cubicBezTo>
                    <a:cubicBezTo>
                      <a:pt x="13" y="55"/>
                      <a:pt x="8" y="50"/>
                      <a:pt x="8" y="48"/>
                    </a:cubicBezTo>
                    <a:cubicBezTo>
                      <a:pt x="8" y="48"/>
                      <a:pt x="0" y="41"/>
                      <a:pt x="9" y="41"/>
                    </a:cubicBezTo>
                    <a:cubicBezTo>
                      <a:pt x="9" y="41"/>
                      <a:pt x="11" y="43"/>
                      <a:pt x="11" y="44"/>
                    </a:cubicBezTo>
                    <a:cubicBezTo>
                      <a:pt x="11" y="44"/>
                      <a:pt x="11" y="48"/>
                      <a:pt x="15" y="39"/>
                    </a:cubicBezTo>
                    <a:cubicBezTo>
                      <a:pt x="15" y="39"/>
                      <a:pt x="9" y="39"/>
                      <a:pt x="11" y="37"/>
                    </a:cubicBezTo>
                    <a:cubicBezTo>
                      <a:pt x="11" y="37"/>
                      <a:pt x="7" y="33"/>
                      <a:pt x="6" y="32"/>
                    </a:cubicBezTo>
                    <a:cubicBezTo>
                      <a:pt x="6" y="32"/>
                      <a:pt x="4" y="30"/>
                      <a:pt x="9" y="30"/>
                    </a:cubicBezTo>
                    <a:cubicBezTo>
                      <a:pt x="9" y="30"/>
                      <a:pt x="14" y="33"/>
                      <a:pt x="15" y="35"/>
                    </a:cubicBezTo>
                    <a:cubicBezTo>
                      <a:pt x="15" y="35"/>
                      <a:pt x="16" y="34"/>
                      <a:pt x="17" y="33"/>
                    </a:cubicBezTo>
                    <a:cubicBezTo>
                      <a:pt x="18" y="32"/>
                      <a:pt x="19" y="26"/>
                      <a:pt x="19" y="25"/>
                    </a:cubicBezTo>
                    <a:cubicBezTo>
                      <a:pt x="19" y="25"/>
                      <a:pt x="19" y="20"/>
                      <a:pt x="17" y="25"/>
                    </a:cubicBezTo>
                    <a:cubicBezTo>
                      <a:pt x="17" y="25"/>
                      <a:pt x="16" y="30"/>
                      <a:pt x="15" y="30"/>
                    </a:cubicBezTo>
                    <a:cubicBezTo>
                      <a:pt x="15" y="30"/>
                      <a:pt x="14" y="27"/>
                      <a:pt x="14" y="25"/>
                    </a:cubicBezTo>
                    <a:cubicBezTo>
                      <a:pt x="14" y="25"/>
                      <a:pt x="9" y="28"/>
                      <a:pt x="9" y="27"/>
                    </a:cubicBezTo>
                    <a:cubicBezTo>
                      <a:pt x="9" y="27"/>
                      <a:pt x="10" y="23"/>
                      <a:pt x="15" y="20"/>
                    </a:cubicBezTo>
                    <a:cubicBezTo>
                      <a:pt x="15" y="20"/>
                      <a:pt x="14" y="9"/>
                      <a:pt x="14" y="4"/>
                    </a:cubicBezTo>
                    <a:cubicBezTo>
                      <a:pt x="14" y="4"/>
                      <a:pt x="17" y="0"/>
                      <a:pt x="19" y="4"/>
                    </a:cubicBezTo>
                    <a:cubicBezTo>
                      <a:pt x="19" y="4"/>
                      <a:pt x="18" y="15"/>
                      <a:pt x="18" y="17"/>
                    </a:cubicBezTo>
                    <a:cubicBezTo>
                      <a:pt x="18" y="17"/>
                      <a:pt x="19" y="18"/>
                      <a:pt x="20" y="18"/>
                    </a:cubicBezTo>
                    <a:cubicBezTo>
                      <a:pt x="20" y="18"/>
                      <a:pt x="21" y="17"/>
                      <a:pt x="23" y="18"/>
                    </a:cubicBezTo>
                    <a:cubicBezTo>
                      <a:pt x="23" y="18"/>
                      <a:pt x="29" y="5"/>
                      <a:pt x="33" y="7"/>
                    </a:cubicBezTo>
                    <a:cubicBezTo>
                      <a:pt x="33" y="7"/>
                      <a:pt x="36" y="8"/>
                      <a:pt x="34" y="28"/>
                    </a:cubicBezTo>
                    <a:cubicBezTo>
                      <a:pt x="34" y="28"/>
                      <a:pt x="31" y="34"/>
                      <a:pt x="29" y="33"/>
                    </a:cubicBezTo>
                    <a:cubicBezTo>
                      <a:pt x="29" y="33"/>
                      <a:pt x="30" y="26"/>
                      <a:pt x="30" y="25"/>
                    </a:cubicBezTo>
                    <a:cubicBezTo>
                      <a:pt x="28" y="22"/>
                      <a:pt x="28" y="22"/>
                      <a:pt x="28" y="22"/>
                    </a:cubicBezTo>
                    <a:cubicBezTo>
                      <a:pt x="30" y="21"/>
                      <a:pt x="30" y="21"/>
                      <a:pt x="30" y="21"/>
                    </a:cubicBezTo>
                    <a:cubicBezTo>
                      <a:pt x="30" y="21"/>
                      <a:pt x="30" y="15"/>
                      <a:pt x="30" y="13"/>
                    </a:cubicBezTo>
                    <a:cubicBezTo>
                      <a:pt x="30" y="13"/>
                      <a:pt x="31" y="10"/>
                      <a:pt x="23" y="23"/>
                    </a:cubicBezTo>
                    <a:cubicBezTo>
                      <a:pt x="23" y="32"/>
                      <a:pt x="23" y="32"/>
                      <a:pt x="23" y="32"/>
                    </a:cubicBezTo>
                    <a:cubicBezTo>
                      <a:pt x="23" y="32"/>
                      <a:pt x="29" y="32"/>
                      <a:pt x="30" y="36"/>
                    </a:cubicBezTo>
                    <a:cubicBezTo>
                      <a:pt x="30" y="36"/>
                      <a:pt x="28" y="39"/>
                      <a:pt x="23" y="36"/>
                    </a:cubicBezTo>
                    <a:cubicBezTo>
                      <a:pt x="23" y="36"/>
                      <a:pt x="22" y="34"/>
                      <a:pt x="22" y="41"/>
                    </a:cubicBezTo>
                    <a:cubicBezTo>
                      <a:pt x="22" y="41"/>
                      <a:pt x="20" y="47"/>
                      <a:pt x="20" y="46"/>
                    </a:cubicBezTo>
                    <a:cubicBezTo>
                      <a:pt x="20" y="46"/>
                      <a:pt x="18" y="47"/>
                      <a:pt x="19" y="44"/>
                    </a:cubicBezTo>
                    <a:cubicBezTo>
                      <a:pt x="19" y="43"/>
                      <a:pt x="19" y="37"/>
                      <a:pt x="20" y="36"/>
                    </a:cubicBezTo>
                    <a:cubicBezTo>
                      <a:pt x="19" y="32"/>
                      <a:pt x="14" y="46"/>
                      <a:pt x="14" y="49"/>
                    </a:cubicBezTo>
                    <a:close/>
                    <a:moveTo>
                      <a:pt x="7" y="76"/>
                    </a:moveTo>
                    <a:cubicBezTo>
                      <a:pt x="7" y="76"/>
                      <a:pt x="11" y="79"/>
                      <a:pt x="13" y="78"/>
                    </a:cubicBezTo>
                    <a:cubicBezTo>
                      <a:pt x="13" y="78"/>
                      <a:pt x="18" y="73"/>
                      <a:pt x="21" y="65"/>
                    </a:cubicBezTo>
                    <a:cubicBezTo>
                      <a:pt x="21" y="65"/>
                      <a:pt x="32" y="42"/>
                      <a:pt x="34" y="39"/>
                    </a:cubicBezTo>
                    <a:cubicBezTo>
                      <a:pt x="34" y="39"/>
                      <a:pt x="35" y="39"/>
                      <a:pt x="35" y="40"/>
                    </a:cubicBezTo>
                    <a:cubicBezTo>
                      <a:pt x="35" y="40"/>
                      <a:pt x="33" y="46"/>
                      <a:pt x="33" y="47"/>
                    </a:cubicBezTo>
                    <a:cubicBezTo>
                      <a:pt x="33" y="47"/>
                      <a:pt x="38" y="41"/>
                      <a:pt x="39" y="34"/>
                    </a:cubicBezTo>
                    <a:cubicBezTo>
                      <a:pt x="39" y="34"/>
                      <a:pt x="37" y="30"/>
                      <a:pt x="33" y="34"/>
                    </a:cubicBezTo>
                    <a:cubicBezTo>
                      <a:pt x="26" y="48"/>
                      <a:pt x="20" y="60"/>
                      <a:pt x="8" y="75"/>
                    </a:cubicBezTo>
                    <a:cubicBezTo>
                      <a:pt x="8" y="75"/>
                      <a:pt x="8" y="76"/>
                      <a:pt x="7" y="76"/>
                    </a:cubicBezTo>
                    <a:close/>
                    <a:moveTo>
                      <a:pt x="27" y="67"/>
                    </a:moveTo>
                    <a:cubicBezTo>
                      <a:pt x="27" y="67"/>
                      <a:pt x="31" y="69"/>
                      <a:pt x="38" y="62"/>
                    </a:cubicBezTo>
                    <a:cubicBezTo>
                      <a:pt x="45" y="76"/>
                      <a:pt x="45" y="76"/>
                      <a:pt x="45" y="76"/>
                    </a:cubicBezTo>
                    <a:cubicBezTo>
                      <a:pt x="45" y="76"/>
                      <a:pt x="36" y="82"/>
                      <a:pt x="30" y="83"/>
                    </a:cubicBezTo>
                    <a:cubicBezTo>
                      <a:pt x="30" y="83"/>
                      <a:pt x="30" y="83"/>
                      <a:pt x="33" y="84"/>
                    </a:cubicBezTo>
                    <a:cubicBezTo>
                      <a:pt x="33" y="84"/>
                      <a:pt x="43" y="82"/>
                      <a:pt x="52" y="83"/>
                    </a:cubicBezTo>
                    <a:cubicBezTo>
                      <a:pt x="52" y="83"/>
                      <a:pt x="55" y="81"/>
                      <a:pt x="52" y="76"/>
                    </a:cubicBezTo>
                    <a:cubicBezTo>
                      <a:pt x="42" y="59"/>
                      <a:pt x="42" y="59"/>
                      <a:pt x="42" y="59"/>
                    </a:cubicBezTo>
                    <a:cubicBezTo>
                      <a:pt x="42" y="59"/>
                      <a:pt x="49" y="47"/>
                      <a:pt x="48" y="46"/>
                    </a:cubicBezTo>
                    <a:cubicBezTo>
                      <a:pt x="48" y="46"/>
                      <a:pt x="50" y="40"/>
                      <a:pt x="51" y="39"/>
                    </a:cubicBezTo>
                    <a:cubicBezTo>
                      <a:pt x="51" y="39"/>
                      <a:pt x="49" y="35"/>
                      <a:pt x="45" y="38"/>
                    </a:cubicBezTo>
                    <a:cubicBezTo>
                      <a:pt x="45" y="38"/>
                      <a:pt x="36" y="51"/>
                      <a:pt x="37" y="50"/>
                    </a:cubicBezTo>
                    <a:cubicBezTo>
                      <a:pt x="37" y="50"/>
                      <a:pt x="30" y="46"/>
                      <a:pt x="34" y="54"/>
                    </a:cubicBezTo>
                    <a:cubicBezTo>
                      <a:pt x="31" y="59"/>
                      <a:pt x="28" y="63"/>
                      <a:pt x="27" y="67"/>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
                <a:extLst>
                  <a:ext uri="{FF2B5EF4-FFF2-40B4-BE49-F238E27FC236}">
                    <a16:creationId xmlns:a16="http://schemas.microsoft.com/office/drawing/2014/main" xmlns="" id="{8DEFCA5C-DDB4-40C0-88FA-AF8C67C3AC34}"/>
                  </a:ext>
                </a:extLst>
              </p:cNvPr>
              <p:cNvSpPr>
                <a:spLocks noEditPoints="1"/>
              </p:cNvSpPr>
              <p:nvPr/>
            </p:nvSpPr>
            <p:spPr bwMode="auto">
              <a:xfrm>
                <a:off x="4152900" y="4548188"/>
                <a:ext cx="677863" cy="593725"/>
              </a:xfrm>
              <a:custGeom>
                <a:avLst/>
                <a:gdLst>
                  <a:gd name="T0" fmla="*/ 45 w 88"/>
                  <a:gd name="T1" fmla="*/ 5 h 77"/>
                  <a:gd name="T2" fmla="*/ 40 w 88"/>
                  <a:gd name="T3" fmla="*/ 12 h 77"/>
                  <a:gd name="T4" fmla="*/ 51 w 88"/>
                  <a:gd name="T5" fmla="*/ 11 h 77"/>
                  <a:gd name="T6" fmla="*/ 48 w 88"/>
                  <a:gd name="T7" fmla="*/ 0 h 77"/>
                  <a:gd name="T8" fmla="*/ 23 w 88"/>
                  <a:gd name="T9" fmla="*/ 29 h 77"/>
                  <a:gd name="T10" fmla="*/ 3 w 88"/>
                  <a:gd name="T11" fmla="*/ 49 h 77"/>
                  <a:gd name="T12" fmla="*/ 12 w 88"/>
                  <a:gd name="T13" fmla="*/ 44 h 77"/>
                  <a:gd name="T14" fmla="*/ 18 w 88"/>
                  <a:gd name="T15" fmla="*/ 40 h 77"/>
                  <a:gd name="T16" fmla="*/ 24 w 88"/>
                  <a:gd name="T17" fmla="*/ 36 h 77"/>
                  <a:gd name="T18" fmla="*/ 13 w 88"/>
                  <a:gd name="T19" fmla="*/ 40 h 77"/>
                  <a:gd name="T20" fmla="*/ 33 w 88"/>
                  <a:gd name="T21" fmla="*/ 26 h 77"/>
                  <a:gd name="T22" fmla="*/ 41 w 88"/>
                  <a:gd name="T23" fmla="*/ 25 h 77"/>
                  <a:gd name="T24" fmla="*/ 42 w 88"/>
                  <a:gd name="T25" fmla="*/ 33 h 77"/>
                  <a:gd name="T26" fmla="*/ 45 w 88"/>
                  <a:gd name="T27" fmla="*/ 42 h 77"/>
                  <a:gd name="T28" fmla="*/ 16 w 88"/>
                  <a:gd name="T29" fmla="*/ 45 h 77"/>
                  <a:gd name="T30" fmla="*/ 27 w 88"/>
                  <a:gd name="T31" fmla="*/ 49 h 77"/>
                  <a:gd name="T32" fmla="*/ 39 w 88"/>
                  <a:gd name="T33" fmla="*/ 55 h 77"/>
                  <a:gd name="T34" fmla="*/ 63 w 88"/>
                  <a:gd name="T35" fmla="*/ 48 h 77"/>
                  <a:gd name="T36" fmla="*/ 47 w 88"/>
                  <a:gd name="T37" fmla="*/ 65 h 77"/>
                  <a:gd name="T38" fmla="*/ 73 w 88"/>
                  <a:gd name="T39" fmla="*/ 62 h 77"/>
                  <a:gd name="T40" fmla="*/ 76 w 88"/>
                  <a:gd name="T41" fmla="*/ 60 h 77"/>
                  <a:gd name="T42" fmla="*/ 70 w 88"/>
                  <a:gd name="T43" fmla="*/ 49 h 77"/>
                  <a:gd name="T44" fmla="*/ 85 w 88"/>
                  <a:gd name="T45" fmla="*/ 47 h 77"/>
                  <a:gd name="T46" fmla="*/ 63 w 88"/>
                  <a:gd name="T47" fmla="*/ 45 h 77"/>
                  <a:gd name="T48" fmla="*/ 59 w 88"/>
                  <a:gd name="T49" fmla="*/ 35 h 77"/>
                  <a:gd name="T50" fmla="*/ 72 w 88"/>
                  <a:gd name="T51" fmla="*/ 31 h 77"/>
                  <a:gd name="T52" fmla="*/ 67 w 88"/>
                  <a:gd name="T53" fmla="*/ 18 h 77"/>
                  <a:gd name="T54" fmla="*/ 41 w 88"/>
                  <a:gd name="T55" fmla="*/ 25 h 77"/>
                  <a:gd name="T56" fmla="*/ 39 w 88"/>
                  <a:gd name="T57" fmla="*/ 48 h 77"/>
                  <a:gd name="T58" fmla="*/ 32 w 88"/>
                  <a:gd name="T59" fmla="*/ 48 h 77"/>
                  <a:gd name="T60" fmla="*/ 69 w 88"/>
                  <a:gd name="T61" fmla="*/ 25 h 77"/>
                  <a:gd name="T62" fmla="*/ 69 w 88"/>
                  <a:gd name="T63" fmla="*/ 31 h 77"/>
                  <a:gd name="T64" fmla="*/ 69 w 88"/>
                  <a:gd name="T65" fmla="*/ 25 h 77"/>
                  <a:gd name="T66" fmla="*/ 52 w 88"/>
                  <a:gd name="T67" fmla="*/ 77 h 77"/>
                  <a:gd name="T68" fmla="*/ 65 w 88"/>
                  <a:gd name="T69" fmla="*/ 67 h 77"/>
                  <a:gd name="T70" fmla="*/ 48 w 88"/>
                  <a:gd name="T71"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77">
                    <a:moveTo>
                      <a:pt x="48" y="0"/>
                    </a:moveTo>
                    <a:cubicBezTo>
                      <a:pt x="48" y="0"/>
                      <a:pt x="46" y="5"/>
                      <a:pt x="45" y="5"/>
                    </a:cubicBezTo>
                    <a:cubicBezTo>
                      <a:pt x="45" y="5"/>
                      <a:pt x="45" y="6"/>
                      <a:pt x="45" y="7"/>
                    </a:cubicBezTo>
                    <a:cubicBezTo>
                      <a:pt x="45" y="7"/>
                      <a:pt x="41" y="12"/>
                      <a:pt x="40" y="12"/>
                    </a:cubicBezTo>
                    <a:cubicBezTo>
                      <a:pt x="40" y="12"/>
                      <a:pt x="42" y="12"/>
                      <a:pt x="44" y="11"/>
                    </a:cubicBezTo>
                    <a:cubicBezTo>
                      <a:pt x="44" y="11"/>
                      <a:pt x="48" y="14"/>
                      <a:pt x="51" y="11"/>
                    </a:cubicBezTo>
                    <a:cubicBezTo>
                      <a:pt x="51" y="11"/>
                      <a:pt x="52" y="8"/>
                      <a:pt x="50" y="3"/>
                    </a:cubicBezTo>
                    <a:cubicBezTo>
                      <a:pt x="48" y="0"/>
                      <a:pt x="48" y="0"/>
                      <a:pt x="48" y="0"/>
                    </a:cubicBezTo>
                    <a:close/>
                    <a:moveTo>
                      <a:pt x="32" y="18"/>
                    </a:moveTo>
                    <a:cubicBezTo>
                      <a:pt x="32" y="18"/>
                      <a:pt x="29" y="19"/>
                      <a:pt x="23" y="29"/>
                    </a:cubicBezTo>
                    <a:cubicBezTo>
                      <a:pt x="23" y="29"/>
                      <a:pt x="16" y="35"/>
                      <a:pt x="7" y="39"/>
                    </a:cubicBezTo>
                    <a:cubicBezTo>
                      <a:pt x="7" y="39"/>
                      <a:pt x="0" y="41"/>
                      <a:pt x="3" y="49"/>
                    </a:cubicBezTo>
                    <a:cubicBezTo>
                      <a:pt x="3" y="49"/>
                      <a:pt x="6" y="49"/>
                      <a:pt x="10" y="46"/>
                    </a:cubicBezTo>
                    <a:cubicBezTo>
                      <a:pt x="12" y="44"/>
                      <a:pt x="12" y="44"/>
                      <a:pt x="12" y="44"/>
                    </a:cubicBezTo>
                    <a:cubicBezTo>
                      <a:pt x="13" y="44"/>
                      <a:pt x="14" y="43"/>
                      <a:pt x="15" y="43"/>
                    </a:cubicBezTo>
                    <a:cubicBezTo>
                      <a:pt x="18" y="40"/>
                      <a:pt x="18" y="40"/>
                      <a:pt x="18" y="40"/>
                    </a:cubicBezTo>
                    <a:cubicBezTo>
                      <a:pt x="18" y="40"/>
                      <a:pt x="19" y="39"/>
                      <a:pt x="21" y="37"/>
                    </a:cubicBezTo>
                    <a:cubicBezTo>
                      <a:pt x="24" y="35"/>
                      <a:pt x="22" y="36"/>
                      <a:pt x="24" y="36"/>
                    </a:cubicBezTo>
                    <a:cubicBezTo>
                      <a:pt x="24" y="35"/>
                      <a:pt x="24" y="35"/>
                      <a:pt x="24" y="35"/>
                    </a:cubicBezTo>
                    <a:cubicBezTo>
                      <a:pt x="24" y="35"/>
                      <a:pt x="25" y="32"/>
                      <a:pt x="13" y="40"/>
                    </a:cubicBezTo>
                    <a:cubicBezTo>
                      <a:pt x="15" y="37"/>
                      <a:pt x="21" y="33"/>
                      <a:pt x="25" y="30"/>
                    </a:cubicBezTo>
                    <a:cubicBezTo>
                      <a:pt x="25" y="30"/>
                      <a:pt x="32" y="25"/>
                      <a:pt x="33" y="26"/>
                    </a:cubicBezTo>
                    <a:cubicBezTo>
                      <a:pt x="34" y="24"/>
                      <a:pt x="33" y="18"/>
                      <a:pt x="32" y="18"/>
                    </a:cubicBezTo>
                    <a:close/>
                    <a:moveTo>
                      <a:pt x="41" y="25"/>
                    </a:moveTo>
                    <a:cubicBezTo>
                      <a:pt x="41" y="25"/>
                      <a:pt x="37" y="25"/>
                      <a:pt x="40" y="32"/>
                    </a:cubicBezTo>
                    <a:cubicBezTo>
                      <a:pt x="40" y="32"/>
                      <a:pt x="41" y="33"/>
                      <a:pt x="42" y="33"/>
                    </a:cubicBezTo>
                    <a:cubicBezTo>
                      <a:pt x="42" y="33"/>
                      <a:pt x="50" y="33"/>
                      <a:pt x="51" y="34"/>
                    </a:cubicBezTo>
                    <a:cubicBezTo>
                      <a:pt x="51" y="34"/>
                      <a:pt x="55" y="33"/>
                      <a:pt x="45" y="42"/>
                    </a:cubicBezTo>
                    <a:cubicBezTo>
                      <a:pt x="45" y="42"/>
                      <a:pt x="21" y="42"/>
                      <a:pt x="20" y="41"/>
                    </a:cubicBezTo>
                    <a:cubicBezTo>
                      <a:pt x="20" y="41"/>
                      <a:pt x="17" y="44"/>
                      <a:pt x="16" y="45"/>
                    </a:cubicBezTo>
                    <a:cubicBezTo>
                      <a:pt x="18" y="46"/>
                      <a:pt x="18" y="48"/>
                      <a:pt x="19" y="48"/>
                    </a:cubicBezTo>
                    <a:cubicBezTo>
                      <a:pt x="20" y="49"/>
                      <a:pt x="21" y="48"/>
                      <a:pt x="27" y="49"/>
                    </a:cubicBezTo>
                    <a:cubicBezTo>
                      <a:pt x="27" y="49"/>
                      <a:pt x="31" y="52"/>
                      <a:pt x="32" y="55"/>
                    </a:cubicBezTo>
                    <a:cubicBezTo>
                      <a:pt x="32" y="55"/>
                      <a:pt x="35" y="59"/>
                      <a:pt x="39" y="55"/>
                    </a:cubicBezTo>
                    <a:cubicBezTo>
                      <a:pt x="39" y="55"/>
                      <a:pt x="48" y="47"/>
                      <a:pt x="48" y="47"/>
                    </a:cubicBezTo>
                    <a:cubicBezTo>
                      <a:pt x="48" y="47"/>
                      <a:pt x="62" y="47"/>
                      <a:pt x="63" y="48"/>
                    </a:cubicBezTo>
                    <a:cubicBezTo>
                      <a:pt x="63" y="48"/>
                      <a:pt x="45" y="57"/>
                      <a:pt x="44" y="62"/>
                    </a:cubicBezTo>
                    <a:cubicBezTo>
                      <a:pt x="44" y="62"/>
                      <a:pt x="46" y="65"/>
                      <a:pt x="47" y="65"/>
                    </a:cubicBezTo>
                    <a:cubicBezTo>
                      <a:pt x="47" y="65"/>
                      <a:pt x="49" y="64"/>
                      <a:pt x="50" y="64"/>
                    </a:cubicBezTo>
                    <a:cubicBezTo>
                      <a:pt x="50" y="64"/>
                      <a:pt x="68" y="60"/>
                      <a:pt x="73" y="62"/>
                    </a:cubicBezTo>
                    <a:cubicBezTo>
                      <a:pt x="77" y="63"/>
                      <a:pt x="77" y="63"/>
                      <a:pt x="77" y="63"/>
                    </a:cubicBezTo>
                    <a:cubicBezTo>
                      <a:pt x="77" y="63"/>
                      <a:pt x="80" y="61"/>
                      <a:pt x="76" y="60"/>
                    </a:cubicBezTo>
                    <a:cubicBezTo>
                      <a:pt x="76" y="60"/>
                      <a:pt x="74" y="57"/>
                      <a:pt x="56" y="59"/>
                    </a:cubicBezTo>
                    <a:cubicBezTo>
                      <a:pt x="56" y="59"/>
                      <a:pt x="57" y="56"/>
                      <a:pt x="70" y="49"/>
                    </a:cubicBezTo>
                    <a:cubicBezTo>
                      <a:pt x="70" y="49"/>
                      <a:pt x="86" y="50"/>
                      <a:pt x="86" y="50"/>
                    </a:cubicBezTo>
                    <a:cubicBezTo>
                      <a:pt x="86" y="50"/>
                      <a:pt x="88" y="48"/>
                      <a:pt x="85" y="47"/>
                    </a:cubicBezTo>
                    <a:cubicBezTo>
                      <a:pt x="85" y="47"/>
                      <a:pt x="75" y="43"/>
                      <a:pt x="69" y="46"/>
                    </a:cubicBezTo>
                    <a:cubicBezTo>
                      <a:pt x="63" y="45"/>
                      <a:pt x="63" y="45"/>
                      <a:pt x="63" y="45"/>
                    </a:cubicBezTo>
                    <a:cubicBezTo>
                      <a:pt x="63" y="45"/>
                      <a:pt x="56" y="45"/>
                      <a:pt x="52" y="43"/>
                    </a:cubicBezTo>
                    <a:cubicBezTo>
                      <a:pt x="52" y="43"/>
                      <a:pt x="55" y="39"/>
                      <a:pt x="59" y="35"/>
                    </a:cubicBezTo>
                    <a:cubicBezTo>
                      <a:pt x="59" y="35"/>
                      <a:pt x="71" y="36"/>
                      <a:pt x="72" y="34"/>
                    </a:cubicBezTo>
                    <a:cubicBezTo>
                      <a:pt x="72" y="34"/>
                      <a:pt x="74" y="33"/>
                      <a:pt x="72" y="31"/>
                    </a:cubicBezTo>
                    <a:cubicBezTo>
                      <a:pt x="72" y="31"/>
                      <a:pt x="71" y="27"/>
                      <a:pt x="70" y="19"/>
                    </a:cubicBezTo>
                    <a:cubicBezTo>
                      <a:pt x="70" y="19"/>
                      <a:pt x="68" y="16"/>
                      <a:pt x="67" y="18"/>
                    </a:cubicBezTo>
                    <a:cubicBezTo>
                      <a:pt x="67" y="18"/>
                      <a:pt x="60" y="27"/>
                      <a:pt x="57" y="29"/>
                    </a:cubicBezTo>
                    <a:cubicBezTo>
                      <a:pt x="51" y="28"/>
                      <a:pt x="45" y="28"/>
                      <a:pt x="41" y="25"/>
                    </a:cubicBezTo>
                    <a:close/>
                    <a:moveTo>
                      <a:pt x="33" y="51"/>
                    </a:moveTo>
                    <a:cubicBezTo>
                      <a:pt x="33" y="51"/>
                      <a:pt x="38" y="49"/>
                      <a:pt x="39" y="48"/>
                    </a:cubicBezTo>
                    <a:cubicBezTo>
                      <a:pt x="39" y="47"/>
                      <a:pt x="39" y="47"/>
                      <a:pt x="39" y="47"/>
                    </a:cubicBezTo>
                    <a:cubicBezTo>
                      <a:pt x="39" y="47"/>
                      <a:pt x="40" y="46"/>
                      <a:pt x="32" y="48"/>
                    </a:cubicBezTo>
                    <a:cubicBezTo>
                      <a:pt x="30" y="48"/>
                      <a:pt x="31" y="49"/>
                      <a:pt x="33" y="51"/>
                    </a:cubicBezTo>
                    <a:close/>
                    <a:moveTo>
                      <a:pt x="69" y="25"/>
                    </a:moveTo>
                    <a:cubicBezTo>
                      <a:pt x="65" y="30"/>
                      <a:pt x="65" y="30"/>
                      <a:pt x="65" y="30"/>
                    </a:cubicBezTo>
                    <a:cubicBezTo>
                      <a:pt x="66" y="32"/>
                      <a:pt x="68" y="29"/>
                      <a:pt x="69" y="31"/>
                    </a:cubicBezTo>
                    <a:cubicBezTo>
                      <a:pt x="69" y="31"/>
                      <a:pt x="71" y="30"/>
                      <a:pt x="70" y="29"/>
                    </a:cubicBezTo>
                    <a:cubicBezTo>
                      <a:pt x="70" y="29"/>
                      <a:pt x="69" y="26"/>
                      <a:pt x="69" y="25"/>
                    </a:cubicBezTo>
                    <a:close/>
                    <a:moveTo>
                      <a:pt x="48" y="76"/>
                    </a:moveTo>
                    <a:cubicBezTo>
                      <a:pt x="48" y="76"/>
                      <a:pt x="50" y="77"/>
                      <a:pt x="52" y="77"/>
                    </a:cubicBezTo>
                    <a:cubicBezTo>
                      <a:pt x="52" y="77"/>
                      <a:pt x="55" y="76"/>
                      <a:pt x="57" y="73"/>
                    </a:cubicBezTo>
                    <a:cubicBezTo>
                      <a:pt x="57" y="73"/>
                      <a:pt x="65" y="66"/>
                      <a:pt x="65" y="67"/>
                    </a:cubicBezTo>
                    <a:cubicBezTo>
                      <a:pt x="65" y="67"/>
                      <a:pt x="67" y="61"/>
                      <a:pt x="61" y="63"/>
                    </a:cubicBezTo>
                    <a:cubicBezTo>
                      <a:pt x="57" y="68"/>
                      <a:pt x="52" y="71"/>
                      <a:pt x="48" y="76"/>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椭圆 56">
              <a:extLst>
                <a:ext uri="{FF2B5EF4-FFF2-40B4-BE49-F238E27FC236}">
                  <a16:creationId xmlns:a16="http://schemas.microsoft.com/office/drawing/2014/main" xmlns="" id="{5B10391A-4700-4486-8973-5E8E3E7434BF}"/>
                </a:ext>
              </a:extLst>
            </p:cNvPr>
            <p:cNvSpPr/>
            <p:nvPr/>
          </p:nvSpPr>
          <p:spPr>
            <a:xfrm>
              <a:off x="1128982" y="2642197"/>
              <a:ext cx="1774763" cy="1774763"/>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8" name="直接连接符 97">
            <a:extLst>
              <a:ext uri="{FF2B5EF4-FFF2-40B4-BE49-F238E27FC236}">
                <a16:creationId xmlns:a16="http://schemas.microsoft.com/office/drawing/2014/main" xmlns="" id="{E83A62B3-3E7D-4CD4-BE80-D9E69AF29D49}"/>
              </a:ext>
            </a:extLst>
          </p:cNvPr>
          <p:cNvCxnSpPr>
            <a:cxnSpLocks/>
          </p:cNvCxnSpPr>
          <p:nvPr userDrawn="1"/>
        </p:nvCxnSpPr>
        <p:spPr>
          <a:xfrm>
            <a:off x="0" y="384465"/>
            <a:ext cx="940747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9" name="菱形 98">
            <a:extLst>
              <a:ext uri="{FF2B5EF4-FFF2-40B4-BE49-F238E27FC236}">
                <a16:creationId xmlns:a16="http://schemas.microsoft.com/office/drawing/2014/main" xmlns="" id="{F4AB6E40-E722-428D-B9DB-0EAC90EA02FE}"/>
              </a:ext>
            </a:extLst>
          </p:cNvPr>
          <p:cNvSpPr/>
          <p:nvPr userDrawn="1"/>
        </p:nvSpPr>
        <p:spPr>
          <a:xfrm>
            <a:off x="600451" y="674997"/>
            <a:ext cx="372167" cy="372166"/>
          </a:xfrm>
          <a:prstGeom prst="diamond">
            <a:avLst/>
          </a:prstGeom>
          <a:solidFill>
            <a:schemeClr val="bg1">
              <a:lumMod val="8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菱形 99">
            <a:extLst>
              <a:ext uri="{FF2B5EF4-FFF2-40B4-BE49-F238E27FC236}">
                <a16:creationId xmlns:a16="http://schemas.microsoft.com/office/drawing/2014/main" xmlns="" id="{32D3E0E5-EB80-42F5-8A51-75F8CA652477}"/>
              </a:ext>
            </a:extLst>
          </p:cNvPr>
          <p:cNvSpPr/>
          <p:nvPr userDrawn="1"/>
        </p:nvSpPr>
        <p:spPr>
          <a:xfrm>
            <a:off x="356797" y="617427"/>
            <a:ext cx="487308" cy="487307"/>
          </a:xfrm>
          <a:prstGeom prst="diamond">
            <a:avLst/>
          </a:prstGeom>
          <a:solidFill>
            <a:schemeClr val="accent1"/>
          </a:solidFill>
          <a:ln>
            <a:solidFill>
              <a:srgbClr val="005C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内容占位符 2">
            <a:extLst>
              <a:ext uri="{FF2B5EF4-FFF2-40B4-BE49-F238E27FC236}">
                <a16:creationId xmlns:a16="http://schemas.microsoft.com/office/drawing/2014/main" xmlns="" id="{36D51D50-9213-42C1-B071-B5310B70051F}"/>
              </a:ext>
            </a:extLst>
          </p:cNvPr>
          <p:cNvSpPr>
            <a:spLocks noGrp="1"/>
          </p:cNvSpPr>
          <p:nvPr>
            <p:ph sz="quarter" idx="10"/>
          </p:nvPr>
        </p:nvSpPr>
        <p:spPr>
          <a:xfrm>
            <a:off x="1077913" y="662533"/>
            <a:ext cx="5685026" cy="442201"/>
          </a:xfrm>
          <a:prstGeom prst="rect">
            <a:avLst/>
          </a:prstGeom>
        </p:spPr>
        <p:txBody>
          <a:bodyPr/>
          <a:lstStyle>
            <a:lvl1pPr marL="0" indent="0">
              <a:buNone/>
              <a:defRPr b="1">
                <a:solidFill>
                  <a:schemeClr val="accent1"/>
                </a:solidFill>
                <a:latin typeface="+mj-ea"/>
                <a:ea typeface="+mj-ea"/>
              </a:defRPr>
            </a:lvl1pPr>
            <a:lvl2pPr marL="457200" indent="0">
              <a:buNone/>
              <a:defRPr b="1">
                <a:solidFill>
                  <a:schemeClr val="accent1"/>
                </a:solidFill>
                <a:latin typeface="+mj-ea"/>
                <a:ea typeface="+mj-ea"/>
              </a:defRPr>
            </a:lvl2pPr>
          </a:lstStyle>
          <a:p>
            <a:pPr lvl="0"/>
            <a:r>
              <a:rPr lang="zh-CN" altLang="en-US" dirty="0"/>
              <a:t>编辑母版文本样式</a:t>
            </a:r>
          </a:p>
        </p:txBody>
      </p:sp>
      <p:sp>
        <p:nvSpPr>
          <p:cNvPr id="103" name="图片占位符 102">
            <a:extLst>
              <a:ext uri="{FF2B5EF4-FFF2-40B4-BE49-F238E27FC236}">
                <a16:creationId xmlns:a16="http://schemas.microsoft.com/office/drawing/2014/main" xmlns="" id="{0AB00382-2AFE-4D88-8582-BEA06D41718D}"/>
              </a:ext>
            </a:extLst>
          </p:cNvPr>
          <p:cNvSpPr>
            <a:spLocks noGrp="1"/>
          </p:cNvSpPr>
          <p:nvPr>
            <p:ph type="pic" sz="quarter" idx="11"/>
          </p:nvPr>
        </p:nvSpPr>
        <p:spPr>
          <a:xfrm>
            <a:off x="357188" y="1239838"/>
            <a:ext cx="11571287" cy="5059362"/>
          </a:xfrm>
          <a:prstGeom prst="rect">
            <a:avLst/>
          </a:prstGeom>
        </p:spPr>
        <p:txBody>
          <a:bodyPr/>
          <a:lstStyle/>
          <a:p>
            <a:endParaRPr lang="zh-CN" altLang="en-US"/>
          </a:p>
        </p:txBody>
      </p:sp>
    </p:spTree>
    <p:extLst>
      <p:ext uri="{BB962C8B-B14F-4D97-AF65-F5344CB8AC3E}">
        <p14:creationId xmlns:p14="http://schemas.microsoft.com/office/powerpoint/2010/main" val="1962489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49404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E5B0835-6CBA-4ED5-97A1-FF9BDD3B57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6022DDC-ED0D-4D8D-8DD4-8BFAF0EF32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1C9EB81-DC3B-4D83-A7C1-12D098F31C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D369DA-A981-4422-AED3-64D8B2C39A92}" type="datetimeFigureOut">
              <a:rPr lang="zh-CN" altLang="en-US" smtClean="0"/>
              <a:t>2019/2/24</a:t>
            </a:fld>
            <a:endParaRPr lang="zh-CN" altLang="en-US"/>
          </a:p>
        </p:txBody>
      </p:sp>
      <p:sp>
        <p:nvSpPr>
          <p:cNvPr id="5" name="页脚占位符 4">
            <a:extLst>
              <a:ext uri="{FF2B5EF4-FFF2-40B4-BE49-F238E27FC236}">
                <a16:creationId xmlns:a16="http://schemas.microsoft.com/office/drawing/2014/main" xmlns="" id="{0C15750E-1F9B-494C-8F7E-A87AC432DF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8728652-EEF7-4649-8EED-1BA41CA23B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672D12-5A60-4D01-AE22-0B2B1FF94335}" type="slidenum">
              <a:rPr lang="zh-CN" altLang="en-US" smtClean="0"/>
              <a:t>‹#›</a:t>
            </a:fld>
            <a:endParaRPr lang="zh-CN" altLang="en-US"/>
          </a:p>
        </p:txBody>
      </p:sp>
    </p:spTree>
    <p:extLst>
      <p:ext uri="{BB962C8B-B14F-4D97-AF65-F5344CB8AC3E}">
        <p14:creationId xmlns:p14="http://schemas.microsoft.com/office/powerpoint/2010/main" val="29339024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3.sv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7.svg"/><Relationship Id="rId7" Type="http://schemas.openxmlformats.org/officeDocument/2006/relationships/image" Target="../media/image31.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29.sv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39.sv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43.svg"/><Relationship Id="rId7" Type="http://schemas.openxmlformats.org/officeDocument/2006/relationships/image" Target="../media/image4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5.svg"/><Relationship Id="rId4" Type="http://schemas.openxmlformats.org/officeDocument/2006/relationships/image" Target="../media/image26.png"/><Relationship Id="rId9" Type="http://schemas.openxmlformats.org/officeDocument/2006/relationships/image" Target="../media/image49.sv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53.svg"/><Relationship Id="rId4" Type="http://schemas.openxmlformats.org/officeDocument/2006/relationships/image" Target="../media/image30.png"/><Relationship Id="rId9" Type="http://schemas.openxmlformats.org/officeDocument/2006/relationships/image" Target="../media/image57.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9.svg"/><Relationship Id="rId7" Type="http://schemas.openxmlformats.org/officeDocument/2006/relationships/image" Target="../media/image27.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64.svg"/><Relationship Id="rId5" Type="http://schemas.openxmlformats.org/officeDocument/2006/relationships/image" Target="../media/image60.svg"/><Relationship Id="rId10" Type="http://schemas.openxmlformats.org/officeDocument/2006/relationships/image" Target="../media/image37.png"/><Relationship Id="rId4" Type="http://schemas.openxmlformats.org/officeDocument/2006/relationships/image" Target="../media/image34.png"/><Relationship Id="rId9" Type="http://schemas.openxmlformats.org/officeDocument/2006/relationships/image" Target="../media/image31.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68.sv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70.svg"/><Relationship Id="rId7" Type="http://schemas.openxmlformats.org/officeDocument/2006/relationships/image" Target="../media/image74.sv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72.svg"/><Relationship Id="rId4" Type="http://schemas.openxmlformats.org/officeDocument/2006/relationships/image" Target="../media/image41.png"/><Relationship Id="rId9" Type="http://schemas.openxmlformats.org/officeDocument/2006/relationships/image" Target="../media/image76.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86.svg"/><Relationship Id="rId3" Type="http://schemas.openxmlformats.org/officeDocument/2006/relationships/image" Target="../media/image78.svg"/><Relationship Id="rId7" Type="http://schemas.openxmlformats.org/officeDocument/2006/relationships/image" Target="../media/image82.svg"/><Relationship Id="rId12"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70.svg"/><Relationship Id="rId5" Type="http://schemas.openxmlformats.org/officeDocument/2006/relationships/image" Target="../media/image80.svg"/><Relationship Id="rId10" Type="http://schemas.openxmlformats.org/officeDocument/2006/relationships/image" Target="../media/image48.png"/><Relationship Id="rId4" Type="http://schemas.openxmlformats.org/officeDocument/2006/relationships/image" Target="../media/image45.png"/><Relationship Id="rId9" Type="http://schemas.openxmlformats.org/officeDocument/2006/relationships/image" Target="../media/image84.svg"/></Relationships>
</file>

<file path=ppt/slides/_rels/slide27.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88.svg"/><Relationship Id="rId7" Type="http://schemas.openxmlformats.org/officeDocument/2006/relationships/image" Target="../media/image92.svg"/><Relationship Id="rId2"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90.svg"/><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94.sv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96.svg"/><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4.svg"/><Relationship Id="rId5" Type="http://schemas.openxmlformats.org/officeDocument/2006/relationships/image" Target="../media/image9.svg"/><Relationship Id="rId15" Type="http://schemas.openxmlformats.org/officeDocument/2006/relationships/image" Target="../media/image18.svg"/><Relationship Id="rId10" Type="http://schemas.openxmlformats.org/officeDocument/2006/relationships/image" Target="../media/image10.png"/><Relationship Id="rId4" Type="http://schemas.openxmlformats.org/officeDocument/2006/relationships/image" Target="../media/image7.png"/><Relationship Id="rId9" Type="http://schemas.microsoft.com/office/2007/relationships/hdphoto" Target="../media/hdphoto5.wdp"/><Relationship Id="rId1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D129A3F-5026-46DB-88F9-E5C973F200AB}"/>
              </a:ext>
            </a:extLst>
          </p:cNvPr>
          <p:cNvSpPr/>
          <p:nvPr/>
        </p:nvSpPr>
        <p:spPr>
          <a:xfrm>
            <a:off x="0" y="1515573"/>
            <a:ext cx="12192000" cy="3826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椭圆 5">
            <a:extLst>
              <a:ext uri="{FF2B5EF4-FFF2-40B4-BE49-F238E27FC236}">
                <a16:creationId xmlns:a16="http://schemas.microsoft.com/office/drawing/2014/main" xmlns="" id="{D00C5B81-0649-4B27-BE90-7588865AE86A}"/>
              </a:ext>
            </a:extLst>
          </p:cNvPr>
          <p:cNvSpPr/>
          <p:nvPr/>
        </p:nvSpPr>
        <p:spPr>
          <a:xfrm>
            <a:off x="5182609" y="602182"/>
            <a:ext cx="1826782" cy="18267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xmlns="" id="{7EC7B8EE-E711-4C4F-A1B6-FB592090E90F}"/>
              </a:ext>
            </a:extLst>
          </p:cNvPr>
          <p:cNvSpPr txBox="1"/>
          <p:nvPr/>
        </p:nvSpPr>
        <p:spPr>
          <a:xfrm>
            <a:off x="2606981" y="2623815"/>
            <a:ext cx="6976382" cy="1674626"/>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4800" b="1" i="0" u="none" strike="noStrike" kern="1200" cap="none" spc="4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学术风格</a:t>
            </a:r>
            <a:endParaRPr kumimoji="0" lang="en-US" altLang="zh-CN" sz="4800" b="1" i="0" u="none" strike="noStrike" kern="1200" cap="none" spc="4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4800" b="1" i="0" u="none" strike="noStrike" kern="1200" cap="none" spc="4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毕业答辩通用型模板</a:t>
            </a:r>
          </a:p>
        </p:txBody>
      </p:sp>
      <p:sp>
        <p:nvSpPr>
          <p:cNvPr id="9" name="TextBox 37">
            <a:extLst>
              <a:ext uri="{FF2B5EF4-FFF2-40B4-BE49-F238E27FC236}">
                <a16:creationId xmlns:a16="http://schemas.microsoft.com/office/drawing/2014/main" xmlns="" id="{67CF227E-18B1-4B87-82B0-6FD783A6CF2F}"/>
              </a:ext>
            </a:extLst>
          </p:cNvPr>
          <p:cNvSpPr txBox="1"/>
          <p:nvPr/>
        </p:nvSpPr>
        <p:spPr>
          <a:xfrm>
            <a:off x="4315474" y="4528428"/>
            <a:ext cx="35593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1"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rPr>
              <a:t>浙江工商大学论文答辩</a:t>
            </a:r>
          </a:p>
        </p:txBody>
      </p:sp>
      <p:cxnSp>
        <p:nvCxnSpPr>
          <p:cNvPr id="10" name="直接连接符 9">
            <a:extLst>
              <a:ext uri="{FF2B5EF4-FFF2-40B4-BE49-F238E27FC236}">
                <a16:creationId xmlns:a16="http://schemas.microsoft.com/office/drawing/2014/main" xmlns="" id="{59B18C7D-B100-4D5E-984F-63A9FD0BF2EA}"/>
              </a:ext>
            </a:extLst>
          </p:cNvPr>
          <p:cNvCxnSpPr/>
          <p:nvPr/>
        </p:nvCxnSpPr>
        <p:spPr>
          <a:xfrm>
            <a:off x="5894614" y="5029199"/>
            <a:ext cx="44087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9017C0FC-F373-44D9-8439-EF453BCB3B96}"/>
              </a:ext>
            </a:extLst>
          </p:cNvPr>
          <p:cNvSpPr/>
          <p:nvPr/>
        </p:nvSpPr>
        <p:spPr>
          <a:xfrm>
            <a:off x="4302016" y="5863851"/>
            <a:ext cx="3620627"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华文楷体" panose="02010600040101010101" pitchFamily="2" charset="-122"/>
                <a:ea typeface="华文楷体" panose="02010600040101010101" pitchFamily="2" charset="-122"/>
                <a:cs typeface="+mn-cs"/>
              </a:rPr>
              <a:t>导师：秦院士 丨 答辩人：爱迪鹅</a:t>
            </a: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华文楷体" panose="02010600040101010101" pitchFamily="2" charset="-122"/>
              <a:ea typeface="华文楷体" panose="02010600040101010101" pitchFamily="2" charset="-122"/>
              <a:cs typeface="+mn-cs"/>
            </a:endParaRPr>
          </a:p>
        </p:txBody>
      </p:sp>
      <p:grpSp>
        <p:nvGrpSpPr>
          <p:cNvPr id="56" name="组合 55">
            <a:extLst>
              <a:ext uri="{FF2B5EF4-FFF2-40B4-BE49-F238E27FC236}">
                <a16:creationId xmlns:a16="http://schemas.microsoft.com/office/drawing/2014/main" xmlns="" id="{8E69175A-0476-4C8C-BC42-E277BA849F9D}"/>
              </a:ext>
            </a:extLst>
          </p:cNvPr>
          <p:cNvGrpSpPr/>
          <p:nvPr/>
        </p:nvGrpSpPr>
        <p:grpSpPr>
          <a:xfrm>
            <a:off x="5264784" y="649812"/>
            <a:ext cx="1660776" cy="1660776"/>
            <a:chOff x="1128982" y="2642197"/>
            <a:chExt cx="1774763" cy="1774763"/>
          </a:xfrm>
        </p:grpSpPr>
        <p:grpSp>
          <p:nvGrpSpPr>
            <p:cNvPr id="57" name="组合 56">
              <a:extLst>
                <a:ext uri="{FF2B5EF4-FFF2-40B4-BE49-F238E27FC236}">
                  <a16:creationId xmlns:a16="http://schemas.microsoft.com/office/drawing/2014/main" xmlns="" id="{FFEC8B62-6DBB-4517-9426-897AC7EBBA03}"/>
                </a:ext>
              </a:extLst>
            </p:cNvPr>
            <p:cNvGrpSpPr/>
            <p:nvPr/>
          </p:nvGrpSpPr>
          <p:grpSpPr>
            <a:xfrm>
              <a:off x="1277721" y="2786671"/>
              <a:ext cx="1477284" cy="1485815"/>
              <a:chOff x="3767138" y="1090613"/>
              <a:chExt cx="4673600" cy="4700588"/>
            </a:xfrm>
          </p:grpSpPr>
          <p:sp>
            <p:nvSpPr>
              <p:cNvPr id="59" name="Freeform 5">
                <a:extLst>
                  <a:ext uri="{FF2B5EF4-FFF2-40B4-BE49-F238E27FC236}">
                    <a16:creationId xmlns:a16="http://schemas.microsoft.com/office/drawing/2014/main" xmlns="" id="{C17332BF-6DF5-42D3-807C-1EBBF7E7305B}"/>
                  </a:ext>
                </a:extLst>
              </p:cNvPr>
              <p:cNvSpPr>
                <a:spLocks/>
              </p:cNvSpPr>
              <p:nvPr/>
            </p:nvSpPr>
            <p:spPr bwMode="auto">
              <a:xfrm>
                <a:off x="579596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a:extLst>
                  <a:ext uri="{FF2B5EF4-FFF2-40B4-BE49-F238E27FC236}">
                    <a16:creationId xmlns:a16="http://schemas.microsoft.com/office/drawing/2014/main" xmlns="" id="{2905C09D-AA77-4C53-BFC0-4ACE82A19BD6}"/>
                  </a:ext>
                </a:extLst>
              </p:cNvPr>
              <p:cNvSpPr>
                <a:spLocks noEditPoints="1"/>
              </p:cNvSpPr>
              <p:nvPr/>
            </p:nvSpPr>
            <p:spPr bwMode="auto">
              <a:xfrm>
                <a:off x="5964238" y="3930651"/>
                <a:ext cx="147638" cy="177800"/>
              </a:xfrm>
              <a:custGeom>
                <a:avLst/>
                <a:gdLst>
                  <a:gd name="T0" fmla="*/ 12 w 19"/>
                  <a:gd name="T1" fmla="*/ 14 h 23"/>
                  <a:gd name="T2" fmla="*/ 10 w 19"/>
                  <a:gd name="T3" fmla="*/ 15 h 23"/>
                  <a:gd name="T4" fmla="*/ 10 w 19"/>
                  <a:gd name="T5" fmla="*/ 12 h 23"/>
                  <a:gd name="T6" fmla="*/ 10 w 19"/>
                  <a:gd name="T7" fmla="*/ 12 h 23"/>
                  <a:gd name="T8" fmla="*/ 12 w 19"/>
                  <a:gd name="T9" fmla="*/ 10 h 23"/>
                  <a:gd name="T10" fmla="*/ 12 w 19"/>
                  <a:gd name="T11" fmla="*/ 7 h 23"/>
                  <a:gd name="T12" fmla="*/ 12 w 19"/>
                  <a:gd name="T13" fmla="*/ 4 h 23"/>
                  <a:gd name="T14" fmla="*/ 10 w 19"/>
                  <a:gd name="T15" fmla="*/ 4 h 23"/>
                  <a:gd name="T16" fmla="*/ 10 w 19"/>
                  <a:gd name="T17" fmla="*/ 0 h 23"/>
                  <a:gd name="T18" fmla="*/ 15 w 19"/>
                  <a:gd name="T19" fmla="*/ 2 h 23"/>
                  <a:gd name="T20" fmla="*/ 19 w 19"/>
                  <a:gd name="T21" fmla="*/ 9 h 23"/>
                  <a:gd name="T22" fmla="*/ 18 w 19"/>
                  <a:gd name="T23" fmla="*/ 16 h 23"/>
                  <a:gd name="T24" fmla="*/ 15 w 19"/>
                  <a:gd name="T25" fmla="*/ 21 h 23"/>
                  <a:gd name="T26" fmla="*/ 10 w 19"/>
                  <a:gd name="T27" fmla="*/ 23 h 23"/>
                  <a:gd name="T28" fmla="*/ 10 w 19"/>
                  <a:gd name="T29" fmla="*/ 19 h 23"/>
                  <a:gd name="T30" fmla="*/ 11 w 19"/>
                  <a:gd name="T31" fmla="*/ 18 h 23"/>
                  <a:gd name="T32" fmla="*/ 13 w 19"/>
                  <a:gd name="T33" fmla="*/ 14 h 23"/>
                  <a:gd name="T34" fmla="*/ 12 w 19"/>
                  <a:gd name="T35" fmla="*/ 14 h 23"/>
                  <a:gd name="T36" fmla="*/ 10 w 19"/>
                  <a:gd name="T37" fmla="*/ 15 h 23"/>
                  <a:gd name="T38" fmla="*/ 8 w 19"/>
                  <a:gd name="T39" fmla="*/ 15 h 23"/>
                  <a:gd name="T40" fmla="*/ 3 w 19"/>
                  <a:gd name="T41" fmla="*/ 13 h 23"/>
                  <a:gd name="T42" fmla="*/ 1 w 19"/>
                  <a:gd name="T43" fmla="*/ 9 h 23"/>
                  <a:gd name="T44" fmla="*/ 2 w 19"/>
                  <a:gd name="T45" fmla="*/ 3 h 23"/>
                  <a:gd name="T46" fmla="*/ 9 w 19"/>
                  <a:gd name="T47" fmla="*/ 0 h 23"/>
                  <a:gd name="T48" fmla="*/ 10 w 19"/>
                  <a:gd name="T49" fmla="*/ 0 h 23"/>
                  <a:gd name="T50" fmla="*/ 10 w 19"/>
                  <a:gd name="T51" fmla="*/ 4 h 23"/>
                  <a:gd name="T52" fmla="*/ 9 w 19"/>
                  <a:gd name="T53" fmla="*/ 4 h 23"/>
                  <a:gd name="T54" fmla="*/ 7 w 19"/>
                  <a:gd name="T55" fmla="*/ 5 h 23"/>
                  <a:gd name="T56" fmla="*/ 7 w 19"/>
                  <a:gd name="T57" fmla="*/ 9 h 23"/>
                  <a:gd name="T58" fmla="*/ 8 w 19"/>
                  <a:gd name="T59" fmla="*/ 11 h 23"/>
                  <a:gd name="T60" fmla="*/ 10 w 19"/>
                  <a:gd name="T61" fmla="*/ 12 h 23"/>
                  <a:gd name="T62" fmla="*/ 10 w 19"/>
                  <a:gd name="T63" fmla="*/ 15 h 23"/>
                  <a:gd name="T64" fmla="*/ 10 w 19"/>
                  <a:gd name="T65" fmla="*/ 23 h 23"/>
                  <a:gd name="T66" fmla="*/ 9 w 19"/>
                  <a:gd name="T67" fmla="*/ 23 h 23"/>
                  <a:gd name="T68" fmla="*/ 4 w 19"/>
                  <a:gd name="T69" fmla="*/ 22 h 23"/>
                  <a:gd name="T70" fmla="*/ 1 w 19"/>
                  <a:gd name="T71" fmla="*/ 18 h 23"/>
                  <a:gd name="T72" fmla="*/ 7 w 19"/>
                  <a:gd name="T73" fmla="*/ 17 h 23"/>
                  <a:gd name="T74" fmla="*/ 9 w 19"/>
                  <a:gd name="T75" fmla="*/ 19 h 23"/>
                  <a:gd name="T76" fmla="*/ 10 w 19"/>
                  <a:gd name="T77" fmla="*/ 19 h 23"/>
                  <a:gd name="T78" fmla="*/ 10 w 19"/>
                  <a:gd name="T7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3">
                    <a:moveTo>
                      <a:pt x="12" y="14"/>
                    </a:moveTo>
                    <a:cubicBezTo>
                      <a:pt x="12" y="14"/>
                      <a:pt x="11" y="15"/>
                      <a:pt x="10" y="15"/>
                    </a:cubicBezTo>
                    <a:cubicBezTo>
                      <a:pt x="10" y="12"/>
                      <a:pt x="10" y="12"/>
                      <a:pt x="10" y="12"/>
                    </a:cubicBezTo>
                    <a:cubicBezTo>
                      <a:pt x="10" y="12"/>
                      <a:pt x="10" y="12"/>
                      <a:pt x="10" y="12"/>
                    </a:cubicBezTo>
                    <a:cubicBezTo>
                      <a:pt x="11" y="12"/>
                      <a:pt x="11" y="11"/>
                      <a:pt x="12" y="10"/>
                    </a:cubicBezTo>
                    <a:cubicBezTo>
                      <a:pt x="13" y="9"/>
                      <a:pt x="13" y="8"/>
                      <a:pt x="12" y="7"/>
                    </a:cubicBezTo>
                    <a:cubicBezTo>
                      <a:pt x="12" y="6"/>
                      <a:pt x="12" y="5"/>
                      <a:pt x="12" y="4"/>
                    </a:cubicBezTo>
                    <a:cubicBezTo>
                      <a:pt x="11" y="4"/>
                      <a:pt x="10" y="4"/>
                      <a:pt x="10" y="4"/>
                    </a:cubicBezTo>
                    <a:cubicBezTo>
                      <a:pt x="10" y="0"/>
                      <a:pt x="10" y="0"/>
                      <a:pt x="10" y="0"/>
                    </a:cubicBezTo>
                    <a:cubicBezTo>
                      <a:pt x="12" y="0"/>
                      <a:pt x="14" y="1"/>
                      <a:pt x="15" y="2"/>
                    </a:cubicBezTo>
                    <a:cubicBezTo>
                      <a:pt x="17" y="4"/>
                      <a:pt x="18" y="6"/>
                      <a:pt x="19" y="9"/>
                    </a:cubicBezTo>
                    <a:cubicBezTo>
                      <a:pt x="19" y="11"/>
                      <a:pt x="19" y="13"/>
                      <a:pt x="18" y="16"/>
                    </a:cubicBezTo>
                    <a:cubicBezTo>
                      <a:pt x="18" y="18"/>
                      <a:pt x="17" y="20"/>
                      <a:pt x="15" y="21"/>
                    </a:cubicBezTo>
                    <a:cubicBezTo>
                      <a:pt x="14" y="23"/>
                      <a:pt x="12" y="23"/>
                      <a:pt x="10" y="23"/>
                    </a:cubicBezTo>
                    <a:cubicBezTo>
                      <a:pt x="10" y="19"/>
                      <a:pt x="10" y="19"/>
                      <a:pt x="10" y="19"/>
                    </a:cubicBezTo>
                    <a:cubicBezTo>
                      <a:pt x="10" y="19"/>
                      <a:pt x="11" y="19"/>
                      <a:pt x="11" y="18"/>
                    </a:cubicBezTo>
                    <a:cubicBezTo>
                      <a:pt x="12" y="17"/>
                      <a:pt x="12" y="16"/>
                      <a:pt x="13" y="14"/>
                    </a:cubicBezTo>
                    <a:lnTo>
                      <a:pt x="12" y="14"/>
                    </a:lnTo>
                    <a:close/>
                    <a:moveTo>
                      <a:pt x="10" y="15"/>
                    </a:moveTo>
                    <a:cubicBezTo>
                      <a:pt x="9" y="15"/>
                      <a:pt x="9" y="15"/>
                      <a:pt x="8" y="15"/>
                    </a:cubicBezTo>
                    <a:cubicBezTo>
                      <a:pt x="6" y="15"/>
                      <a:pt x="5" y="15"/>
                      <a:pt x="3" y="13"/>
                    </a:cubicBezTo>
                    <a:cubicBezTo>
                      <a:pt x="2" y="12"/>
                      <a:pt x="1" y="11"/>
                      <a:pt x="1" y="9"/>
                    </a:cubicBezTo>
                    <a:cubicBezTo>
                      <a:pt x="0" y="6"/>
                      <a:pt x="1" y="4"/>
                      <a:pt x="2" y="3"/>
                    </a:cubicBezTo>
                    <a:cubicBezTo>
                      <a:pt x="4" y="1"/>
                      <a:pt x="6" y="0"/>
                      <a:pt x="9" y="0"/>
                    </a:cubicBezTo>
                    <a:cubicBezTo>
                      <a:pt x="9" y="0"/>
                      <a:pt x="9" y="0"/>
                      <a:pt x="10" y="0"/>
                    </a:cubicBezTo>
                    <a:cubicBezTo>
                      <a:pt x="10" y="4"/>
                      <a:pt x="10" y="4"/>
                      <a:pt x="10" y="4"/>
                    </a:cubicBezTo>
                    <a:cubicBezTo>
                      <a:pt x="9" y="4"/>
                      <a:pt x="9" y="4"/>
                      <a:pt x="9" y="4"/>
                    </a:cubicBezTo>
                    <a:cubicBezTo>
                      <a:pt x="9" y="4"/>
                      <a:pt x="8" y="4"/>
                      <a:pt x="7" y="5"/>
                    </a:cubicBezTo>
                    <a:cubicBezTo>
                      <a:pt x="6" y="6"/>
                      <a:pt x="6" y="7"/>
                      <a:pt x="7" y="9"/>
                    </a:cubicBezTo>
                    <a:cubicBezTo>
                      <a:pt x="7" y="10"/>
                      <a:pt x="7" y="10"/>
                      <a:pt x="8" y="11"/>
                    </a:cubicBezTo>
                    <a:cubicBezTo>
                      <a:pt x="8" y="11"/>
                      <a:pt x="9" y="12"/>
                      <a:pt x="10" y="12"/>
                    </a:cubicBezTo>
                    <a:cubicBezTo>
                      <a:pt x="10" y="15"/>
                      <a:pt x="10" y="15"/>
                      <a:pt x="10" y="15"/>
                    </a:cubicBezTo>
                    <a:close/>
                    <a:moveTo>
                      <a:pt x="10" y="23"/>
                    </a:moveTo>
                    <a:cubicBezTo>
                      <a:pt x="9" y="23"/>
                      <a:pt x="9" y="23"/>
                      <a:pt x="9" y="23"/>
                    </a:cubicBezTo>
                    <a:cubicBezTo>
                      <a:pt x="7" y="23"/>
                      <a:pt x="5" y="23"/>
                      <a:pt x="4" y="22"/>
                    </a:cubicBezTo>
                    <a:cubicBezTo>
                      <a:pt x="2" y="21"/>
                      <a:pt x="1" y="20"/>
                      <a:pt x="1" y="18"/>
                    </a:cubicBezTo>
                    <a:cubicBezTo>
                      <a:pt x="7" y="17"/>
                      <a:pt x="7" y="17"/>
                      <a:pt x="7" y="17"/>
                    </a:cubicBezTo>
                    <a:cubicBezTo>
                      <a:pt x="7" y="19"/>
                      <a:pt x="8" y="19"/>
                      <a:pt x="9" y="19"/>
                    </a:cubicBezTo>
                    <a:cubicBezTo>
                      <a:pt x="9" y="19"/>
                      <a:pt x="9" y="19"/>
                      <a:pt x="10" y="19"/>
                    </a:cubicBezTo>
                    <a:lnTo>
                      <a:pt x="10" y="23"/>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
                <a:extLst>
                  <a:ext uri="{FF2B5EF4-FFF2-40B4-BE49-F238E27FC236}">
                    <a16:creationId xmlns:a16="http://schemas.microsoft.com/office/drawing/2014/main" xmlns="" id="{3968839F-5AA0-4FD2-A362-F8916FD9E3BB}"/>
                  </a:ext>
                </a:extLst>
              </p:cNvPr>
              <p:cNvSpPr>
                <a:spLocks/>
              </p:cNvSpPr>
              <p:nvPr/>
            </p:nvSpPr>
            <p:spPr bwMode="auto">
              <a:xfrm>
                <a:off x="6149975" y="3930651"/>
                <a:ext cx="100013" cy="177800"/>
              </a:xfrm>
              <a:custGeom>
                <a:avLst/>
                <a:gdLst>
                  <a:gd name="T0" fmla="*/ 13 w 13"/>
                  <a:gd name="T1" fmla="*/ 0 h 23"/>
                  <a:gd name="T2" fmla="*/ 13 w 13"/>
                  <a:gd name="T3" fmla="*/ 23 h 23"/>
                  <a:gd name="T4" fmla="*/ 7 w 13"/>
                  <a:gd name="T5" fmla="*/ 23 h 23"/>
                  <a:gd name="T6" fmla="*/ 7 w 13"/>
                  <a:gd name="T7" fmla="*/ 8 h 23"/>
                  <a:gd name="T8" fmla="*/ 0 w 13"/>
                  <a:gd name="T9" fmla="*/ 11 h 23"/>
                  <a:gd name="T10" fmla="*/ 0 w 13"/>
                  <a:gd name="T11" fmla="*/ 5 h 23"/>
                  <a:gd name="T12" fmla="*/ 8 w 13"/>
                  <a:gd name="T13" fmla="*/ 0 h 23"/>
                  <a:gd name="T14" fmla="*/ 13 w 13"/>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3">
                    <a:moveTo>
                      <a:pt x="13" y="0"/>
                    </a:moveTo>
                    <a:cubicBezTo>
                      <a:pt x="13" y="23"/>
                      <a:pt x="13" y="23"/>
                      <a:pt x="13" y="23"/>
                    </a:cubicBezTo>
                    <a:cubicBezTo>
                      <a:pt x="7" y="23"/>
                      <a:pt x="7" y="23"/>
                      <a:pt x="7" y="23"/>
                    </a:cubicBezTo>
                    <a:cubicBezTo>
                      <a:pt x="7" y="8"/>
                      <a:pt x="7" y="8"/>
                      <a:pt x="7" y="8"/>
                    </a:cubicBezTo>
                    <a:cubicBezTo>
                      <a:pt x="5" y="9"/>
                      <a:pt x="3" y="10"/>
                      <a:pt x="0" y="11"/>
                    </a:cubicBezTo>
                    <a:cubicBezTo>
                      <a:pt x="0" y="5"/>
                      <a:pt x="0" y="5"/>
                      <a:pt x="0" y="5"/>
                    </a:cubicBezTo>
                    <a:cubicBezTo>
                      <a:pt x="4" y="4"/>
                      <a:pt x="6" y="2"/>
                      <a:pt x="8" y="0"/>
                    </a:cubicBezTo>
                    <a:lnTo>
                      <a:pt x="13"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
                <a:extLst>
                  <a:ext uri="{FF2B5EF4-FFF2-40B4-BE49-F238E27FC236}">
                    <a16:creationId xmlns:a16="http://schemas.microsoft.com/office/drawing/2014/main" xmlns="" id="{03D442CE-5260-4D13-9468-C0DCDA13BBC3}"/>
                  </a:ext>
                </a:extLst>
              </p:cNvPr>
              <p:cNvSpPr>
                <a:spLocks/>
              </p:cNvSpPr>
              <p:nvPr/>
            </p:nvSpPr>
            <p:spPr bwMode="auto">
              <a:xfrm>
                <a:off x="633571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
                <a:extLst>
                  <a:ext uri="{FF2B5EF4-FFF2-40B4-BE49-F238E27FC236}">
                    <a16:creationId xmlns:a16="http://schemas.microsoft.com/office/drawing/2014/main" xmlns="" id="{CAA56FDC-7155-49D3-9DA2-16C0D952E296}"/>
                  </a:ext>
                </a:extLst>
              </p:cNvPr>
              <p:cNvSpPr>
                <a:spLocks noEditPoints="1"/>
              </p:cNvSpPr>
              <p:nvPr/>
            </p:nvSpPr>
            <p:spPr bwMode="auto">
              <a:xfrm>
                <a:off x="4391025" y="2239963"/>
                <a:ext cx="1897063" cy="2632075"/>
              </a:xfrm>
              <a:custGeom>
                <a:avLst/>
                <a:gdLst>
                  <a:gd name="T0" fmla="*/ 198 w 246"/>
                  <a:gd name="T1" fmla="*/ 315 h 341"/>
                  <a:gd name="T2" fmla="*/ 175 w 246"/>
                  <a:gd name="T3" fmla="*/ 299 h 341"/>
                  <a:gd name="T4" fmla="*/ 188 w 246"/>
                  <a:gd name="T5" fmla="*/ 312 h 341"/>
                  <a:gd name="T6" fmla="*/ 188 w 246"/>
                  <a:gd name="T7" fmla="*/ 321 h 341"/>
                  <a:gd name="T8" fmla="*/ 169 w 246"/>
                  <a:gd name="T9" fmla="*/ 300 h 341"/>
                  <a:gd name="T10" fmla="*/ 169 w 246"/>
                  <a:gd name="T11" fmla="*/ 298 h 341"/>
                  <a:gd name="T12" fmla="*/ 152 w 246"/>
                  <a:gd name="T13" fmla="*/ 317 h 341"/>
                  <a:gd name="T14" fmla="*/ 136 w 246"/>
                  <a:gd name="T15" fmla="*/ 303 h 341"/>
                  <a:gd name="T16" fmla="*/ 120 w 246"/>
                  <a:gd name="T17" fmla="*/ 295 h 341"/>
                  <a:gd name="T18" fmla="*/ 120 w 246"/>
                  <a:gd name="T19" fmla="*/ 286 h 341"/>
                  <a:gd name="T20" fmla="*/ 120 w 246"/>
                  <a:gd name="T21" fmla="*/ 279 h 341"/>
                  <a:gd name="T22" fmla="*/ 106 w 246"/>
                  <a:gd name="T23" fmla="*/ 263 h 341"/>
                  <a:gd name="T24" fmla="*/ 100 w 246"/>
                  <a:gd name="T25" fmla="*/ 263 h 341"/>
                  <a:gd name="T26" fmla="*/ 120 w 246"/>
                  <a:gd name="T27" fmla="*/ 295 h 341"/>
                  <a:gd name="T28" fmla="*/ 120 w 246"/>
                  <a:gd name="T29" fmla="*/ 286 h 341"/>
                  <a:gd name="T30" fmla="*/ 115 w 246"/>
                  <a:gd name="T31" fmla="*/ 306 h 341"/>
                  <a:gd name="T32" fmla="*/ 79 w 246"/>
                  <a:gd name="T33" fmla="*/ 252 h 341"/>
                  <a:gd name="T34" fmla="*/ 68 w 246"/>
                  <a:gd name="T35" fmla="*/ 240 h 341"/>
                  <a:gd name="T36" fmla="*/ 70 w 246"/>
                  <a:gd name="T37" fmla="*/ 235 h 341"/>
                  <a:gd name="T38" fmla="*/ 67 w 246"/>
                  <a:gd name="T39" fmla="*/ 146 h 341"/>
                  <a:gd name="T40" fmla="*/ 67 w 246"/>
                  <a:gd name="T41" fmla="*/ 51 h 341"/>
                  <a:gd name="T42" fmla="*/ 53 w 246"/>
                  <a:gd name="T43" fmla="*/ 53 h 341"/>
                  <a:gd name="T44" fmla="*/ 50 w 246"/>
                  <a:gd name="T45" fmla="*/ 58 h 341"/>
                  <a:gd name="T46" fmla="*/ 50 w 246"/>
                  <a:gd name="T47" fmla="*/ 101 h 341"/>
                  <a:gd name="T48" fmla="*/ 61 w 246"/>
                  <a:gd name="T49" fmla="*/ 159 h 341"/>
                  <a:gd name="T50" fmla="*/ 67 w 246"/>
                  <a:gd name="T51" fmla="*/ 129 h 341"/>
                  <a:gd name="T52" fmla="*/ 61 w 246"/>
                  <a:gd name="T53" fmla="*/ 213 h 341"/>
                  <a:gd name="T54" fmla="*/ 67 w 246"/>
                  <a:gd name="T55" fmla="*/ 243 h 341"/>
                  <a:gd name="T56" fmla="*/ 64 w 246"/>
                  <a:gd name="T57" fmla="*/ 244 h 341"/>
                  <a:gd name="T58" fmla="*/ 50 w 246"/>
                  <a:gd name="T59" fmla="*/ 53 h 341"/>
                  <a:gd name="T60" fmla="*/ 50 w 246"/>
                  <a:gd name="T61" fmla="*/ 3 h 341"/>
                  <a:gd name="T62" fmla="*/ 43 w 246"/>
                  <a:gd name="T63" fmla="*/ 31 h 341"/>
                  <a:gd name="T64" fmla="*/ 50 w 246"/>
                  <a:gd name="T65" fmla="*/ 58 h 341"/>
                  <a:gd name="T66" fmla="*/ 38 w 246"/>
                  <a:gd name="T67" fmla="*/ 89 h 341"/>
                  <a:gd name="T68" fmla="*/ 50 w 246"/>
                  <a:gd name="T69" fmla="*/ 101 h 341"/>
                  <a:gd name="T70" fmla="*/ 50 w 246"/>
                  <a:gd name="T71" fmla="*/ 140 h 341"/>
                  <a:gd name="T72" fmla="*/ 50 w 246"/>
                  <a:gd name="T73" fmla="*/ 228 h 341"/>
                  <a:gd name="T74" fmla="*/ 39 w 246"/>
                  <a:gd name="T75" fmla="*/ 198 h 341"/>
                  <a:gd name="T76" fmla="*/ 38 w 246"/>
                  <a:gd name="T77" fmla="*/ 189 h 341"/>
                  <a:gd name="T78" fmla="*/ 38 w 246"/>
                  <a:gd name="T79" fmla="*/ 70 h 341"/>
                  <a:gd name="T80" fmla="*/ 38 w 246"/>
                  <a:gd name="T81" fmla="*/ 70 h 341"/>
                  <a:gd name="T82" fmla="*/ 38 w 246"/>
                  <a:gd name="T83" fmla="*/ 89 h 341"/>
                  <a:gd name="T84" fmla="*/ 36 w 246"/>
                  <a:gd name="T85" fmla="*/ 117 h 341"/>
                  <a:gd name="T86" fmla="*/ 38 w 246"/>
                  <a:gd name="T87" fmla="*/ 155 h 341"/>
                  <a:gd name="T88" fmla="*/ 38 w 246"/>
                  <a:gd name="T89" fmla="*/ 185 h 341"/>
                  <a:gd name="T90" fmla="*/ 36 w 246"/>
                  <a:gd name="T91" fmla="*/ 231 h 341"/>
                  <a:gd name="T92" fmla="*/ 36 w 246"/>
                  <a:gd name="T93" fmla="*/ 16 h 341"/>
                  <a:gd name="T94" fmla="*/ 36 w 246"/>
                  <a:gd name="T95" fmla="*/ 62 h 341"/>
                  <a:gd name="T96" fmla="*/ 27 w 246"/>
                  <a:gd name="T97" fmla="*/ 64 h 341"/>
                  <a:gd name="T98" fmla="*/ 36 w 246"/>
                  <a:gd name="T99" fmla="*/ 112 h 341"/>
                  <a:gd name="T100" fmla="*/ 36 w 246"/>
                  <a:gd name="T101" fmla="*/ 185 h 341"/>
                  <a:gd name="T102" fmla="*/ 36 w 246"/>
                  <a:gd name="T103" fmla="*/ 196 h 341"/>
                  <a:gd name="T104" fmla="*/ 27 w 246"/>
                  <a:gd name="T105" fmla="*/ 124 h 341"/>
                  <a:gd name="T106" fmla="*/ 27 w 246"/>
                  <a:gd name="T107" fmla="*/ 118 h 341"/>
                  <a:gd name="T108" fmla="*/ 9 w 246"/>
                  <a:gd name="T109" fmla="*/ 84 h 341"/>
                  <a:gd name="T110" fmla="*/ 27 w 246"/>
                  <a:gd name="T111" fmla="*/ 124 h 341"/>
                  <a:gd name="T112" fmla="*/ 11 w 246"/>
                  <a:gd name="T113" fmla="*/ 162 h 341"/>
                  <a:gd name="T114" fmla="*/ 27 w 246"/>
                  <a:gd name="T115" fmla="*/ 19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6" h="341">
                    <a:moveTo>
                      <a:pt x="188" y="323"/>
                    </a:moveTo>
                    <a:cubicBezTo>
                      <a:pt x="188" y="321"/>
                      <a:pt x="188" y="321"/>
                      <a:pt x="188" y="321"/>
                    </a:cubicBezTo>
                    <a:cubicBezTo>
                      <a:pt x="190" y="321"/>
                      <a:pt x="190" y="321"/>
                      <a:pt x="190" y="321"/>
                    </a:cubicBezTo>
                    <a:cubicBezTo>
                      <a:pt x="188" y="323"/>
                      <a:pt x="188" y="323"/>
                      <a:pt x="188" y="323"/>
                    </a:cubicBezTo>
                    <a:close/>
                    <a:moveTo>
                      <a:pt x="188" y="319"/>
                    </a:moveTo>
                    <a:cubicBezTo>
                      <a:pt x="201" y="319"/>
                      <a:pt x="229" y="327"/>
                      <a:pt x="236" y="341"/>
                    </a:cubicBezTo>
                    <a:cubicBezTo>
                      <a:pt x="246" y="341"/>
                      <a:pt x="246" y="341"/>
                      <a:pt x="246" y="341"/>
                    </a:cubicBezTo>
                    <a:cubicBezTo>
                      <a:pt x="232" y="323"/>
                      <a:pt x="216" y="320"/>
                      <a:pt x="198" y="315"/>
                    </a:cubicBezTo>
                    <a:cubicBezTo>
                      <a:pt x="194" y="314"/>
                      <a:pt x="191" y="313"/>
                      <a:pt x="188" y="312"/>
                    </a:cubicBezTo>
                    <a:cubicBezTo>
                      <a:pt x="188" y="312"/>
                      <a:pt x="188" y="312"/>
                      <a:pt x="188" y="312"/>
                    </a:cubicBezTo>
                    <a:cubicBezTo>
                      <a:pt x="192" y="316"/>
                      <a:pt x="192" y="316"/>
                      <a:pt x="192" y="316"/>
                    </a:cubicBezTo>
                    <a:cubicBezTo>
                      <a:pt x="188" y="318"/>
                      <a:pt x="188" y="318"/>
                      <a:pt x="188" y="318"/>
                    </a:cubicBezTo>
                    <a:lnTo>
                      <a:pt x="188" y="319"/>
                    </a:lnTo>
                    <a:close/>
                    <a:moveTo>
                      <a:pt x="169" y="298"/>
                    </a:moveTo>
                    <a:cubicBezTo>
                      <a:pt x="171" y="298"/>
                      <a:pt x="174" y="300"/>
                      <a:pt x="175" y="301"/>
                    </a:cubicBezTo>
                    <a:cubicBezTo>
                      <a:pt x="175" y="300"/>
                      <a:pt x="175" y="300"/>
                      <a:pt x="175" y="299"/>
                    </a:cubicBezTo>
                    <a:cubicBezTo>
                      <a:pt x="174" y="293"/>
                      <a:pt x="169" y="282"/>
                      <a:pt x="169" y="282"/>
                    </a:cubicBezTo>
                    <a:cubicBezTo>
                      <a:pt x="169" y="282"/>
                      <a:pt x="176" y="288"/>
                      <a:pt x="179" y="297"/>
                    </a:cubicBezTo>
                    <a:cubicBezTo>
                      <a:pt x="180" y="299"/>
                      <a:pt x="180" y="301"/>
                      <a:pt x="181" y="305"/>
                    </a:cubicBezTo>
                    <a:cubicBezTo>
                      <a:pt x="183" y="306"/>
                      <a:pt x="185" y="308"/>
                      <a:pt x="186" y="310"/>
                    </a:cubicBezTo>
                    <a:cubicBezTo>
                      <a:pt x="186" y="302"/>
                      <a:pt x="185" y="291"/>
                      <a:pt x="180" y="278"/>
                    </a:cubicBezTo>
                    <a:cubicBezTo>
                      <a:pt x="178" y="271"/>
                      <a:pt x="173" y="266"/>
                      <a:pt x="169" y="262"/>
                    </a:cubicBezTo>
                    <a:cubicBezTo>
                      <a:pt x="169" y="298"/>
                      <a:pt x="169" y="298"/>
                      <a:pt x="169" y="298"/>
                    </a:cubicBezTo>
                    <a:close/>
                    <a:moveTo>
                      <a:pt x="188" y="312"/>
                    </a:moveTo>
                    <a:cubicBezTo>
                      <a:pt x="188" y="312"/>
                      <a:pt x="188" y="312"/>
                      <a:pt x="188" y="312"/>
                    </a:cubicBezTo>
                    <a:cubicBezTo>
                      <a:pt x="188" y="312"/>
                      <a:pt x="188" y="312"/>
                      <a:pt x="188" y="312"/>
                    </a:cubicBezTo>
                    <a:cubicBezTo>
                      <a:pt x="188" y="312"/>
                      <a:pt x="188" y="312"/>
                      <a:pt x="188" y="312"/>
                    </a:cubicBezTo>
                    <a:close/>
                    <a:moveTo>
                      <a:pt x="188" y="318"/>
                    </a:moveTo>
                    <a:cubicBezTo>
                      <a:pt x="188" y="319"/>
                      <a:pt x="188" y="319"/>
                      <a:pt x="188" y="319"/>
                    </a:cubicBezTo>
                    <a:cubicBezTo>
                      <a:pt x="187" y="319"/>
                      <a:pt x="186" y="319"/>
                      <a:pt x="185" y="319"/>
                    </a:cubicBezTo>
                    <a:cubicBezTo>
                      <a:pt x="188" y="318"/>
                      <a:pt x="188" y="318"/>
                      <a:pt x="188" y="318"/>
                    </a:cubicBezTo>
                    <a:close/>
                    <a:moveTo>
                      <a:pt x="188" y="321"/>
                    </a:moveTo>
                    <a:cubicBezTo>
                      <a:pt x="188" y="323"/>
                      <a:pt x="188" y="323"/>
                      <a:pt x="188" y="323"/>
                    </a:cubicBezTo>
                    <a:cubicBezTo>
                      <a:pt x="187" y="323"/>
                      <a:pt x="187" y="323"/>
                      <a:pt x="187" y="323"/>
                    </a:cubicBezTo>
                    <a:cubicBezTo>
                      <a:pt x="186" y="324"/>
                      <a:pt x="180" y="328"/>
                      <a:pt x="169" y="330"/>
                    </a:cubicBezTo>
                    <a:cubicBezTo>
                      <a:pt x="169" y="323"/>
                      <a:pt x="169" y="323"/>
                      <a:pt x="169" y="323"/>
                    </a:cubicBezTo>
                    <a:cubicBezTo>
                      <a:pt x="176" y="322"/>
                      <a:pt x="186" y="321"/>
                      <a:pt x="186" y="321"/>
                    </a:cubicBezTo>
                    <a:cubicBezTo>
                      <a:pt x="188" y="321"/>
                      <a:pt x="188" y="321"/>
                      <a:pt x="188" y="321"/>
                    </a:cubicBezTo>
                    <a:close/>
                    <a:moveTo>
                      <a:pt x="169" y="319"/>
                    </a:moveTo>
                    <a:cubicBezTo>
                      <a:pt x="169" y="300"/>
                      <a:pt x="169" y="300"/>
                      <a:pt x="169" y="300"/>
                    </a:cubicBezTo>
                    <a:cubicBezTo>
                      <a:pt x="181" y="304"/>
                      <a:pt x="186" y="314"/>
                      <a:pt x="186" y="315"/>
                    </a:cubicBezTo>
                    <a:cubicBezTo>
                      <a:pt x="187" y="316"/>
                      <a:pt x="187" y="316"/>
                      <a:pt x="187" y="316"/>
                    </a:cubicBezTo>
                    <a:cubicBezTo>
                      <a:pt x="185" y="316"/>
                      <a:pt x="185" y="316"/>
                      <a:pt x="185" y="316"/>
                    </a:cubicBezTo>
                    <a:cubicBezTo>
                      <a:pt x="185" y="316"/>
                      <a:pt x="177" y="318"/>
                      <a:pt x="169" y="319"/>
                    </a:cubicBezTo>
                    <a:close/>
                    <a:moveTo>
                      <a:pt x="157" y="296"/>
                    </a:moveTo>
                    <a:cubicBezTo>
                      <a:pt x="157" y="296"/>
                      <a:pt x="158" y="296"/>
                      <a:pt x="158" y="296"/>
                    </a:cubicBezTo>
                    <a:cubicBezTo>
                      <a:pt x="160" y="296"/>
                      <a:pt x="162" y="296"/>
                      <a:pt x="164" y="297"/>
                    </a:cubicBezTo>
                    <a:cubicBezTo>
                      <a:pt x="166" y="297"/>
                      <a:pt x="167" y="297"/>
                      <a:pt x="169" y="298"/>
                    </a:cubicBezTo>
                    <a:cubicBezTo>
                      <a:pt x="169" y="262"/>
                      <a:pt x="169" y="262"/>
                      <a:pt x="169" y="262"/>
                    </a:cubicBezTo>
                    <a:cubicBezTo>
                      <a:pt x="161" y="256"/>
                      <a:pt x="152" y="254"/>
                      <a:pt x="152" y="254"/>
                    </a:cubicBezTo>
                    <a:cubicBezTo>
                      <a:pt x="152" y="254"/>
                      <a:pt x="156" y="269"/>
                      <a:pt x="157" y="276"/>
                    </a:cubicBezTo>
                    <a:cubicBezTo>
                      <a:pt x="157" y="281"/>
                      <a:pt x="156" y="287"/>
                      <a:pt x="157" y="296"/>
                    </a:cubicBezTo>
                    <a:close/>
                    <a:moveTo>
                      <a:pt x="169" y="300"/>
                    </a:moveTo>
                    <a:cubicBezTo>
                      <a:pt x="169" y="319"/>
                      <a:pt x="169" y="319"/>
                      <a:pt x="169" y="319"/>
                    </a:cubicBezTo>
                    <a:cubicBezTo>
                      <a:pt x="167" y="319"/>
                      <a:pt x="166" y="319"/>
                      <a:pt x="164" y="319"/>
                    </a:cubicBezTo>
                    <a:cubicBezTo>
                      <a:pt x="161" y="319"/>
                      <a:pt x="155" y="318"/>
                      <a:pt x="152" y="317"/>
                    </a:cubicBezTo>
                    <a:cubicBezTo>
                      <a:pt x="154" y="320"/>
                      <a:pt x="159" y="323"/>
                      <a:pt x="164" y="323"/>
                    </a:cubicBezTo>
                    <a:cubicBezTo>
                      <a:pt x="166" y="323"/>
                      <a:pt x="167" y="323"/>
                      <a:pt x="169" y="323"/>
                    </a:cubicBezTo>
                    <a:cubicBezTo>
                      <a:pt x="169" y="330"/>
                      <a:pt x="169" y="330"/>
                      <a:pt x="169" y="330"/>
                    </a:cubicBezTo>
                    <a:cubicBezTo>
                      <a:pt x="165" y="331"/>
                      <a:pt x="160" y="331"/>
                      <a:pt x="155" y="331"/>
                    </a:cubicBezTo>
                    <a:cubicBezTo>
                      <a:pt x="152" y="331"/>
                      <a:pt x="149" y="331"/>
                      <a:pt x="146" y="331"/>
                    </a:cubicBezTo>
                    <a:cubicBezTo>
                      <a:pt x="133" y="329"/>
                      <a:pt x="125" y="321"/>
                      <a:pt x="120" y="314"/>
                    </a:cubicBezTo>
                    <a:cubicBezTo>
                      <a:pt x="120" y="305"/>
                      <a:pt x="120" y="305"/>
                      <a:pt x="120" y="305"/>
                    </a:cubicBezTo>
                    <a:cubicBezTo>
                      <a:pt x="125" y="305"/>
                      <a:pt x="132" y="304"/>
                      <a:pt x="136" y="303"/>
                    </a:cubicBezTo>
                    <a:cubicBezTo>
                      <a:pt x="138" y="303"/>
                      <a:pt x="140" y="302"/>
                      <a:pt x="141" y="302"/>
                    </a:cubicBezTo>
                    <a:cubicBezTo>
                      <a:pt x="146" y="300"/>
                      <a:pt x="151" y="299"/>
                      <a:pt x="158" y="299"/>
                    </a:cubicBezTo>
                    <a:cubicBezTo>
                      <a:pt x="160" y="299"/>
                      <a:pt x="162" y="299"/>
                      <a:pt x="164" y="299"/>
                    </a:cubicBezTo>
                    <a:cubicBezTo>
                      <a:pt x="166" y="299"/>
                      <a:pt x="167" y="300"/>
                      <a:pt x="169" y="300"/>
                    </a:cubicBezTo>
                    <a:close/>
                    <a:moveTo>
                      <a:pt x="120" y="295"/>
                    </a:moveTo>
                    <a:cubicBezTo>
                      <a:pt x="120" y="295"/>
                      <a:pt x="120" y="295"/>
                      <a:pt x="120" y="295"/>
                    </a:cubicBezTo>
                    <a:cubicBezTo>
                      <a:pt x="122" y="295"/>
                      <a:pt x="122" y="295"/>
                      <a:pt x="122" y="295"/>
                    </a:cubicBezTo>
                    <a:cubicBezTo>
                      <a:pt x="120" y="295"/>
                      <a:pt x="120" y="295"/>
                      <a:pt x="120" y="295"/>
                    </a:cubicBezTo>
                    <a:close/>
                    <a:moveTo>
                      <a:pt x="120" y="292"/>
                    </a:moveTo>
                    <a:cubicBezTo>
                      <a:pt x="124" y="293"/>
                      <a:pt x="135" y="297"/>
                      <a:pt x="136" y="296"/>
                    </a:cubicBezTo>
                    <a:cubicBezTo>
                      <a:pt x="137" y="294"/>
                      <a:pt x="130" y="293"/>
                      <a:pt x="123" y="285"/>
                    </a:cubicBezTo>
                    <a:cubicBezTo>
                      <a:pt x="126" y="291"/>
                      <a:pt x="126" y="291"/>
                      <a:pt x="126" y="291"/>
                    </a:cubicBezTo>
                    <a:cubicBezTo>
                      <a:pt x="120" y="291"/>
                      <a:pt x="120" y="291"/>
                      <a:pt x="120" y="291"/>
                    </a:cubicBezTo>
                    <a:cubicBezTo>
                      <a:pt x="120" y="292"/>
                      <a:pt x="120" y="292"/>
                      <a:pt x="120" y="292"/>
                    </a:cubicBezTo>
                    <a:close/>
                    <a:moveTo>
                      <a:pt x="120" y="289"/>
                    </a:moveTo>
                    <a:cubicBezTo>
                      <a:pt x="120" y="286"/>
                      <a:pt x="120" y="286"/>
                      <a:pt x="120" y="286"/>
                    </a:cubicBezTo>
                    <a:cubicBezTo>
                      <a:pt x="120" y="287"/>
                      <a:pt x="120" y="288"/>
                      <a:pt x="120" y="288"/>
                    </a:cubicBezTo>
                    <a:cubicBezTo>
                      <a:pt x="121" y="289"/>
                      <a:pt x="121" y="289"/>
                      <a:pt x="121" y="289"/>
                    </a:cubicBezTo>
                    <a:cubicBezTo>
                      <a:pt x="120" y="289"/>
                      <a:pt x="120" y="289"/>
                      <a:pt x="120" y="289"/>
                    </a:cubicBezTo>
                    <a:close/>
                    <a:moveTo>
                      <a:pt x="120" y="279"/>
                    </a:moveTo>
                    <a:cubicBezTo>
                      <a:pt x="120" y="232"/>
                      <a:pt x="120" y="232"/>
                      <a:pt x="120" y="232"/>
                    </a:cubicBezTo>
                    <a:cubicBezTo>
                      <a:pt x="123" y="237"/>
                      <a:pt x="126" y="244"/>
                      <a:pt x="127" y="252"/>
                    </a:cubicBezTo>
                    <a:cubicBezTo>
                      <a:pt x="127" y="266"/>
                      <a:pt x="124" y="276"/>
                      <a:pt x="122" y="283"/>
                    </a:cubicBezTo>
                    <a:cubicBezTo>
                      <a:pt x="121" y="282"/>
                      <a:pt x="121" y="280"/>
                      <a:pt x="120" y="279"/>
                    </a:cubicBezTo>
                    <a:close/>
                    <a:moveTo>
                      <a:pt x="120" y="232"/>
                    </a:moveTo>
                    <a:cubicBezTo>
                      <a:pt x="120" y="279"/>
                      <a:pt x="120" y="279"/>
                      <a:pt x="120" y="279"/>
                    </a:cubicBezTo>
                    <a:cubicBezTo>
                      <a:pt x="120" y="278"/>
                      <a:pt x="119" y="277"/>
                      <a:pt x="119" y="277"/>
                    </a:cubicBezTo>
                    <a:cubicBezTo>
                      <a:pt x="119" y="274"/>
                      <a:pt x="119" y="271"/>
                      <a:pt x="120" y="269"/>
                    </a:cubicBezTo>
                    <a:cubicBezTo>
                      <a:pt x="120" y="260"/>
                      <a:pt x="115" y="252"/>
                      <a:pt x="115" y="252"/>
                    </a:cubicBezTo>
                    <a:cubicBezTo>
                      <a:pt x="115" y="252"/>
                      <a:pt x="116" y="263"/>
                      <a:pt x="115" y="270"/>
                    </a:cubicBezTo>
                    <a:cubicBezTo>
                      <a:pt x="115" y="270"/>
                      <a:pt x="115" y="271"/>
                      <a:pt x="115" y="271"/>
                    </a:cubicBezTo>
                    <a:cubicBezTo>
                      <a:pt x="113" y="268"/>
                      <a:pt x="110" y="266"/>
                      <a:pt x="106" y="263"/>
                    </a:cubicBezTo>
                    <a:cubicBezTo>
                      <a:pt x="104" y="262"/>
                      <a:pt x="102" y="262"/>
                      <a:pt x="101" y="261"/>
                    </a:cubicBezTo>
                    <a:cubicBezTo>
                      <a:pt x="100" y="261"/>
                      <a:pt x="100" y="261"/>
                      <a:pt x="99" y="260"/>
                    </a:cubicBezTo>
                    <a:cubicBezTo>
                      <a:pt x="101" y="252"/>
                      <a:pt x="105" y="246"/>
                      <a:pt x="106" y="242"/>
                    </a:cubicBezTo>
                    <a:cubicBezTo>
                      <a:pt x="107" y="236"/>
                      <a:pt x="108" y="220"/>
                      <a:pt x="108" y="220"/>
                    </a:cubicBezTo>
                    <a:cubicBezTo>
                      <a:pt x="108" y="220"/>
                      <a:pt x="115" y="224"/>
                      <a:pt x="120" y="232"/>
                    </a:cubicBezTo>
                    <a:close/>
                    <a:moveTo>
                      <a:pt x="120" y="286"/>
                    </a:moveTo>
                    <a:cubicBezTo>
                      <a:pt x="119" y="282"/>
                      <a:pt x="115" y="271"/>
                      <a:pt x="105" y="266"/>
                    </a:cubicBezTo>
                    <a:cubicBezTo>
                      <a:pt x="103" y="265"/>
                      <a:pt x="101" y="264"/>
                      <a:pt x="100" y="263"/>
                    </a:cubicBezTo>
                    <a:cubicBezTo>
                      <a:pt x="94" y="261"/>
                      <a:pt x="88" y="260"/>
                      <a:pt x="84" y="260"/>
                    </a:cubicBezTo>
                    <a:cubicBezTo>
                      <a:pt x="82" y="260"/>
                      <a:pt x="80" y="260"/>
                      <a:pt x="79" y="259"/>
                    </a:cubicBezTo>
                    <a:cubicBezTo>
                      <a:pt x="76" y="259"/>
                      <a:pt x="71" y="258"/>
                      <a:pt x="67" y="257"/>
                    </a:cubicBezTo>
                    <a:cubicBezTo>
                      <a:pt x="67" y="277"/>
                      <a:pt x="67" y="277"/>
                      <a:pt x="67" y="277"/>
                    </a:cubicBezTo>
                    <a:cubicBezTo>
                      <a:pt x="69" y="281"/>
                      <a:pt x="73" y="285"/>
                      <a:pt x="79" y="288"/>
                    </a:cubicBezTo>
                    <a:cubicBezTo>
                      <a:pt x="81" y="290"/>
                      <a:pt x="84" y="291"/>
                      <a:pt x="87" y="292"/>
                    </a:cubicBezTo>
                    <a:cubicBezTo>
                      <a:pt x="105" y="299"/>
                      <a:pt x="118" y="296"/>
                      <a:pt x="118" y="296"/>
                    </a:cubicBezTo>
                    <a:cubicBezTo>
                      <a:pt x="120" y="295"/>
                      <a:pt x="120" y="295"/>
                      <a:pt x="120" y="295"/>
                    </a:cubicBezTo>
                    <a:cubicBezTo>
                      <a:pt x="120" y="295"/>
                      <a:pt x="120" y="295"/>
                      <a:pt x="120" y="295"/>
                    </a:cubicBezTo>
                    <a:cubicBezTo>
                      <a:pt x="119" y="294"/>
                      <a:pt x="119" y="294"/>
                      <a:pt x="119" y="294"/>
                    </a:cubicBezTo>
                    <a:cubicBezTo>
                      <a:pt x="119" y="294"/>
                      <a:pt x="104" y="290"/>
                      <a:pt x="98" y="287"/>
                    </a:cubicBezTo>
                    <a:cubicBezTo>
                      <a:pt x="93" y="285"/>
                      <a:pt x="89" y="281"/>
                      <a:pt x="89" y="278"/>
                    </a:cubicBezTo>
                    <a:cubicBezTo>
                      <a:pt x="91" y="280"/>
                      <a:pt x="96" y="283"/>
                      <a:pt x="99" y="284"/>
                    </a:cubicBezTo>
                    <a:cubicBezTo>
                      <a:pt x="106" y="287"/>
                      <a:pt x="119" y="289"/>
                      <a:pt x="119" y="289"/>
                    </a:cubicBezTo>
                    <a:cubicBezTo>
                      <a:pt x="120" y="289"/>
                      <a:pt x="120" y="289"/>
                      <a:pt x="120" y="289"/>
                    </a:cubicBezTo>
                    <a:cubicBezTo>
                      <a:pt x="120" y="286"/>
                      <a:pt x="120" y="286"/>
                      <a:pt x="120" y="286"/>
                    </a:cubicBezTo>
                    <a:close/>
                    <a:moveTo>
                      <a:pt x="120" y="291"/>
                    </a:moveTo>
                    <a:cubicBezTo>
                      <a:pt x="120" y="292"/>
                      <a:pt x="120" y="292"/>
                      <a:pt x="120" y="292"/>
                    </a:cubicBezTo>
                    <a:cubicBezTo>
                      <a:pt x="119" y="292"/>
                      <a:pt x="119" y="291"/>
                      <a:pt x="119" y="291"/>
                    </a:cubicBezTo>
                    <a:cubicBezTo>
                      <a:pt x="120" y="291"/>
                      <a:pt x="120" y="291"/>
                      <a:pt x="120" y="291"/>
                    </a:cubicBezTo>
                    <a:close/>
                    <a:moveTo>
                      <a:pt x="120" y="305"/>
                    </a:moveTo>
                    <a:cubicBezTo>
                      <a:pt x="120" y="314"/>
                      <a:pt x="120" y="314"/>
                      <a:pt x="120" y="314"/>
                    </a:cubicBezTo>
                    <a:cubicBezTo>
                      <a:pt x="117" y="310"/>
                      <a:pt x="116" y="307"/>
                      <a:pt x="116" y="307"/>
                    </a:cubicBezTo>
                    <a:cubicBezTo>
                      <a:pt x="115" y="306"/>
                      <a:pt x="115" y="306"/>
                      <a:pt x="115" y="306"/>
                    </a:cubicBezTo>
                    <a:cubicBezTo>
                      <a:pt x="117" y="306"/>
                      <a:pt x="117" y="306"/>
                      <a:pt x="117" y="306"/>
                    </a:cubicBezTo>
                    <a:cubicBezTo>
                      <a:pt x="117" y="306"/>
                      <a:pt x="118" y="306"/>
                      <a:pt x="120" y="305"/>
                    </a:cubicBezTo>
                    <a:close/>
                    <a:moveTo>
                      <a:pt x="67" y="246"/>
                    </a:moveTo>
                    <a:cubicBezTo>
                      <a:pt x="67" y="246"/>
                      <a:pt x="67" y="246"/>
                      <a:pt x="67" y="246"/>
                    </a:cubicBezTo>
                    <a:cubicBezTo>
                      <a:pt x="67" y="246"/>
                      <a:pt x="67" y="246"/>
                      <a:pt x="67" y="246"/>
                    </a:cubicBezTo>
                    <a:cubicBezTo>
                      <a:pt x="67" y="246"/>
                      <a:pt x="67" y="246"/>
                      <a:pt x="67" y="246"/>
                    </a:cubicBezTo>
                    <a:close/>
                    <a:moveTo>
                      <a:pt x="67" y="243"/>
                    </a:moveTo>
                    <a:cubicBezTo>
                      <a:pt x="70" y="246"/>
                      <a:pt x="78" y="252"/>
                      <a:pt x="79" y="252"/>
                    </a:cubicBezTo>
                    <a:cubicBezTo>
                      <a:pt x="81" y="250"/>
                      <a:pt x="75" y="247"/>
                      <a:pt x="71" y="237"/>
                    </a:cubicBezTo>
                    <a:cubicBezTo>
                      <a:pt x="71" y="243"/>
                      <a:pt x="71" y="243"/>
                      <a:pt x="71" y="243"/>
                    </a:cubicBezTo>
                    <a:cubicBezTo>
                      <a:pt x="67" y="242"/>
                      <a:pt x="67" y="242"/>
                      <a:pt x="67" y="242"/>
                    </a:cubicBezTo>
                    <a:cubicBezTo>
                      <a:pt x="67" y="243"/>
                      <a:pt x="67" y="243"/>
                      <a:pt x="67" y="243"/>
                    </a:cubicBezTo>
                    <a:close/>
                    <a:moveTo>
                      <a:pt x="67" y="239"/>
                    </a:moveTo>
                    <a:cubicBezTo>
                      <a:pt x="67" y="224"/>
                      <a:pt x="67" y="224"/>
                      <a:pt x="67" y="224"/>
                    </a:cubicBezTo>
                    <a:cubicBezTo>
                      <a:pt x="69" y="232"/>
                      <a:pt x="68" y="238"/>
                      <a:pt x="68" y="239"/>
                    </a:cubicBezTo>
                    <a:cubicBezTo>
                      <a:pt x="68" y="240"/>
                      <a:pt x="68" y="240"/>
                      <a:pt x="68" y="240"/>
                    </a:cubicBezTo>
                    <a:cubicBezTo>
                      <a:pt x="67" y="239"/>
                      <a:pt x="67" y="239"/>
                      <a:pt x="67" y="239"/>
                    </a:cubicBezTo>
                    <a:close/>
                    <a:moveTo>
                      <a:pt x="67" y="218"/>
                    </a:moveTo>
                    <a:cubicBezTo>
                      <a:pt x="67" y="219"/>
                      <a:pt x="68" y="221"/>
                      <a:pt x="68" y="222"/>
                    </a:cubicBezTo>
                    <a:cubicBezTo>
                      <a:pt x="68" y="221"/>
                      <a:pt x="68" y="221"/>
                      <a:pt x="69" y="221"/>
                    </a:cubicBezTo>
                    <a:cubicBezTo>
                      <a:pt x="71" y="215"/>
                      <a:pt x="74" y="204"/>
                      <a:pt x="74" y="204"/>
                    </a:cubicBezTo>
                    <a:cubicBezTo>
                      <a:pt x="74" y="204"/>
                      <a:pt x="76" y="213"/>
                      <a:pt x="73" y="221"/>
                    </a:cubicBezTo>
                    <a:cubicBezTo>
                      <a:pt x="72" y="223"/>
                      <a:pt x="71" y="226"/>
                      <a:pt x="70" y="228"/>
                    </a:cubicBezTo>
                    <a:cubicBezTo>
                      <a:pt x="70" y="231"/>
                      <a:pt x="70" y="233"/>
                      <a:pt x="70" y="235"/>
                    </a:cubicBezTo>
                    <a:cubicBezTo>
                      <a:pt x="75" y="229"/>
                      <a:pt x="81" y="221"/>
                      <a:pt x="84" y="209"/>
                    </a:cubicBezTo>
                    <a:cubicBezTo>
                      <a:pt x="90" y="189"/>
                      <a:pt x="78" y="173"/>
                      <a:pt x="78" y="173"/>
                    </a:cubicBezTo>
                    <a:cubicBezTo>
                      <a:pt x="78" y="173"/>
                      <a:pt x="72" y="187"/>
                      <a:pt x="69" y="192"/>
                    </a:cubicBezTo>
                    <a:cubicBezTo>
                      <a:pt x="68" y="193"/>
                      <a:pt x="67" y="194"/>
                      <a:pt x="67" y="195"/>
                    </a:cubicBezTo>
                    <a:cubicBezTo>
                      <a:pt x="67" y="218"/>
                      <a:pt x="67" y="218"/>
                      <a:pt x="67" y="218"/>
                    </a:cubicBezTo>
                    <a:close/>
                    <a:moveTo>
                      <a:pt x="67" y="146"/>
                    </a:moveTo>
                    <a:cubicBezTo>
                      <a:pt x="67" y="129"/>
                      <a:pt x="67" y="129"/>
                      <a:pt x="67" y="129"/>
                    </a:cubicBezTo>
                    <a:cubicBezTo>
                      <a:pt x="67" y="133"/>
                      <a:pt x="68" y="139"/>
                      <a:pt x="67" y="146"/>
                    </a:cubicBezTo>
                    <a:close/>
                    <a:moveTo>
                      <a:pt x="67" y="96"/>
                    </a:moveTo>
                    <a:cubicBezTo>
                      <a:pt x="67" y="81"/>
                      <a:pt x="67" y="81"/>
                      <a:pt x="67" y="81"/>
                    </a:cubicBezTo>
                    <a:cubicBezTo>
                      <a:pt x="69" y="80"/>
                      <a:pt x="71" y="79"/>
                      <a:pt x="71" y="79"/>
                    </a:cubicBezTo>
                    <a:cubicBezTo>
                      <a:pt x="71" y="79"/>
                      <a:pt x="71" y="87"/>
                      <a:pt x="67" y="96"/>
                    </a:cubicBezTo>
                    <a:close/>
                    <a:moveTo>
                      <a:pt x="67" y="61"/>
                    </a:moveTo>
                    <a:cubicBezTo>
                      <a:pt x="67" y="51"/>
                      <a:pt x="67" y="51"/>
                      <a:pt x="67" y="51"/>
                    </a:cubicBezTo>
                    <a:cubicBezTo>
                      <a:pt x="67" y="51"/>
                      <a:pt x="67" y="51"/>
                      <a:pt x="67" y="51"/>
                    </a:cubicBezTo>
                    <a:cubicBezTo>
                      <a:pt x="67" y="51"/>
                      <a:pt x="67" y="51"/>
                      <a:pt x="67" y="51"/>
                    </a:cubicBezTo>
                    <a:cubicBezTo>
                      <a:pt x="67" y="39"/>
                      <a:pt x="67" y="39"/>
                      <a:pt x="67" y="39"/>
                    </a:cubicBezTo>
                    <a:cubicBezTo>
                      <a:pt x="69" y="40"/>
                      <a:pt x="72" y="41"/>
                      <a:pt x="74" y="41"/>
                    </a:cubicBezTo>
                    <a:cubicBezTo>
                      <a:pt x="78" y="41"/>
                      <a:pt x="91" y="40"/>
                      <a:pt x="91" y="40"/>
                    </a:cubicBezTo>
                    <a:cubicBezTo>
                      <a:pt x="91" y="40"/>
                      <a:pt x="85" y="57"/>
                      <a:pt x="68" y="61"/>
                    </a:cubicBezTo>
                    <a:cubicBezTo>
                      <a:pt x="68" y="61"/>
                      <a:pt x="67" y="61"/>
                      <a:pt x="67" y="61"/>
                    </a:cubicBezTo>
                    <a:close/>
                    <a:moveTo>
                      <a:pt x="67" y="39"/>
                    </a:moveTo>
                    <a:cubicBezTo>
                      <a:pt x="67" y="51"/>
                      <a:pt x="67" y="51"/>
                      <a:pt x="67" y="51"/>
                    </a:cubicBezTo>
                    <a:cubicBezTo>
                      <a:pt x="65" y="51"/>
                      <a:pt x="57" y="53"/>
                      <a:pt x="53" y="53"/>
                    </a:cubicBezTo>
                    <a:cubicBezTo>
                      <a:pt x="52" y="53"/>
                      <a:pt x="52" y="53"/>
                      <a:pt x="52" y="53"/>
                    </a:cubicBezTo>
                    <a:cubicBezTo>
                      <a:pt x="54" y="51"/>
                      <a:pt x="55" y="48"/>
                      <a:pt x="56" y="44"/>
                    </a:cubicBezTo>
                    <a:cubicBezTo>
                      <a:pt x="57" y="42"/>
                      <a:pt x="57" y="41"/>
                      <a:pt x="58" y="39"/>
                    </a:cubicBezTo>
                    <a:cubicBezTo>
                      <a:pt x="58" y="38"/>
                      <a:pt x="58" y="38"/>
                      <a:pt x="58" y="38"/>
                    </a:cubicBezTo>
                    <a:cubicBezTo>
                      <a:pt x="61" y="38"/>
                      <a:pt x="64" y="38"/>
                      <a:pt x="67" y="39"/>
                    </a:cubicBezTo>
                    <a:close/>
                    <a:moveTo>
                      <a:pt x="67" y="51"/>
                    </a:moveTo>
                    <a:cubicBezTo>
                      <a:pt x="65" y="52"/>
                      <a:pt x="60" y="56"/>
                      <a:pt x="54" y="57"/>
                    </a:cubicBezTo>
                    <a:cubicBezTo>
                      <a:pt x="53" y="57"/>
                      <a:pt x="51" y="57"/>
                      <a:pt x="50" y="58"/>
                    </a:cubicBezTo>
                    <a:cubicBezTo>
                      <a:pt x="50" y="62"/>
                      <a:pt x="50" y="62"/>
                      <a:pt x="50" y="62"/>
                    </a:cubicBezTo>
                    <a:cubicBezTo>
                      <a:pt x="54" y="63"/>
                      <a:pt x="60" y="63"/>
                      <a:pt x="67" y="61"/>
                    </a:cubicBezTo>
                    <a:cubicBezTo>
                      <a:pt x="67" y="51"/>
                      <a:pt x="67" y="51"/>
                      <a:pt x="67" y="51"/>
                    </a:cubicBezTo>
                    <a:close/>
                    <a:moveTo>
                      <a:pt x="67" y="81"/>
                    </a:moveTo>
                    <a:cubicBezTo>
                      <a:pt x="67" y="96"/>
                      <a:pt x="67" y="96"/>
                      <a:pt x="67" y="96"/>
                    </a:cubicBezTo>
                    <a:cubicBezTo>
                      <a:pt x="64" y="100"/>
                      <a:pt x="61" y="104"/>
                      <a:pt x="56" y="108"/>
                    </a:cubicBezTo>
                    <a:cubicBezTo>
                      <a:pt x="54" y="109"/>
                      <a:pt x="52" y="110"/>
                      <a:pt x="50" y="112"/>
                    </a:cubicBezTo>
                    <a:cubicBezTo>
                      <a:pt x="50" y="101"/>
                      <a:pt x="50" y="101"/>
                      <a:pt x="50" y="101"/>
                    </a:cubicBezTo>
                    <a:cubicBezTo>
                      <a:pt x="51" y="100"/>
                      <a:pt x="51" y="99"/>
                      <a:pt x="51" y="99"/>
                    </a:cubicBezTo>
                    <a:cubicBezTo>
                      <a:pt x="51" y="99"/>
                      <a:pt x="51" y="99"/>
                      <a:pt x="50" y="100"/>
                    </a:cubicBezTo>
                    <a:cubicBezTo>
                      <a:pt x="50" y="87"/>
                      <a:pt x="50" y="87"/>
                      <a:pt x="50" y="87"/>
                    </a:cubicBezTo>
                    <a:cubicBezTo>
                      <a:pt x="52" y="87"/>
                      <a:pt x="53" y="87"/>
                      <a:pt x="54" y="86"/>
                    </a:cubicBezTo>
                    <a:cubicBezTo>
                      <a:pt x="57" y="85"/>
                      <a:pt x="63" y="83"/>
                      <a:pt x="67" y="81"/>
                    </a:cubicBezTo>
                    <a:close/>
                    <a:moveTo>
                      <a:pt x="67" y="129"/>
                    </a:moveTo>
                    <a:cubicBezTo>
                      <a:pt x="67" y="146"/>
                      <a:pt x="67" y="146"/>
                      <a:pt x="67" y="146"/>
                    </a:cubicBezTo>
                    <a:cubicBezTo>
                      <a:pt x="66" y="150"/>
                      <a:pt x="64" y="155"/>
                      <a:pt x="61" y="159"/>
                    </a:cubicBezTo>
                    <a:cubicBezTo>
                      <a:pt x="57" y="164"/>
                      <a:pt x="53" y="168"/>
                      <a:pt x="50" y="171"/>
                    </a:cubicBezTo>
                    <a:cubicBezTo>
                      <a:pt x="50" y="162"/>
                      <a:pt x="50" y="162"/>
                      <a:pt x="50" y="162"/>
                    </a:cubicBezTo>
                    <a:cubicBezTo>
                      <a:pt x="52" y="157"/>
                      <a:pt x="53" y="152"/>
                      <a:pt x="53" y="152"/>
                    </a:cubicBezTo>
                    <a:cubicBezTo>
                      <a:pt x="53" y="152"/>
                      <a:pt x="52" y="154"/>
                      <a:pt x="50" y="157"/>
                    </a:cubicBezTo>
                    <a:cubicBezTo>
                      <a:pt x="50" y="140"/>
                      <a:pt x="50" y="140"/>
                      <a:pt x="50" y="140"/>
                    </a:cubicBezTo>
                    <a:cubicBezTo>
                      <a:pt x="51" y="140"/>
                      <a:pt x="51" y="139"/>
                      <a:pt x="52" y="139"/>
                    </a:cubicBezTo>
                    <a:cubicBezTo>
                      <a:pt x="56" y="136"/>
                      <a:pt x="66" y="125"/>
                      <a:pt x="66" y="125"/>
                    </a:cubicBezTo>
                    <a:cubicBezTo>
                      <a:pt x="66" y="125"/>
                      <a:pt x="66" y="127"/>
                      <a:pt x="67" y="129"/>
                    </a:cubicBezTo>
                    <a:close/>
                    <a:moveTo>
                      <a:pt x="67" y="195"/>
                    </a:moveTo>
                    <a:cubicBezTo>
                      <a:pt x="67" y="218"/>
                      <a:pt x="67" y="218"/>
                      <a:pt x="67" y="218"/>
                    </a:cubicBezTo>
                    <a:cubicBezTo>
                      <a:pt x="65" y="216"/>
                      <a:pt x="64" y="214"/>
                      <a:pt x="62" y="212"/>
                    </a:cubicBezTo>
                    <a:cubicBezTo>
                      <a:pt x="61" y="210"/>
                      <a:pt x="59" y="209"/>
                      <a:pt x="58" y="207"/>
                    </a:cubicBezTo>
                    <a:cubicBezTo>
                      <a:pt x="58" y="207"/>
                      <a:pt x="57" y="207"/>
                      <a:pt x="57" y="206"/>
                    </a:cubicBezTo>
                    <a:cubicBezTo>
                      <a:pt x="60" y="201"/>
                      <a:pt x="64" y="198"/>
                      <a:pt x="67" y="195"/>
                    </a:cubicBezTo>
                    <a:close/>
                    <a:moveTo>
                      <a:pt x="67" y="224"/>
                    </a:moveTo>
                    <a:cubicBezTo>
                      <a:pt x="65" y="220"/>
                      <a:pt x="63" y="216"/>
                      <a:pt x="61" y="213"/>
                    </a:cubicBezTo>
                    <a:cubicBezTo>
                      <a:pt x="59" y="212"/>
                      <a:pt x="58" y="210"/>
                      <a:pt x="57" y="209"/>
                    </a:cubicBezTo>
                    <a:cubicBezTo>
                      <a:pt x="54" y="207"/>
                      <a:pt x="52" y="205"/>
                      <a:pt x="50" y="204"/>
                    </a:cubicBezTo>
                    <a:cubicBezTo>
                      <a:pt x="50" y="228"/>
                      <a:pt x="50" y="228"/>
                      <a:pt x="50" y="228"/>
                    </a:cubicBezTo>
                    <a:cubicBezTo>
                      <a:pt x="56" y="233"/>
                      <a:pt x="66" y="239"/>
                      <a:pt x="67" y="239"/>
                    </a:cubicBezTo>
                    <a:cubicBezTo>
                      <a:pt x="67" y="239"/>
                      <a:pt x="67" y="239"/>
                      <a:pt x="67" y="239"/>
                    </a:cubicBezTo>
                    <a:cubicBezTo>
                      <a:pt x="67" y="224"/>
                      <a:pt x="67" y="224"/>
                      <a:pt x="67" y="224"/>
                    </a:cubicBezTo>
                    <a:close/>
                    <a:moveTo>
                      <a:pt x="67" y="242"/>
                    </a:moveTo>
                    <a:cubicBezTo>
                      <a:pt x="67" y="243"/>
                      <a:pt x="67" y="243"/>
                      <a:pt x="67" y="243"/>
                    </a:cubicBezTo>
                    <a:cubicBezTo>
                      <a:pt x="66" y="242"/>
                      <a:pt x="65" y="241"/>
                      <a:pt x="65" y="241"/>
                    </a:cubicBezTo>
                    <a:cubicBezTo>
                      <a:pt x="67" y="242"/>
                      <a:pt x="67" y="242"/>
                      <a:pt x="67" y="242"/>
                    </a:cubicBezTo>
                    <a:close/>
                    <a:moveTo>
                      <a:pt x="67" y="246"/>
                    </a:moveTo>
                    <a:cubicBezTo>
                      <a:pt x="67" y="246"/>
                      <a:pt x="67" y="246"/>
                      <a:pt x="67" y="246"/>
                    </a:cubicBezTo>
                    <a:cubicBezTo>
                      <a:pt x="63" y="245"/>
                      <a:pt x="63" y="245"/>
                      <a:pt x="63" y="245"/>
                    </a:cubicBezTo>
                    <a:cubicBezTo>
                      <a:pt x="63" y="245"/>
                      <a:pt x="57" y="244"/>
                      <a:pt x="50" y="240"/>
                    </a:cubicBezTo>
                    <a:cubicBezTo>
                      <a:pt x="50" y="232"/>
                      <a:pt x="50" y="232"/>
                      <a:pt x="50" y="232"/>
                    </a:cubicBezTo>
                    <a:cubicBezTo>
                      <a:pt x="55" y="237"/>
                      <a:pt x="64" y="244"/>
                      <a:pt x="64" y="244"/>
                    </a:cubicBezTo>
                    <a:cubicBezTo>
                      <a:pt x="67" y="246"/>
                      <a:pt x="67" y="246"/>
                      <a:pt x="67" y="246"/>
                    </a:cubicBezTo>
                    <a:close/>
                    <a:moveTo>
                      <a:pt x="67" y="257"/>
                    </a:moveTo>
                    <a:cubicBezTo>
                      <a:pt x="67" y="277"/>
                      <a:pt x="67" y="277"/>
                      <a:pt x="67" y="277"/>
                    </a:cubicBezTo>
                    <a:cubicBezTo>
                      <a:pt x="60" y="267"/>
                      <a:pt x="59" y="256"/>
                      <a:pt x="59" y="256"/>
                    </a:cubicBezTo>
                    <a:cubicBezTo>
                      <a:pt x="59" y="255"/>
                      <a:pt x="59" y="255"/>
                      <a:pt x="59" y="255"/>
                    </a:cubicBezTo>
                    <a:cubicBezTo>
                      <a:pt x="60" y="255"/>
                      <a:pt x="60" y="255"/>
                      <a:pt x="60" y="255"/>
                    </a:cubicBezTo>
                    <a:cubicBezTo>
                      <a:pt x="60" y="255"/>
                      <a:pt x="63" y="256"/>
                      <a:pt x="67" y="257"/>
                    </a:cubicBezTo>
                    <a:close/>
                    <a:moveTo>
                      <a:pt x="50" y="53"/>
                    </a:moveTo>
                    <a:cubicBezTo>
                      <a:pt x="52" y="50"/>
                      <a:pt x="53" y="47"/>
                      <a:pt x="54" y="43"/>
                    </a:cubicBezTo>
                    <a:cubicBezTo>
                      <a:pt x="55" y="42"/>
                      <a:pt x="55" y="40"/>
                      <a:pt x="56" y="38"/>
                    </a:cubicBezTo>
                    <a:cubicBezTo>
                      <a:pt x="57" y="33"/>
                      <a:pt x="56" y="28"/>
                      <a:pt x="56" y="24"/>
                    </a:cubicBezTo>
                    <a:cubicBezTo>
                      <a:pt x="56" y="22"/>
                      <a:pt x="56" y="20"/>
                      <a:pt x="56" y="19"/>
                    </a:cubicBezTo>
                    <a:cubicBezTo>
                      <a:pt x="56" y="14"/>
                      <a:pt x="56" y="1"/>
                      <a:pt x="56" y="1"/>
                    </a:cubicBezTo>
                    <a:cubicBezTo>
                      <a:pt x="56" y="0"/>
                      <a:pt x="56" y="0"/>
                      <a:pt x="56" y="0"/>
                    </a:cubicBezTo>
                    <a:cubicBezTo>
                      <a:pt x="55" y="0"/>
                      <a:pt x="55" y="0"/>
                      <a:pt x="55" y="0"/>
                    </a:cubicBezTo>
                    <a:cubicBezTo>
                      <a:pt x="55" y="0"/>
                      <a:pt x="53" y="1"/>
                      <a:pt x="50" y="3"/>
                    </a:cubicBezTo>
                    <a:lnTo>
                      <a:pt x="50" y="53"/>
                    </a:lnTo>
                    <a:close/>
                    <a:moveTo>
                      <a:pt x="50" y="3"/>
                    </a:moveTo>
                    <a:cubicBezTo>
                      <a:pt x="50" y="53"/>
                      <a:pt x="50" y="53"/>
                      <a:pt x="50" y="53"/>
                    </a:cubicBezTo>
                    <a:cubicBezTo>
                      <a:pt x="45" y="59"/>
                      <a:pt x="40" y="61"/>
                      <a:pt x="39" y="61"/>
                    </a:cubicBezTo>
                    <a:cubicBezTo>
                      <a:pt x="38" y="61"/>
                      <a:pt x="38" y="61"/>
                      <a:pt x="38" y="61"/>
                    </a:cubicBezTo>
                    <a:cubicBezTo>
                      <a:pt x="38" y="60"/>
                      <a:pt x="38" y="60"/>
                      <a:pt x="38" y="60"/>
                    </a:cubicBezTo>
                    <a:cubicBezTo>
                      <a:pt x="38" y="59"/>
                      <a:pt x="38" y="48"/>
                      <a:pt x="39" y="41"/>
                    </a:cubicBezTo>
                    <a:cubicBezTo>
                      <a:pt x="40" y="38"/>
                      <a:pt x="41" y="33"/>
                      <a:pt x="43" y="31"/>
                    </a:cubicBezTo>
                    <a:cubicBezTo>
                      <a:pt x="41" y="31"/>
                      <a:pt x="39" y="33"/>
                      <a:pt x="38" y="36"/>
                    </a:cubicBezTo>
                    <a:cubicBezTo>
                      <a:pt x="38" y="13"/>
                      <a:pt x="38" y="13"/>
                      <a:pt x="38" y="13"/>
                    </a:cubicBezTo>
                    <a:cubicBezTo>
                      <a:pt x="42" y="8"/>
                      <a:pt x="46" y="5"/>
                      <a:pt x="50" y="3"/>
                    </a:cubicBezTo>
                    <a:close/>
                    <a:moveTo>
                      <a:pt x="50" y="58"/>
                    </a:moveTo>
                    <a:cubicBezTo>
                      <a:pt x="49" y="58"/>
                      <a:pt x="48" y="58"/>
                      <a:pt x="48" y="58"/>
                    </a:cubicBezTo>
                    <a:cubicBezTo>
                      <a:pt x="46" y="59"/>
                      <a:pt x="44" y="60"/>
                      <a:pt x="43" y="61"/>
                    </a:cubicBezTo>
                    <a:cubicBezTo>
                      <a:pt x="45" y="62"/>
                      <a:pt x="47" y="62"/>
                      <a:pt x="50" y="62"/>
                    </a:cubicBezTo>
                    <a:cubicBezTo>
                      <a:pt x="50" y="58"/>
                      <a:pt x="50" y="58"/>
                      <a:pt x="50" y="58"/>
                    </a:cubicBezTo>
                    <a:close/>
                    <a:moveTo>
                      <a:pt x="50" y="87"/>
                    </a:moveTo>
                    <a:cubicBezTo>
                      <a:pt x="50" y="100"/>
                      <a:pt x="50" y="100"/>
                      <a:pt x="50" y="100"/>
                    </a:cubicBezTo>
                    <a:cubicBezTo>
                      <a:pt x="47" y="101"/>
                      <a:pt x="42" y="105"/>
                      <a:pt x="38" y="106"/>
                    </a:cubicBezTo>
                    <a:cubicBezTo>
                      <a:pt x="38" y="106"/>
                      <a:pt x="38" y="106"/>
                      <a:pt x="38" y="106"/>
                    </a:cubicBezTo>
                    <a:cubicBezTo>
                      <a:pt x="38" y="104"/>
                      <a:pt x="38" y="104"/>
                      <a:pt x="38" y="104"/>
                    </a:cubicBezTo>
                    <a:cubicBezTo>
                      <a:pt x="39" y="102"/>
                      <a:pt x="39" y="99"/>
                      <a:pt x="39" y="96"/>
                    </a:cubicBezTo>
                    <a:cubicBezTo>
                      <a:pt x="39" y="94"/>
                      <a:pt x="39" y="92"/>
                      <a:pt x="38" y="90"/>
                    </a:cubicBezTo>
                    <a:cubicBezTo>
                      <a:pt x="38" y="90"/>
                      <a:pt x="38" y="90"/>
                      <a:pt x="38" y="89"/>
                    </a:cubicBezTo>
                    <a:cubicBezTo>
                      <a:pt x="38" y="89"/>
                      <a:pt x="38" y="89"/>
                      <a:pt x="38" y="89"/>
                    </a:cubicBezTo>
                    <a:cubicBezTo>
                      <a:pt x="42" y="88"/>
                      <a:pt x="46" y="87"/>
                      <a:pt x="50" y="87"/>
                    </a:cubicBezTo>
                    <a:close/>
                    <a:moveTo>
                      <a:pt x="50" y="101"/>
                    </a:moveTo>
                    <a:cubicBezTo>
                      <a:pt x="48" y="103"/>
                      <a:pt x="45" y="107"/>
                      <a:pt x="41" y="109"/>
                    </a:cubicBezTo>
                    <a:cubicBezTo>
                      <a:pt x="40" y="110"/>
                      <a:pt x="39" y="110"/>
                      <a:pt x="38" y="111"/>
                    </a:cubicBezTo>
                    <a:cubicBezTo>
                      <a:pt x="38" y="116"/>
                      <a:pt x="38" y="116"/>
                      <a:pt x="38" y="116"/>
                    </a:cubicBezTo>
                    <a:cubicBezTo>
                      <a:pt x="42" y="115"/>
                      <a:pt x="45" y="114"/>
                      <a:pt x="50" y="112"/>
                    </a:cubicBezTo>
                    <a:cubicBezTo>
                      <a:pt x="50" y="101"/>
                      <a:pt x="50" y="101"/>
                      <a:pt x="50" y="101"/>
                    </a:cubicBezTo>
                    <a:close/>
                    <a:moveTo>
                      <a:pt x="50" y="140"/>
                    </a:moveTo>
                    <a:cubicBezTo>
                      <a:pt x="50" y="157"/>
                      <a:pt x="50" y="157"/>
                      <a:pt x="50" y="157"/>
                    </a:cubicBezTo>
                    <a:cubicBezTo>
                      <a:pt x="48" y="159"/>
                      <a:pt x="45" y="162"/>
                      <a:pt x="43" y="164"/>
                    </a:cubicBezTo>
                    <a:cubicBezTo>
                      <a:pt x="43" y="165"/>
                      <a:pt x="43" y="165"/>
                      <a:pt x="42" y="165"/>
                    </a:cubicBezTo>
                    <a:cubicBezTo>
                      <a:pt x="42" y="162"/>
                      <a:pt x="42" y="158"/>
                      <a:pt x="40" y="154"/>
                    </a:cubicBezTo>
                    <a:cubicBezTo>
                      <a:pt x="40" y="153"/>
                      <a:pt x="39" y="151"/>
                      <a:pt x="38" y="150"/>
                    </a:cubicBezTo>
                    <a:cubicBezTo>
                      <a:pt x="38" y="147"/>
                      <a:pt x="38" y="147"/>
                      <a:pt x="38" y="147"/>
                    </a:cubicBezTo>
                    <a:cubicBezTo>
                      <a:pt x="42" y="144"/>
                      <a:pt x="47" y="142"/>
                      <a:pt x="50" y="140"/>
                    </a:cubicBezTo>
                    <a:close/>
                    <a:moveTo>
                      <a:pt x="50" y="162"/>
                    </a:moveTo>
                    <a:cubicBezTo>
                      <a:pt x="49" y="163"/>
                      <a:pt x="48" y="165"/>
                      <a:pt x="47" y="166"/>
                    </a:cubicBezTo>
                    <a:cubicBezTo>
                      <a:pt x="45" y="168"/>
                      <a:pt x="44" y="169"/>
                      <a:pt x="42" y="171"/>
                    </a:cubicBezTo>
                    <a:cubicBezTo>
                      <a:pt x="42" y="174"/>
                      <a:pt x="41" y="176"/>
                      <a:pt x="40" y="178"/>
                    </a:cubicBezTo>
                    <a:cubicBezTo>
                      <a:pt x="43" y="176"/>
                      <a:pt x="46" y="174"/>
                      <a:pt x="50" y="171"/>
                    </a:cubicBezTo>
                    <a:cubicBezTo>
                      <a:pt x="50" y="162"/>
                      <a:pt x="50" y="162"/>
                      <a:pt x="50" y="162"/>
                    </a:cubicBezTo>
                    <a:close/>
                    <a:moveTo>
                      <a:pt x="50" y="204"/>
                    </a:moveTo>
                    <a:cubicBezTo>
                      <a:pt x="50" y="228"/>
                      <a:pt x="50" y="228"/>
                      <a:pt x="50" y="228"/>
                    </a:cubicBezTo>
                    <a:cubicBezTo>
                      <a:pt x="49" y="228"/>
                      <a:pt x="49" y="228"/>
                      <a:pt x="49" y="228"/>
                    </a:cubicBezTo>
                    <a:cubicBezTo>
                      <a:pt x="47" y="226"/>
                      <a:pt x="44" y="221"/>
                      <a:pt x="42" y="218"/>
                    </a:cubicBezTo>
                    <a:cubicBezTo>
                      <a:pt x="42" y="221"/>
                      <a:pt x="44" y="227"/>
                      <a:pt x="48" y="231"/>
                    </a:cubicBezTo>
                    <a:cubicBezTo>
                      <a:pt x="48" y="231"/>
                      <a:pt x="49" y="232"/>
                      <a:pt x="50" y="232"/>
                    </a:cubicBezTo>
                    <a:cubicBezTo>
                      <a:pt x="50" y="240"/>
                      <a:pt x="50" y="240"/>
                      <a:pt x="50" y="240"/>
                    </a:cubicBezTo>
                    <a:cubicBezTo>
                      <a:pt x="46" y="239"/>
                      <a:pt x="42" y="236"/>
                      <a:pt x="38" y="233"/>
                    </a:cubicBezTo>
                    <a:cubicBezTo>
                      <a:pt x="38" y="198"/>
                      <a:pt x="38" y="198"/>
                      <a:pt x="38" y="198"/>
                    </a:cubicBezTo>
                    <a:cubicBezTo>
                      <a:pt x="39" y="198"/>
                      <a:pt x="39" y="198"/>
                      <a:pt x="39" y="198"/>
                    </a:cubicBezTo>
                    <a:cubicBezTo>
                      <a:pt x="40" y="199"/>
                      <a:pt x="41" y="200"/>
                      <a:pt x="43" y="200"/>
                    </a:cubicBezTo>
                    <a:cubicBezTo>
                      <a:pt x="45" y="201"/>
                      <a:pt x="47" y="203"/>
                      <a:pt x="50" y="204"/>
                    </a:cubicBezTo>
                    <a:close/>
                    <a:moveTo>
                      <a:pt x="38" y="189"/>
                    </a:moveTo>
                    <a:cubicBezTo>
                      <a:pt x="38" y="185"/>
                      <a:pt x="38" y="185"/>
                      <a:pt x="38" y="185"/>
                    </a:cubicBezTo>
                    <a:cubicBezTo>
                      <a:pt x="39" y="186"/>
                      <a:pt x="39" y="186"/>
                      <a:pt x="39" y="186"/>
                    </a:cubicBezTo>
                    <a:cubicBezTo>
                      <a:pt x="40" y="180"/>
                      <a:pt x="40" y="180"/>
                      <a:pt x="40" y="180"/>
                    </a:cubicBezTo>
                    <a:cubicBezTo>
                      <a:pt x="41" y="190"/>
                      <a:pt x="45" y="195"/>
                      <a:pt x="43" y="196"/>
                    </a:cubicBezTo>
                    <a:cubicBezTo>
                      <a:pt x="42" y="196"/>
                      <a:pt x="40" y="193"/>
                      <a:pt x="38" y="189"/>
                    </a:cubicBezTo>
                    <a:close/>
                    <a:moveTo>
                      <a:pt x="38" y="178"/>
                    </a:moveTo>
                    <a:cubicBezTo>
                      <a:pt x="40" y="173"/>
                      <a:pt x="42" y="165"/>
                      <a:pt x="38" y="155"/>
                    </a:cubicBezTo>
                    <a:cubicBezTo>
                      <a:pt x="38" y="155"/>
                      <a:pt x="38" y="155"/>
                      <a:pt x="38" y="155"/>
                    </a:cubicBezTo>
                    <a:cubicBezTo>
                      <a:pt x="38" y="178"/>
                      <a:pt x="38" y="178"/>
                      <a:pt x="38" y="178"/>
                    </a:cubicBezTo>
                    <a:close/>
                    <a:moveTo>
                      <a:pt x="38" y="70"/>
                    </a:moveTo>
                    <a:cubicBezTo>
                      <a:pt x="38" y="65"/>
                      <a:pt x="38" y="65"/>
                      <a:pt x="38" y="65"/>
                    </a:cubicBezTo>
                    <a:cubicBezTo>
                      <a:pt x="42" y="62"/>
                      <a:pt x="42" y="62"/>
                      <a:pt x="42" y="62"/>
                    </a:cubicBezTo>
                    <a:cubicBezTo>
                      <a:pt x="40" y="65"/>
                      <a:pt x="39" y="67"/>
                      <a:pt x="38" y="70"/>
                    </a:cubicBezTo>
                    <a:close/>
                    <a:moveTo>
                      <a:pt x="38" y="13"/>
                    </a:moveTo>
                    <a:cubicBezTo>
                      <a:pt x="38" y="36"/>
                      <a:pt x="38" y="36"/>
                      <a:pt x="38" y="36"/>
                    </a:cubicBezTo>
                    <a:cubicBezTo>
                      <a:pt x="37" y="37"/>
                      <a:pt x="37" y="39"/>
                      <a:pt x="36" y="41"/>
                    </a:cubicBezTo>
                    <a:cubicBezTo>
                      <a:pt x="36" y="41"/>
                      <a:pt x="36" y="42"/>
                      <a:pt x="36" y="43"/>
                    </a:cubicBezTo>
                    <a:cubicBezTo>
                      <a:pt x="36" y="16"/>
                      <a:pt x="36" y="16"/>
                      <a:pt x="36" y="16"/>
                    </a:cubicBezTo>
                    <a:cubicBezTo>
                      <a:pt x="37" y="15"/>
                      <a:pt x="37" y="14"/>
                      <a:pt x="38" y="13"/>
                    </a:cubicBezTo>
                    <a:close/>
                    <a:moveTo>
                      <a:pt x="38" y="65"/>
                    </a:moveTo>
                    <a:cubicBezTo>
                      <a:pt x="38" y="70"/>
                      <a:pt x="38" y="70"/>
                      <a:pt x="38" y="70"/>
                    </a:cubicBezTo>
                    <a:cubicBezTo>
                      <a:pt x="37" y="73"/>
                      <a:pt x="37" y="76"/>
                      <a:pt x="36" y="76"/>
                    </a:cubicBezTo>
                    <a:cubicBezTo>
                      <a:pt x="36" y="62"/>
                      <a:pt x="36" y="62"/>
                      <a:pt x="36" y="62"/>
                    </a:cubicBezTo>
                    <a:cubicBezTo>
                      <a:pt x="36" y="61"/>
                      <a:pt x="36" y="59"/>
                      <a:pt x="36" y="59"/>
                    </a:cubicBezTo>
                    <a:cubicBezTo>
                      <a:pt x="37" y="66"/>
                      <a:pt x="37" y="66"/>
                      <a:pt x="37" y="66"/>
                    </a:cubicBezTo>
                    <a:cubicBezTo>
                      <a:pt x="38" y="65"/>
                      <a:pt x="38" y="65"/>
                      <a:pt x="38" y="65"/>
                    </a:cubicBezTo>
                    <a:close/>
                    <a:moveTo>
                      <a:pt x="38" y="89"/>
                    </a:moveTo>
                    <a:cubicBezTo>
                      <a:pt x="38" y="89"/>
                      <a:pt x="38" y="89"/>
                      <a:pt x="38" y="89"/>
                    </a:cubicBezTo>
                    <a:cubicBezTo>
                      <a:pt x="38" y="89"/>
                      <a:pt x="38" y="89"/>
                      <a:pt x="38" y="89"/>
                    </a:cubicBezTo>
                    <a:cubicBezTo>
                      <a:pt x="38" y="89"/>
                      <a:pt x="38" y="89"/>
                      <a:pt x="38" y="89"/>
                    </a:cubicBezTo>
                    <a:close/>
                    <a:moveTo>
                      <a:pt x="38" y="104"/>
                    </a:moveTo>
                    <a:cubicBezTo>
                      <a:pt x="38" y="106"/>
                      <a:pt x="38" y="106"/>
                      <a:pt x="38" y="106"/>
                    </a:cubicBezTo>
                    <a:cubicBezTo>
                      <a:pt x="38" y="107"/>
                      <a:pt x="38" y="107"/>
                      <a:pt x="37" y="107"/>
                    </a:cubicBezTo>
                    <a:cubicBezTo>
                      <a:pt x="38" y="106"/>
                      <a:pt x="38" y="105"/>
                      <a:pt x="38" y="104"/>
                    </a:cubicBezTo>
                    <a:close/>
                    <a:moveTo>
                      <a:pt x="38" y="111"/>
                    </a:moveTo>
                    <a:cubicBezTo>
                      <a:pt x="38" y="116"/>
                      <a:pt x="38" y="116"/>
                      <a:pt x="38" y="116"/>
                    </a:cubicBezTo>
                    <a:cubicBezTo>
                      <a:pt x="37" y="116"/>
                      <a:pt x="37" y="116"/>
                      <a:pt x="36" y="117"/>
                    </a:cubicBezTo>
                    <a:cubicBezTo>
                      <a:pt x="36" y="112"/>
                      <a:pt x="36" y="112"/>
                      <a:pt x="36" y="112"/>
                    </a:cubicBezTo>
                    <a:cubicBezTo>
                      <a:pt x="37" y="112"/>
                      <a:pt x="37" y="111"/>
                      <a:pt x="38" y="111"/>
                    </a:cubicBezTo>
                    <a:close/>
                    <a:moveTo>
                      <a:pt x="38" y="147"/>
                    </a:moveTo>
                    <a:cubicBezTo>
                      <a:pt x="38" y="150"/>
                      <a:pt x="38" y="150"/>
                      <a:pt x="38" y="150"/>
                    </a:cubicBezTo>
                    <a:cubicBezTo>
                      <a:pt x="38" y="149"/>
                      <a:pt x="38" y="149"/>
                      <a:pt x="38" y="149"/>
                    </a:cubicBezTo>
                    <a:cubicBezTo>
                      <a:pt x="38" y="149"/>
                      <a:pt x="37" y="148"/>
                      <a:pt x="37" y="148"/>
                    </a:cubicBezTo>
                    <a:cubicBezTo>
                      <a:pt x="37" y="148"/>
                      <a:pt x="38" y="147"/>
                      <a:pt x="38" y="147"/>
                    </a:cubicBezTo>
                    <a:close/>
                    <a:moveTo>
                      <a:pt x="38" y="155"/>
                    </a:moveTo>
                    <a:cubicBezTo>
                      <a:pt x="38" y="178"/>
                      <a:pt x="38" y="178"/>
                      <a:pt x="38" y="178"/>
                    </a:cubicBezTo>
                    <a:cubicBezTo>
                      <a:pt x="38" y="179"/>
                      <a:pt x="37" y="180"/>
                      <a:pt x="37" y="180"/>
                    </a:cubicBezTo>
                    <a:cubicBezTo>
                      <a:pt x="36" y="181"/>
                      <a:pt x="36" y="181"/>
                      <a:pt x="36" y="181"/>
                    </a:cubicBezTo>
                    <a:cubicBezTo>
                      <a:pt x="36" y="180"/>
                      <a:pt x="36" y="180"/>
                      <a:pt x="36" y="180"/>
                    </a:cubicBezTo>
                    <a:cubicBezTo>
                      <a:pt x="36" y="150"/>
                      <a:pt x="36" y="150"/>
                      <a:pt x="36" y="150"/>
                    </a:cubicBezTo>
                    <a:cubicBezTo>
                      <a:pt x="36" y="150"/>
                      <a:pt x="36" y="150"/>
                      <a:pt x="36" y="150"/>
                    </a:cubicBezTo>
                    <a:cubicBezTo>
                      <a:pt x="37" y="151"/>
                      <a:pt x="37" y="153"/>
                      <a:pt x="38" y="155"/>
                    </a:cubicBezTo>
                    <a:close/>
                    <a:moveTo>
                      <a:pt x="38" y="185"/>
                    </a:moveTo>
                    <a:cubicBezTo>
                      <a:pt x="38" y="189"/>
                      <a:pt x="38" y="189"/>
                      <a:pt x="38" y="189"/>
                    </a:cubicBezTo>
                    <a:cubicBezTo>
                      <a:pt x="37" y="188"/>
                      <a:pt x="37" y="186"/>
                      <a:pt x="36" y="185"/>
                    </a:cubicBezTo>
                    <a:cubicBezTo>
                      <a:pt x="36" y="183"/>
                      <a:pt x="36" y="183"/>
                      <a:pt x="36" y="183"/>
                    </a:cubicBezTo>
                    <a:cubicBezTo>
                      <a:pt x="38" y="185"/>
                      <a:pt x="38" y="185"/>
                      <a:pt x="38" y="185"/>
                    </a:cubicBezTo>
                    <a:close/>
                    <a:moveTo>
                      <a:pt x="38" y="198"/>
                    </a:moveTo>
                    <a:cubicBezTo>
                      <a:pt x="38" y="233"/>
                      <a:pt x="38" y="233"/>
                      <a:pt x="38" y="233"/>
                    </a:cubicBezTo>
                    <a:cubicBezTo>
                      <a:pt x="37" y="232"/>
                      <a:pt x="37" y="232"/>
                      <a:pt x="36" y="231"/>
                    </a:cubicBezTo>
                    <a:cubicBezTo>
                      <a:pt x="36" y="231"/>
                      <a:pt x="36" y="231"/>
                      <a:pt x="36" y="231"/>
                    </a:cubicBezTo>
                    <a:cubicBezTo>
                      <a:pt x="36" y="196"/>
                      <a:pt x="36" y="196"/>
                      <a:pt x="36" y="196"/>
                    </a:cubicBezTo>
                    <a:cubicBezTo>
                      <a:pt x="37" y="197"/>
                      <a:pt x="37" y="197"/>
                      <a:pt x="38" y="198"/>
                    </a:cubicBezTo>
                    <a:close/>
                    <a:moveTo>
                      <a:pt x="36" y="105"/>
                    </a:moveTo>
                    <a:cubicBezTo>
                      <a:pt x="36" y="88"/>
                      <a:pt x="36" y="88"/>
                      <a:pt x="36" y="88"/>
                    </a:cubicBezTo>
                    <a:cubicBezTo>
                      <a:pt x="36" y="89"/>
                      <a:pt x="36" y="90"/>
                      <a:pt x="36" y="91"/>
                    </a:cubicBezTo>
                    <a:cubicBezTo>
                      <a:pt x="37" y="92"/>
                      <a:pt x="37" y="94"/>
                      <a:pt x="37" y="96"/>
                    </a:cubicBezTo>
                    <a:cubicBezTo>
                      <a:pt x="37" y="99"/>
                      <a:pt x="37" y="102"/>
                      <a:pt x="36" y="105"/>
                    </a:cubicBezTo>
                    <a:close/>
                    <a:moveTo>
                      <a:pt x="36" y="16"/>
                    </a:moveTo>
                    <a:cubicBezTo>
                      <a:pt x="36" y="43"/>
                      <a:pt x="36" y="43"/>
                      <a:pt x="36" y="43"/>
                    </a:cubicBezTo>
                    <a:cubicBezTo>
                      <a:pt x="35" y="50"/>
                      <a:pt x="34" y="60"/>
                      <a:pt x="34" y="60"/>
                    </a:cubicBezTo>
                    <a:cubicBezTo>
                      <a:pt x="34" y="63"/>
                      <a:pt x="34" y="63"/>
                      <a:pt x="34" y="63"/>
                    </a:cubicBezTo>
                    <a:cubicBezTo>
                      <a:pt x="33" y="60"/>
                      <a:pt x="33" y="60"/>
                      <a:pt x="33" y="60"/>
                    </a:cubicBezTo>
                    <a:cubicBezTo>
                      <a:pt x="32" y="60"/>
                      <a:pt x="28" y="48"/>
                      <a:pt x="31" y="32"/>
                    </a:cubicBezTo>
                    <a:cubicBezTo>
                      <a:pt x="31" y="29"/>
                      <a:pt x="32" y="26"/>
                      <a:pt x="33" y="23"/>
                    </a:cubicBezTo>
                    <a:cubicBezTo>
                      <a:pt x="34" y="20"/>
                      <a:pt x="35" y="18"/>
                      <a:pt x="36" y="16"/>
                    </a:cubicBezTo>
                    <a:close/>
                    <a:moveTo>
                      <a:pt x="36" y="62"/>
                    </a:moveTo>
                    <a:cubicBezTo>
                      <a:pt x="35" y="66"/>
                      <a:pt x="34" y="75"/>
                      <a:pt x="35" y="76"/>
                    </a:cubicBezTo>
                    <a:cubicBezTo>
                      <a:pt x="35" y="76"/>
                      <a:pt x="36" y="76"/>
                      <a:pt x="36" y="76"/>
                    </a:cubicBezTo>
                    <a:cubicBezTo>
                      <a:pt x="36" y="62"/>
                      <a:pt x="36" y="62"/>
                      <a:pt x="36" y="62"/>
                    </a:cubicBezTo>
                    <a:close/>
                    <a:moveTo>
                      <a:pt x="36" y="88"/>
                    </a:moveTo>
                    <a:cubicBezTo>
                      <a:pt x="36" y="105"/>
                      <a:pt x="36" y="105"/>
                      <a:pt x="36" y="105"/>
                    </a:cubicBezTo>
                    <a:cubicBezTo>
                      <a:pt x="33" y="114"/>
                      <a:pt x="28" y="118"/>
                      <a:pt x="28" y="118"/>
                    </a:cubicBezTo>
                    <a:cubicBezTo>
                      <a:pt x="27" y="119"/>
                      <a:pt x="27" y="119"/>
                      <a:pt x="27" y="119"/>
                    </a:cubicBezTo>
                    <a:cubicBezTo>
                      <a:pt x="27" y="64"/>
                      <a:pt x="27" y="64"/>
                      <a:pt x="27" y="64"/>
                    </a:cubicBezTo>
                    <a:cubicBezTo>
                      <a:pt x="28" y="67"/>
                      <a:pt x="29" y="70"/>
                      <a:pt x="30" y="72"/>
                    </a:cubicBezTo>
                    <a:cubicBezTo>
                      <a:pt x="30" y="73"/>
                      <a:pt x="31" y="75"/>
                      <a:pt x="32" y="76"/>
                    </a:cubicBezTo>
                    <a:cubicBezTo>
                      <a:pt x="33" y="79"/>
                      <a:pt x="35" y="83"/>
                      <a:pt x="36" y="88"/>
                    </a:cubicBezTo>
                    <a:close/>
                    <a:moveTo>
                      <a:pt x="36" y="112"/>
                    </a:moveTo>
                    <a:cubicBezTo>
                      <a:pt x="35" y="112"/>
                      <a:pt x="35" y="112"/>
                      <a:pt x="35" y="112"/>
                    </a:cubicBezTo>
                    <a:cubicBezTo>
                      <a:pt x="34" y="114"/>
                      <a:pt x="33" y="116"/>
                      <a:pt x="32" y="117"/>
                    </a:cubicBezTo>
                    <a:cubicBezTo>
                      <a:pt x="33" y="117"/>
                      <a:pt x="34" y="117"/>
                      <a:pt x="36" y="117"/>
                    </a:cubicBezTo>
                    <a:cubicBezTo>
                      <a:pt x="36" y="112"/>
                      <a:pt x="36" y="112"/>
                      <a:pt x="36" y="112"/>
                    </a:cubicBezTo>
                    <a:close/>
                    <a:moveTo>
                      <a:pt x="36" y="150"/>
                    </a:moveTo>
                    <a:cubicBezTo>
                      <a:pt x="36" y="180"/>
                      <a:pt x="36" y="180"/>
                      <a:pt x="36" y="180"/>
                    </a:cubicBezTo>
                    <a:cubicBezTo>
                      <a:pt x="35" y="180"/>
                      <a:pt x="35" y="180"/>
                      <a:pt x="35" y="180"/>
                    </a:cubicBezTo>
                    <a:cubicBezTo>
                      <a:pt x="35" y="180"/>
                      <a:pt x="31" y="175"/>
                      <a:pt x="27" y="170"/>
                    </a:cubicBezTo>
                    <a:cubicBezTo>
                      <a:pt x="27" y="139"/>
                      <a:pt x="27" y="139"/>
                      <a:pt x="27" y="139"/>
                    </a:cubicBezTo>
                    <a:cubicBezTo>
                      <a:pt x="30" y="141"/>
                      <a:pt x="33" y="145"/>
                      <a:pt x="36" y="150"/>
                    </a:cubicBezTo>
                    <a:close/>
                    <a:moveTo>
                      <a:pt x="36" y="183"/>
                    </a:moveTo>
                    <a:cubicBezTo>
                      <a:pt x="36" y="185"/>
                      <a:pt x="36" y="185"/>
                      <a:pt x="36" y="185"/>
                    </a:cubicBezTo>
                    <a:cubicBezTo>
                      <a:pt x="34" y="183"/>
                      <a:pt x="34" y="181"/>
                      <a:pt x="34" y="181"/>
                    </a:cubicBezTo>
                    <a:cubicBezTo>
                      <a:pt x="36" y="183"/>
                      <a:pt x="36" y="183"/>
                      <a:pt x="36" y="183"/>
                    </a:cubicBezTo>
                    <a:close/>
                    <a:moveTo>
                      <a:pt x="36" y="196"/>
                    </a:moveTo>
                    <a:cubicBezTo>
                      <a:pt x="36" y="231"/>
                      <a:pt x="36" y="231"/>
                      <a:pt x="36" y="231"/>
                    </a:cubicBezTo>
                    <a:cubicBezTo>
                      <a:pt x="34" y="229"/>
                      <a:pt x="32" y="227"/>
                      <a:pt x="30" y="224"/>
                    </a:cubicBezTo>
                    <a:cubicBezTo>
                      <a:pt x="29" y="223"/>
                      <a:pt x="28" y="222"/>
                      <a:pt x="27" y="221"/>
                    </a:cubicBezTo>
                    <a:cubicBezTo>
                      <a:pt x="27" y="191"/>
                      <a:pt x="27" y="191"/>
                      <a:pt x="27" y="191"/>
                    </a:cubicBezTo>
                    <a:cubicBezTo>
                      <a:pt x="30" y="192"/>
                      <a:pt x="33" y="195"/>
                      <a:pt x="36" y="196"/>
                    </a:cubicBezTo>
                    <a:close/>
                    <a:moveTo>
                      <a:pt x="27" y="182"/>
                    </a:moveTo>
                    <a:cubicBezTo>
                      <a:pt x="29" y="184"/>
                      <a:pt x="31" y="184"/>
                      <a:pt x="31" y="184"/>
                    </a:cubicBezTo>
                    <a:cubicBezTo>
                      <a:pt x="34" y="186"/>
                      <a:pt x="34" y="186"/>
                      <a:pt x="34" y="186"/>
                    </a:cubicBezTo>
                    <a:cubicBezTo>
                      <a:pt x="32" y="183"/>
                      <a:pt x="32" y="183"/>
                      <a:pt x="32" y="183"/>
                    </a:cubicBezTo>
                    <a:cubicBezTo>
                      <a:pt x="32" y="183"/>
                      <a:pt x="30" y="180"/>
                      <a:pt x="27" y="176"/>
                    </a:cubicBezTo>
                    <a:cubicBezTo>
                      <a:pt x="27" y="182"/>
                      <a:pt x="27" y="182"/>
                      <a:pt x="27" y="182"/>
                    </a:cubicBezTo>
                    <a:close/>
                    <a:moveTo>
                      <a:pt x="27" y="132"/>
                    </a:moveTo>
                    <a:cubicBezTo>
                      <a:pt x="27" y="124"/>
                      <a:pt x="27" y="124"/>
                      <a:pt x="27" y="124"/>
                    </a:cubicBezTo>
                    <a:cubicBezTo>
                      <a:pt x="28" y="124"/>
                      <a:pt x="28" y="124"/>
                      <a:pt x="28" y="124"/>
                    </a:cubicBezTo>
                    <a:cubicBezTo>
                      <a:pt x="31" y="119"/>
                      <a:pt x="31" y="119"/>
                      <a:pt x="31" y="119"/>
                    </a:cubicBezTo>
                    <a:cubicBezTo>
                      <a:pt x="28" y="129"/>
                      <a:pt x="31" y="135"/>
                      <a:pt x="29" y="135"/>
                    </a:cubicBezTo>
                    <a:cubicBezTo>
                      <a:pt x="28" y="135"/>
                      <a:pt x="28" y="133"/>
                      <a:pt x="27" y="132"/>
                    </a:cubicBezTo>
                    <a:close/>
                    <a:moveTo>
                      <a:pt x="27" y="64"/>
                    </a:moveTo>
                    <a:cubicBezTo>
                      <a:pt x="27" y="119"/>
                      <a:pt x="27" y="119"/>
                      <a:pt x="27" y="119"/>
                    </a:cubicBezTo>
                    <a:cubicBezTo>
                      <a:pt x="27" y="119"/>
                      <a:pt x="27" y="119"/>
                      <a:pt x="27" y="119"/>
                    </a:cubicBezTo>
                    <a:cubicBezTo>
                      <a:pt x="27" y="118"/>
                      <a:pt x="27" y="118"/>
                      <a:pt x="27" y="118"/>
                    </a:cubicBezTo>
                    <a:cubicBezTo>
                      <a:pt x="26" y="118"/>
                      <a:pt x="22" y="107"/>
                      <a:pt x="21" y="99"/>
                    </a:cubicBezTo>
                    <a:cubicBezTo>
                      <a:pt x="21" y="97"/>
                      <a:pt x="21" y="91"/>
                      <a:pt x="21" y="88"/>
                    </a:cubicBezTo>
                    <a:cubicBezTo>
                      <a:pt x="19" y="90"/>
                      <a:pt x="18" y="95"/>
                      <a:pt x="18" y="100"/>
                    </a:cubicBezTo>
                    <a:cubicBezTo>
                      <a:pt x="19" y="106"/>
                      <a:pt x="23" y="120"/>
                      <a:pt x="23" y="120"/>
                    </a:cubicBezTo>
                    <a:cubicBezTo>
                      <a:pt x="23" y="123"/>
                      <a:pt x="23" y="123"/>
                      <a:pt x="23" y="123"/>
                    </a:cubicBezTo>
                    <a:cubicBezTo>
                      <a:pt x="21" y="120"/>
                      <a:pt x="21" y="120"/>
                      <a:pt x="21" y="120"/>
                    </a:cubicBezTo>
                    <a:cubicBezTo>
                      <a:pt x="21" y="120"/>
                      <a:pt x="13" y="111"/>
                      <a:pt x="10" y="93"/>
                    </a:cubicBezTo>
                    <a:cubicBezTo>
                      <a:pt x="10" y="90"/>
                      <a:pt x="9" y="87"/>
                      <a:pt x="9" y="84"/>
                    </a:cubicBezTo>
                    <a:cubicBezTo>
                      <a:pt x="8" y="65"/>
                      <a:pt x="23" y="54"/>
                      <a:pt x="23" y="54"/>
                    </a:cubicBezTo>
                    <a:cubicBezTo>
                      <a:pt x="24" y="53"/>
                      <a:pt x="24" y="53"/>
                      <a:pt x="24" y="53"/>
                    </a:cubicBezTo>
                    <a:cubicBezTo>
                      <a:pt x="25" y="54"/>
                      <a:pt x="25" y="54"/>
                      <a:pt x="25" y="54"/>
                    </a:cubicBezTo>
                    <a:cubicBezTo>
                      <a:pt x="25" y="54"/>
                      <a:pt x="26" y="59"/>
                      <a:pt x="27" y="64"/>
                    </a:cubicBezTo>
                    <a:close/>
                    <a:moveTo>
                      <a:pt x="27" y="124"/>
                    </a:moveTo>
                    <a:cubicBezTo>
                      <a:pt x="24" y="118"/>
                      <a:pt x="24" y="118"/>
                      <a:pt x="24" y="118"/>
                    </a:cubicBezTo>
                    <a:cubicBezTo>
                      <a:pt x="24" y="118"/>
                      <a:pt x="26" y="127"/>
                      <a:pt x="27" y="132"/>
                    </a:cubicBezTo>
                    <a:cubicBezTo>
                      <a:pt x="27" y="124"/>
                      <a:pt x="27" y="124"/>
                      <a:pt x="27" y="124"/>
                    </a:cubicBezTo>
                    <a:close/>
                    <a:moveTo>
                      <a:pt x="27" y="139"/>
                    </a:moveTo>
                    <a:cubicBezTo>
                      <a:pt x="27" y="138"/>
                      <a:pt x="27" y="138"/>
                      <a:pt x="27" y="138"/>
                    </a:cubicBezTo>
                    <a:cubicBezTo>
                      <a:pt x="25" y="136"/>
                      <a:pt x="24" y="135"/>
                      <a:pt x="23" y="134"/>
                    </a:cubicBezTo>
                    <a:cubicBezTo>
                      <a:pt x="20" y="130"/>
                      <a:pt x="13" y="119"/>
                      <a:pt x="13" y="119"/>
                    </a:cubicBezTo>
                    <a:cubicBezTo>
                      <a:pt x="12" y="118"/>
                      <a:pt x="12" y="118"/>
                      <a:pt x="12" y="118"/>
                    </a:cubicBezTo>
                    <a:cubicBezTo>
                      <a:pt x="11" y="119"/>
                      <a:pt x="11" y="119"/>
                      <a:pt x="11" y="119"/>
                    </a:cubicBezTo>
                    <a:cubicBezTo>
                      <a:pt x="11" y="120"/>
                      <a:pt x="0" y="136"/>
                      <a:pt x="8" y="154"/>
                    </a:cubicBezTo>
                    <a:cubicBezTo>
                      <a:pt x="9" y="157"/>
                      <a:pt x="10" y="160"/>
                      <a:pt x="11" y="162"/>
                    </a:cubicBezTo>
                    <a:cubicBezTo>
                      <a:pt x="17" y="173"/>
                      <a:pt x="23" y="179"/>
                      <a:pt x="27" y="182"/>
                    </a:cubicBezTo>
                    <a:cubicBezTo>
                      <a:pt x="27" y="176"/>
                      <a:pt x="27" y="176"/>
                      <a:pt x="27" y="176"/>
                    </a:cubicBezTo>
                    <a:cubicBezTo>
                      <a:pt x="25" y="172"/>
                      <a:pt x="23" y="168"/>
                      <a:pt x="22" y="166"/>
                    </a:cubicBezTo>
                    <a:cubicBezTo>
                      <a:pt x="19" y="162"/>
                      <a:pt x="19" y="156"/>
                      <a:pt x="20" y="153"/>
                    </a:cubicBezTo>
                    <a:cubicBezTo>
                      <a:pt x="21" y="156"/>
                      <a:pt x="23" y="162"/>
                      <a:pt x="24" y="164"/>
                    </a:cubicBezTo>
                    <a:cubicBezTo>
                      <a:pt x="25" y="166"/>
                      <a:pt x="26" y="168"/>
                      <a:pt x="27" y="170"/>
                    </a:cubicBezTo>
                    <a:cubicBezTo>
                      <a:pt x="27" y="139"/>
                      <a:pt x="27" y="139"/>
                      <a:pt x="27" y="139"/>
                    </a:cubicBezTo>
                    <a:close/>
                    <a:moveTo>
                      <a:pt x="27" y="191"/>
                    </a:moveTo>
                    <a:cubicBezTo>
                      <a:pt x="27" y="221"/>
                      <a:pt x="27" y="221"/>
                      <a:pt x="27" y="221"/>
                    </a:cubicBezTo>
                    <a:cubicBezTo>
                      <a:pt x="17" y="206"/>
                      <a:pt x="21" y="188"/>
                      <a:pt x="21" y="188"/>
                    </a:cubicBezTo>
                    <a:cubicBezTo>
                      <a:pt x="22" y="187"/>
                      <a:pt x="22" y="187"/>
                      <a:pt x="22" y="187"/>
                    </a:cubicBezTo>
                    <a:cubicBezTo>
                      <a:pt x="23" y="187"/>
                      <a:pt x="23" y="187"/>
                      <a:pt x="23" y="187"/>
                    </a:cubicBezTo>
                    <a:cubicBezTo>
                      <a:pt x="23" y="188"/>
                      <a:pt x="25" y="189"/>
                      <a:pt x="27" y="191"/>
                    </a:cubicBez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4" name="Freeform 10">
                <a:extLst>
                  <a:ext uri="{FF2B5EF4-FFF2-40B4-BE49-F238E27FC236}">
                    <a16:creationId xmlns:a16="http://schemas.microsoft.com/office/drawing/2014/main" xmlns="" id="{47AD1971-721C-479E-8E39-89E7D09C3056}"/>
                  </a:ext>
                </a:extLst>
              </p:cNvPr>
              <p:cNvSpPr>
                <a:spLocks noEditPoints="1"/>
              </p:cNvSpPr>
              <p:nvPr/>
            </p:nvSpPr>
            <p:spPr bwMode="auto">
              <a:xfrm>
                <a:off x="5926138" y="2239963"/>
                <a:ext cx="1882775" cy="2632075"/>
              </a:xfrm>
              <a:custGeom>
                <a:avLst/>
                <a:gdLst>
                  <a:gd name="T0" fmla="*/ 217 w 244"/>
                  <a:gd name="T1" fmla="*/ 176 h 341"/>
                  <a:gd name="T2" fmla="*/ 232 w 244"/>
                  <a:gd name="T3" fmla="*/ 119 h 341"/>
                  <a:gd name="T4" fmla="*/ 217 w 244"/>
                  <a:gd name="T5" fmla="*/ 124 h 341"/>
                  <a:gd name="T6" fmla="*/ 222 w 244"/>
                  <a:gd name="T7" fmla="*/ 120 h 341"/>
                  <a:gd name="T8" fmla="*/ 217 w 244"/>
                  <a:gd name="T9" fmla="*/ 64 h 341"/>
                  <a:gd name="T10" fmla="*/ 215 w 244"/>
                  <a:gd name="T11" fmla="*/ 72 h 341"/>
                  <a:gd name="T12" fmla="*/ 217 w 244"/>
                  <a:gd name="T13" fmla="*/ 139 h 341"/>
                  <a:gd name="T14" fmla="*/ 211 w 244"/>
                  <a:gd name="T15" fmla="*/ 186 h 341"/>
                  <a:gd name="T16" fmla="*/ 209 w 244"/>
                  <a:gd name="T17" fmla="*/ 196 h 341"/>
                  <a:gd name="T18" fmla="*/ 210 w 244"/>
                  <a:gd name="T19" fmla="*/ 112 h 341"/>
                  <a:gd name="T20" fmla="*/ 209 w 244"/>
                  <a:gd name="T21" fmla="*/ 16 h 341"/>
                  <a:gd name="T22" fmla="*/ 209 w 244"/>
                  <a:gd name="T23" fmla="*/ 43 h 341"/>
                  <a:gd name="T24" fmla="*/ 207 w 244"/>
                  <a:gd name="T25" fmla="*/ 65 h 341"/>
                  <a:gd name="T26" fmla="*/ 209 w 244"/>
                  <a:gd name="T27" fmla="*/ 88 h 341"/>
                  <a:gd name="T28" fmla="*/ 209 w 244"/>
                  <a:gd name="T29" fmla="*/ 181 h 341"/>
                  <a:gd name="T30" fmla="*/ 207 w 244"/>
                  <a:gd name="T31" fmla="*/ 189 h 341"/>
                  <a:gd name="T32" fmla="*/ 209 w 244"/>
                  <a:gd name="T33" fmla="*/ 196 h 341"/>
                  <a:gd name="T34" fmla="*/ 207 w 244"/>
                  <a:gd name="T35" fmla="*/ 107 h 341"/>
                  <a:gd name="T36" fmla="*/ 206 w 244"/>
                  <a:gd name="T37" fmla="*/ 41 h 341"/>
                  <a:gd name="T38" fmla="*/ 207 w 244"/>
                  <a:gd name="T39" fmla="*/ 70 h 341"/>
                  <a:gd name="T40" fmla="*/ 207 w 244"/>
                  <a:gd name="T41" fmla="*/ 106 h 341"/>
                  <a:gd name="T42" fmla="*/ 195 w 244"/>
                  <a:gd name="T43" fmla="*/ 112 h 341"/>
                  <a:gd name="T44" fmla="*/ 195 w 244"/>
                  <a:gd name="T45" fmla="*/ 157 h 341"/>
                  <a:gd name="T46" fmla="*/ 207 w 244"/>
                  <a:gd name="T47" fmla="*/ 189 h 341"/>
                  <a:gd name="T48" fmla="*/ 195 w 244"/>
                  <a:gd name="T49" fmla="*/ 232 h 341"/>
                  <a:gd name="T50" fmla="*/ 207 w 244"/>
                  <a:gd name="T51" fmla="*/ 198 h 341"/>
                  <a:gd name="T52" fmla="*/ 202 w 244"/>
                  <a:gd name="T53" fmla="*/ 61 h 341"/>
                  <a:gd name="T54" fmla="*/ 189 w 244"/>
                  <a:gd name="T55" fmla="*/ 24 h 341"/>
                  <a:gd name="T56" fmla="*/ 178 w 244"/>
                  <a:gd name="T57" fmla="*/ 51 h 341"/>
                  <a:gd name="T58" fmla="*/ 195 w 244"/>
                  <a:gd name="T59" fmla="*/ 112 h 341"/>
                  <a:gd name="T60" fmla="*/ 192 w 244"/>
                  <a:gd name="T61" fmla="*/ 152 h 341"/>
                  <a:gd name="T62" fmla="*/ 195 w 244"/>
                  <a:gd name="T63" fmla="*/ 140 h 341"/>
                  <a:gd name="T64" fmla="*/ 195 w 244"/>
                  <a:gd name="T65" fmla="*/ 204 h 341"/>
                  <a:gd name="T66" fmla="*/ 178 w 244"/>
                  <a:gd name="T67" fmla="*/ 277 h 341"/>
                  <a:gd name="T68" fmla="*/ 180 w 244"/>
                  <a:gd name="T69" fmla="*/ 241 h 341"/>
                  <a:gd name="T70" fmla="*/ 178 w 244"/>
                  <a:gd name="T71" fmla="*/ 51 h 341"/>
                  <a:gd name="T72" fmla="*/ 178 w 244"/>
                  <a:gd name="T73" fmla="*/ 39 h 341"/>
                  <a:gd name="T74" fmla="*/ 178 w 244"/>
                  <a:gd name="T75" fmla="*/ 39 h 341"/>
                  <a:gd name="T76" fmla="*/ 178 w 244"/>
                  <a:gd name="T77" fmla="*/ 195 h 341"/>
                  <a:gd name="T78" fmla="*/ 160 w 244"/>
                  <a:gd name="T79" fmla="*/ 209 h 341"/>
                  <a:gd name="T80" fmla="*/ 178 w 244"/>
                  <a:gd name="T81" fmla="*/ 224 h 341"/>
                  <a:gd name="T82" fmla="*/ 178 w 244"/>
                  <a:gd name="T83" fmla="*/ 246 h 341"/>
                  <a:gd name="T84" fmla="*/ 125 w 244"/>
                  <a:gd name="T85" fmla="*/ 295 h 341"/>
                  <a:gd name="T86" fmla="*/ 125 w 244"/>
                  <a:gd name="T87" fmla="*/ 286 h 341"/>
                  <a:gd name="T88" fmla="*/ 128 w 244"/>
                  <a:gd name="T89" fmla="*/ 306 h 341"/>
                  <a:gd name="T90" fmla="*/ 125 w 244"/>
                  <a:gd name="T91" fmla="*/ 279 h 341"/>
                  <a:gd name="T92" fmla="*/ 146 w 244"/>
                  <a:gd name="T93" fmla="*/ 260 h 341"/>
                  <a:gd name="T94" fmla="*/ 76 w 244"/>
                  <a:gd name="T95" fmla="*/ 298 h 341"/>
                  <a:gd name="T96" fmla="*/ 118 w 244"/>
                  <a:gd name="T97" fmla="*/ 252 h 341"/>
                  <a:gd name="T98" fmla="*/ 119 w 244"/>
                  <a:gd name="T99" fmla="*/ 291 h 341"/>
                  <a:gd name="T100" fmla="*/ 125 w 244"/>
                  <a:gd name="T101" fmla="*/ 295 h 341"/>
                  <a:gd name="T102" fmla="*/ 93 w 244"/>
                  <a:gd name="T103" fmla="*/ 317 h 341"/>
                  <a:gd name="T104" fmla="*/ 125 w 244"/>
                  <a:gd name="T105" fmla="*/ 305 h 341"/>
                  <a:gd name="T106" fmla="*/ 64 w 244"/>
                  <a:gd name="T107" fmla="*/ 278 h 341"/>
                  <a:gd name="T108" fmla="*/ 76 w 244"/>
                  <a:gd name="T109" fmla="*/ 300 h 341"/>
                  <a:gd name="T110" fmla="*/ 57 w 244"/>
                  <a:gd name="T111" fmla="*/ 319 h 341"/>
                  <a:gd name="T112" fmla="*/ 57 w 244"/>
                  <a:gd name="T113" fmla="*/ 312 h 341"/>
                  <a:gd name="T114" fmla="*/ 57 w 244"/>
                  <a:gd name="T115" fmla="*/ 32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341">
                    <a:moveTo>
                      <a:pt x="217" y="221"/>
                    </a:moveTo>
                    <a:cubicBezTo>
                      <a:pt x="217" y="191"/>
                      <a:pt x="217" y="191"/>
                      <a:pt x="217" y="191"/>
                    </a:cubicBezTo>
                    <a:cubicBezTo>
                      <a:pt x="220" y="189"/>
                      <a:pt x="222" y="188"/>
                      <a:pt x="222" y="187"/>
                    </a:cubicBezTo>
                    <a:cubicBezTo>
                      <a:pt x="223" y="187"/>
                      <a:pt x="223" y="187"/>
                      <a:pt x="223" y="187"/>
                    </a:cubicBezTo>
                    <a:cubicBezTo>
                      <a:pt x="223" y="188"/>
                      <a:pt x="223" y="188"/>
                      <a:pt x="223" y="188"/>
                    </a:cubicBezTo>
                    <a:cubicBezTo>
                      <a:pt x="223" y="188"/>
                      <a:pt x="228" y="206"/>
                      <a:pt x="217" y="221"/>
                    </a:cubicBezTo>
                    <a:close/>
                    <a:moveTo>
                      <a:pt x="217" y="182"/>
                    </a:moveTo>
                    <a:cubicBezTo>
                      <a:pt x="217" y="176"/>
                      <a:pt x="217" y="176"/>
                      <a:pt x="217" y="176"/>
                    </a:cubicBezTo>
                    <a:cubicBezTo>
                      <a:pt x="220" y="172"/>
                      <a:pt x="222" y="168"/>
                      <a:pt x="223" y="166"/>
                    </a:cubicBezTo>
                    <a:cubicBezTo>
                      <a:pt x="225" y="162"/>
                      <a:pt x="226" y="156"/>
                      <a:pt x="225" y="153"/>
                    </a:cubicBezTo>
                    <a:cubicBezTo>
                      <a:pt x="224" y="156"/>
                      <a:pt x="222" y="162"/>
                      <a:pt x="221" y="164"/>
                    </a:cubicBezTo>
                    <a:cubicBezTo>
                      <a:pt x="220" y="166"/>
                      <a:pt x="219" y="168"/>
                      <a:pt x="217" y="170"/>
                    </a:cubicBezTo>
                    <a:cubicBezTo>
                      <a:pt x="217" y="139"/>
                      <a:pt x="217" y="139"/>
                      <a:pt x="217" y="139"/>
                    </a:cubicBezTo>
                    <a:cubicBezTo>
                      <a:pt x="218" y="138"/>
                      <a:pt x="218" y="138"/>
                      <a:pt x="218" y="138"/>
                    </a:cubicBezTo>
                    <a:cubicBezTo>
                      <a:pt x="219" y="136"/>
                      <a:pt x="221" y="135"/>
                      <a:pt x="222" y="134"/>
                    </a:cubicBezTo>
                    <a:cubicBezTo>
                      <a:pt x="225" y="130"/>
                      <a:pt x="232" y="119"/>
                      <a:pt x="232" y="119"/>
                    </a:cubicBezTo>
                    <a:cubicBezTo>
                      <a:pt x="233" y="118"/>
                      <a:pt x="233" y="118"/>
                      <a:pt x="233" y="118"/>
                    </a:cubicBezTo>
                    <a:cubicBezTo>
                      <a:pt x="234" y="119"/>
                      <a:pt x="234" y="119"/>
                      <a:pt x="234" y="119"/>
                    </a:cubicBezTo>
                    <a:cubicBezTo>
                      <a:pt x="234" y="120"/>
                      <a:pt x="244" y="136"/>
                      <a:pt x="237" y="154"/>
                    </a:cubicBezTo>
                    <a:cubicBezTo>
                      <a:pt x="236" y="157"/>
                      <a:pt x="235" y="160"/>
                      <a:pt x="233" y="162"/>
                    </a:cubicBezTo>
                    <a:cubicBezTo>
                      <a:pt x="228" y="173"/>
                      <a:pt x="221" y="179"/>
                      <a:pt x="217" y="182"/>
                    </a:cubicBezTo>
                    <a:close/>
                    <a:moveTo>
                      <a:pt x="217" y="132"/>
                    </a:moveTo>
                    <a:cubicBezTo>
                      <a:pt x="219" y="127"/>
                      <a:pt x="220" y="118"/>
                      <a:pt x="220" y="118"/>
                    </a:cubicBezTo>
                    <a:cubicBezTo>
                      <a:pt x="217" y="124"/>
                      <a:pt x="217" y="124"/>
                      <a:pt x="217" y="124"/>
                    </a:cubicBezTo>
                    <a:cubicBezTo>
                      <a:pt x="217" y="132"/>
                      <a:pt x="217" y="132"/>
                      <a:pt x="217" y="132"/>
                    </a:cubicBezTo>
                    <a:close/>
                    <a:moveTo>
                      <a:pt x="217" y="119"/>
                    </a:moveTo>
                    <a:cubicBezTo>
                      <a:pt x="218" y="119"/>
                      <a:pt x="218" y="119"/>
                      <a:pt x="218" y="119"/>
                    </a:cubicBezTo>
                    <a:cubicBezTo>
                      <a:pt x="218" y="118"/>
                      <a:pt x="218" y="118"/>
                      <a:pt x="218" y="118"/>
                    </a:cubicBezTo>
                    <a:cubicBezTo>
                      <a:pt x="219" y="118"/>
                      <a:pt x="223" y="107"/>
                      <a:pt x="224" y="99"/>
                    </a:cubicBezTo>
                    <a:cubicBezTo>
                      <a:pt x="224" y="97"/>
                      <a:pt x="224" y="91"/>
                      <a:pt x="224" y="88"/>
                    </a:cubicBezTo>
                    <a:cubicBezTo>
                      <a:pt x="226" y="90"/>
                      <a:pt x="227" y="95"/>
                      <a:pt x="227" y="100"/>
                    </a:cubicBezTo>
                    <a:cubicBezTo>
                      <a:pt x="226" y="106"/>
                      <a:pt x="222" y="120"/>
                      <a:pt x="222" y="120"/>
                    </a:cubicBezTo>
                    <a:cubicBezTo>
                      <a:pt x="222" y="123"/>
                      <a:pt x="222" y="123"/>
                      <a:pt x="222" y="123"/>
                    </a:cubicBezTo>
                    <a:cubicBezTo>
                      <a:pt x="224" y="120"/>
                      <a:pt x="224" y="120"/>
                      <a:pt x="224" y="120"/>
                    </a:cubicBezTo>
                    <a:cubicBezTo>
                      <a:pt x="224" y="120"/>
                      <a:pt x="232" y="111"/>
                      <a:pt x="235" y="93"/>
                    </a:cubicBezTo>
                    <a:cubicBezTo>
                      <a:pt x="235" y="90"/>
                      <a:pt x="236" y="87"/>
                      <a:pt x="236" y="84"/>
                    </a:cubicBezTo>
                    <a:cubicBezTo>
                      <a:pt x="237" y="65"/>
                      <a:pt x="222" y="54"/>
                      <a:pt x="222" y="54"/>
                    </a:cubicBezTo>
                    <a:cubicBezTo>
                      <a:pt x="221" y="53"/>
                      <a:pt x="221" y="53"/>
                      <a:pt x="221" y="53"/>
                    </a:cubicBezTo>
                    <a:cubicBezTo>
                      <a:pt x="220" y="54"/>
                      <a:pt x="220" y="54"/>
                      <a:pt x="220" y="54"/>
                    </a:cubicBezTo>
                    <a:cubicBezTo>
                      <a:pt x="220" y="54"/>
                      <a:pt x="219" y="59"/>
                      <a:pt x="217" y="64"/>
                    </a:cubicBezTo>
                    <a:lnTo>
                      <a:pt x="217" y="119"/>
                    </a:lnTo>
                    <a:close/>
                    <a:moveTo>
                      <a:pt x="217" y="64"/>
                    </a:moveTo>
                    <a:cubicBezTo>
                      <a:pt x="217" y="119"/>
                      <a:pt x="217" y="119"/>
                      <a:pt x="217" y="119"/>
                    </a:cubicBezTo>
                    <a:cubicBezTo>
                      <a:pt x="217" y="118"/>
                      <a:pt x="217" y="118"/>
                      <a:pt x="217" y="118"/>
                    </a:cubicBezTo>
                    <a:cubicBezTo>
                      <a:pt x="217" y="118"/>
                      <a:pt x="211" y="114"/>
                      <a:pt x="209" y="105"/>
                    </a:cubicBezTo>
                    <a:cubicBezTo>
                      <a:pt x="209" y="88"/>
                      <a:pt x="209" y="88"/>
                      <a:pt x="209" y="88"/>
                    </a:cubicBezTo>
                    <a:cubicBezTo>
                      <a:pt x="210" y="83"/>
                      <a:pt x="212" y="79"/>
                      <a:pt x="213" y="76"/>
                    </a:cubicBezTo>
                    <a:cubicBezTo>
                      <a:pt x="214" y="75"/>
                      <a:pt x="215" y="73"/>
                      <a:pt x="215" y="72"/>
                    </a:cubicBezTo>
                    <a:cubicBezTo>
                      <a:pt x="216" y="70"/>
                      <a:pt x="216" y="67"/>
                      <a:pt x="217" y="64"/>
                    </a:cubicBezTo>
                    <a:close/>
                    <a:moveTo>
                      <a:pt x="217" y="124"/>
                    </a:moveTo>
                    <a:cubicBezTo>
                      <a:pt x="217" y="132"/>
                      <a:pt x="217" y="132"/>
                      <a:pt x="217" y="132"/>
                    </a:cubicBezTo>
                    <a:cubicBezTo>
                      <a:pt x="217" y="133"/>
                      <a:pt x="216" y="135"/>
                      <a:pt x="216" y="135"/>
                    </a:cubicBezTo>
                    <a:cubicBezTo>
                      <a:pt x="214" y="135"/>
                      <a:pt x="216" y="129"/>
                      <a:pt x="214" y="119"/>
                    </a:cubicBezTo>
                    <a:cubicBezTo>
                      <a:pt x="217" y="124"/>
                      <a:pt x="217" y="124"/>
                      <a:pt x="217" y="124"/>
                    </a:cubicBezTo>
                    <a:cubicBezTo>
                      <a:pt x="217" y="124"/>
                      <a:pt x="217" y="124"/>
                      <a:pt x="217" y="124"/>
                    </a:cubicBezTo>
                    <a:close/>
                    <a:moveTo>
                      <a:pt x="217" y="139"/>
                    </a:moveTo>
                    <a:cubicBezTo>
                      <a:pt x="217" y="170"/>
                      <a:pt x="217" y="170"/>
                      <a:pt x="217" y="170"/>
                    </a:cubicBezTo>
                    <a:cubicBezTo>
                      <a:pt x="214" y="175"/>
                      <a:pt x="210" y="180"/>
                      <a:pt x="209" y="180"/>
                    </a:cubicBezTo>
                    <a:cubicBezTo>
                      <a:pt x="209" y="180"/>
                      <a:pt x="209" y="180"/>
                      <a:pt x="209" y="180"/>
                    </a:cubicBezTo>
                    <a:cubicBezTo>
                      <a:pt x="209" y="150"/>
                      <a:pt x="209" y="150"/>
                      <a:pt x="209" y="150"/>
                    </a:cubicBezTo>
                    <a:cubicBezTo>
                      <a:pt x="212" y="145"/>
                      <a:pt x="215" y="141"/>
                      <a:pt x="217" y="139"/>
                    </a:cubicBezTo>
                    <a:close/>
                    <a:moveTo>
                      <a:pt x="217" y="176"/>
                    </a:moveTo>
                    <a:cubicBezTo>
                      <a:pt x="215" y="180"/>
                      <a:pt x="213" y="183"/>
                      <a:pt x="213" y="183"/>
                    </a:cubicBezTo>
                    <a:cubicBezTo>
                      <a:pt x="211" y="186"/>
                      <a:pt x="211" y="186"/>
                      <a:pt x="211" y="186"/>
                    </a:cubicBezTo>
                    <a:cubicBezTo>
                      <a:pt x="214" y="184"/>
                      <a:pt x="214" y="184"/>
                      <a:pt x="214" y="184"/>
                    </a:cubicBezTo>
                    <a:cubicBezTo>
                      <a:pt x="214" y="184"/>
                      <a:pt x="215" y="184"/>
                      <a:pt x="217" y="182"/>
                    </a:cubicBezTo>
                    <a:cubicBezTo>
                      <a:pt x="217" y="176"/>
                      <a:pt x="217" y="176"/>
                      <a:pt x="217" y="176"/>
                    </a:cubicBezTo>
                    <a:close/>
                    <a:moveTo>
                      <a:pt x="217" y="191"/>
                    </a:moveTo>
                    <a:cubicBezTo>
                      <a:pt x="217" y="221"/>
                      <a:pt x="217" y="221"/>
                      <a:pt x="217" y="221"/>
                    </a:cubicBezTo>
                    <a:cubicBezTo>
                      <a:pt x="217" y="222"/>
                      <a:pt x="216" y="223"/>
                      <a:pt x="215" y="224"/>
                    </a:cubicBezTo>
                    <a:cubicBezTo>
                      <a:pt x="213" y="227"/>
                      <a:pt x="211" y="229"/>
                      <a:pt x="209" y="231"/>
                    </a:cubicBezTo>
                    <a:cubicBezTo>
                      <a:pt x="209" y="196"/>
                      <a:pt x="209" y="196"/>
                      <a:pt x="209" y="196"/>
                    </a:cubicBezTo>
                    <a:cubicBezTo>
                      <a:pt x="212" y="195"/>
                      <a:pt x="215" y="192"/>
                      <a:pt x="217" y="191"/>
                    </a:cubicBezTo>
                    <a:close/>
                    <a:moveTo>
                      <a:pt x="209" y="185"/>
                    </a:moveTo>
                    <a:cubicBezTo>
                      <a:pt x="209" y="183"/>
                      <a:pt x="209" y="183"/>
                      <a:pt x="209" y="183"/>
                    </a:cubicBezTo>
                    <a:cubicBezTo>
                      <a:pt x="211" y="181"/>
                      <a:pt x="211" y="181"/>
                      <a:pt x="211" y="181"/>
                    </a:cubicBezTo>
                    <a:cubicBezTo>
                      <a:pt x="211" y="181"/>
                      <a:pt x="210" y="183"/>
                      <a:pt x="209" y="185"/>
                    </a:cubicBezTo>
                    <a:close/>
                    <a:moveTo>
                      <a:pt x="209" y="117"/>
                    </a:moveTo>
                    <a:cubicBezTo>
                      <a:pt x="210" y="117"/>
                      <a:pt x="212" y="117"/>
                      <a:pt x="213" y="117"/>
                    </a:cubicBezTo>
                    <a:cubicBezTo>
                      <a:pt x="212" y="116"/>
                      <a:pt x="211" y="114"/>
                      <a:pt x="210" y="112"/>
                    </a:cubicBezTo>
                    <a:cubicBezTo>
                      <a:pt x="209" y="112"/>
                      <a:pt x="209" y="112"/>
                      <a:pt x="209" y="112"/>
                    </a:cubicBezTo>
                    <a:cubicBezTo>
                      <a:pt x="209" y="117"/>
                      <a:pt x="209" y="117"/>
                      <a:pt x="209" y="117"/>
                    </a:cubicBezTo>
                    <a:close/>
                    <a:moveTo>
                      <a:pt x="209" y="76"/>
                    </a:moveTo>
                    <a:cubicBezTo>
                      <a:pt x="209" y="76"/>
                      <a:pt x="209" y="76"/>
                      <a:pt x="210" y="76"/>
                    </a:cubicBezTo>
                    <a:cubicBezTo>
                      <a:pt x="211" y="75"/>
                      <a:pt x="210" y="66"/>
                      <a:pt x="209" y="62"/>
                    </a:cubicBezTo>
                    <a:cubicBezTo>
                      <a:pt x="209" y="76"/>
                      <a:pt x="209" y="76"/>
                      <a:pt x="209" y="76"/>
                    </a:cubicBezTo>
                    <a:close/>
                    <a:moveTo>
                      <a:pt x="209" y="43"/>
                    </a:moveTo>
                    <a:cubicBezTo>
                      <a:pt x="209" y="16"/>
                      <a:pt x="209" y="16"/>
                      <a:pt x="209" y="16"/>
                    </a:cubicBezTo>
                    <a:cubicBezTo>
                      <a:pt x="210" y="18"/>
                      <a:pt x="211" y="20"/>
                      <a:pt x="212" y="23"/>
                    </a:cubicBezTo>
                    <a:cubicBezTo>
                      <a:pt x="213" y="26"/>
                      <a:pt x="213" y="29"/>
                      <a:pt x="214" y="32"/>
                    </a:cubicBezTo>
                    <a:cubicBezTo>
                      <a:pt x="217" y="48"/>
                      <a:pt x="213" y="60"/>
                      <a:pt x="212" y="60"/>
                    </a:cubicBezTo>
                    <a:cubicBezTo>
                      <a:pt x="211" y="63"/>
                      <a:pt x="211" y="63"/>
                      <a:pt x="211" y="63"/>
                    </a:cubicBezTo>
                    <a:cubicBezTo>
                      <a:pt x="211" y="60"/>
                      <a:pt x="211" y="60"/>
                      <a:pt x="211" y="60"/>
                    </a:cubicBezTo>
                    <a:cubicBezTo>
                      <a:pt x="211" y="60"/>
                      <a:pt x="210" y="50"/>
                      <a:pt x="209" y="43"/>
                    </a:cubicBezTo>
                    <a:close/>
                    <a:moveTo>
                      <a:pt x="209" y="16"/>
                    </a:moveTo>
                    <a:cubicBezTo>
                      <a:pt x="209" y="43"/>
                      <a:pt x="209" y="43"/>
                      <a:pt x="209" y="43"/>
                    </a:cubicBezTo>
                    <a:cubicBezTo>
                      <a:pt x="209" y="42"/>
                      <a:pt x="209" y="41"/>
                      <a:pt x="209" y="41"/>
                    </a:cubicBezTo>
                    <a:cubicBezTo>
                      <a:pt x="208" y="39"/>
                      <a:pt x="208" y="37"/>
                      <a:pt x="207" y="36"/>
                    </a:cubicBezTo>
                    <a:cubicBezTo>
                      <a:pt x="207" y="13"/>
                      <a:pt x="207" y="13"/>
                      <a:pt x="207" y="13"/>
                    </a:cubicBezTo>
                    <a:cubicBezTo>
                      <a:pt x="208" y="14"/>
                      <a:pt x="208" y="15"/>
                      <a:pt x="209" y="16"/>
                    </a:cubicBezTo>
                    <a:close/>
                    <a:moveTo>
                      <a:pt x="209" y="62"/>
                    </a:moveTo>
                    <a:cubicBezTo>
                      <a:pt x="209" y="76"/>
                      <a:pt x="209" y="76"/>
                      <a:pt x="209" y="76"/>
                    </a:cubicBezTo>
                    <a:cubicBezTo>
                      <a:pt x="208" y="76"/>
                      <a:pt x="208" y="73"/>
                      <a:pt x="207" y="70"/>
                    </a:cubicBezTo>
                    <a:cubicBezTo>
                      <a:pt x="207" y="65"/>
                      <a:pt x="207" y="65"/>
                      <a:pt x="207" y="65"/>
                    </a:cubicBezTo>
                    <a:cubicBezTo>
                      <a:pt x="207" y="66"/>
                      <a:pt x="207" y="66"/>
                      <a:pt x="207" y="66"/>
                    </a:cubicBezTo>
                    <a:cubicBezTo>
                      <a:pt x="209" y="59"/>
                      <a:pt x="209" y="59"/>
                      <a:pt x="209" y="59"/>
                    </a:cubicBezTo>
                    <a:cubicBezTo>
                      <a:pt x="209" y="59"/>
                      <a:pt x="209" y="61"/>
                      <a:pt x="209" y="62"/>
                    </a:cubicBezTo>
                    <a:close/>
                    <a:moveTo>
                      <a:pt x="209" y="88"/>
                    </a:moveTo>
                    <a:cubicBezTo>
                      <a:pt x="209" y="105"/>
                      <a:pt x="209" y="105"/>
                      <a:pt x="209" y="105"/>
                    </a:cubicBezTo>
                    <a:cubicBezTo>
                      <a:pt x="208" y="102"/>
                      <a:pt x="208" y="99"/>
                      <a:pt x="208" y="96"/>
                    </a:cubicBezTo>
                    <a:cubicBezTo>
                      <a:pt x="208" y="94"/>
                      <a:pt x="208" y="92"/>
                      <a:pt x="209" y="91"/>
                    </a:cubicBezTo>
                    <a:cubicBezTo>
                      <a:pt x="209" y="90"/>
                      <a:pt x="209" y="89"/>
                      <a:pt x="209" y="88"/>
                    </a:cubicBezTo>
                    <a:close/>
                    <a:moveTo>
                      <a:pt x="209" y="112"/>
                    </a:moveTo>
                    <a:cubicBezTo>
                      <a:pt x="209" y="117"/>
                      <a:pt x="209" y="117"/>
                      <a:pt x="209" y="117"/>
                    </a:cubicBezTo>
                    <a:cubicBezTo>
                      <a:pt x="208" y="116"/>
                      <a:pt x="208" y="116"/>
                      <a:pt x="207" y="116"/>
                    </a:cubicBezTo>
                    <a:cubicBezTo>
                      <a:pt x="207" y="111"/>
                      <a:pt x="207" y="111"/>
                      <a:pt x="207" y="111"/>
                    </a:cubicBezTo>
                    <a:cubicBezTo>
                      <a:pt x="208" y="111"/>
                      <a:pt x="208" y="112"/>
                      <a:pt x="209" y="112"/>
                    </a:cubicBezTo>
                    <a:close/>
                    <a:moveTo>
                      <a:pt x="209" y="150"/>
                    </a:moveTo>
                    <a:cubicBezTo>
                      <a:pt x="209" y="180"/>
                      <a:pt x="209" y="180"/>
                      <a:pt x="209" y="180"/>
                    </a:cubicBezTo>
                    <a:cubicBezTo>
                      <a:pt x="209" y="181"/>
                      <a:pt x="209" y="181"/>
                      <a:pt x="209" y="181"/>
                    </a:cubicBezTo>
                    <a:cubicBezTo>
                      <a:pt x="208" y="180"/>
                      <a:pt x="208" y="180"/>
                      <a:pt x="208" y="180"/>
                    </a:cubicBezTo>
                    <a:cubicBezTo>
                      <a:pt x="208" y="180"/>
                      <a:pt x="207" y="179"/>
                      <a:pt x="207" y="178"/>
                    </a:cubicBezTo>
                    <a:cubicBezTo>
                      <a:pt x="207" y="155"/>
                      <a:pt x="207" y="155"/>
                      <a:pt x="207" y="155"/>
                    </a:cubicBezTo>
                    <a:cubicBezTo>
                      <a:pt x="207" y="153"/>
                      <a:pt x="208" y="151"/>
                      <a:pt x="209" y="150"/>
                    </a:cubicBezTo>
                    <a:cubicBezTo>
                      <a:pt x="209" y="150"/>
                      <a:pt x="209" y="150"/>
                      <a:pt x="209" y="150"/>
                    </a:cubicBezTo>
                    <a:close/>
                    <a:moveTo>
                      <a:pt x="209" y="183"/>
                    </a:moveTo>
                    <a:cubicBezTo>
                      <a:pt x="209" y="185"/>
                      <a:pt x="209" y="185"/>
                      <a:pt x="209" y="185"/>
                    </a:cubicBezTo>
                    <a:cubicBezTo>
                      <a:pt x="208" y="186"/>
                      <a:pt x="208" y="188"/>
                      <a:pt x="207" y="189"/>
                    </a:cubicBezTo>
                    <a:cubicBezTo>
                      <a:pt x="207" y="185"/>
                      <a:pt x="207" y="185"/>
                      <a:pt x="207" y="185"/>
                    </a:cubicBezTo>
                    <a:cubicBezTo>
                      <a:pt x="209" y="183"/>
                      <a:pt x="209" y="183"/>
                      <a:pt x="209" y="183"/>
                    </a:cubicBezTo>
                    <a:close/>
                    <a:moveTo>
                      <a:pt x="209" y="196"/>
                    </a:moveTo>
                    <a:cubicBezTo>
                      <a:pt x="209" y="231"/>
                      <a:pt x="209" y="231"/>
                      <a:pt x="209" y="231"/>
                    </a:cubicBezTo>
                    <a:cubicBezTo>
                      <a:pt x="209" y="231"/>
                      <a:pt x="209" y="231"/>
                      <a:pt x="209" y="231"/>
                    </a:cubicBezTo>
                    <a:cubicBezTo>
                      <a:pt x="208" y="232"/>
                      <a:pt x="207" y="232"/>
                      <a:pt x="207" y="233"/>
                    </a:cubicBezTo>
                    <a:cubicBezTo>
                      <a:pt x="207" y="198"/>
                      <a:pt x="207" y="198"/>
                      <a:pt x="207" y="198"/>
                    </a:cubicBezTo>
                    <a:cubicBezTo>
                      <a:pt x="207" y="197"/>
                      <a:pt x="208" y="197"/>
                      <a:pt x="209" y="196"/>
                    </a:cubicBezTo>
                    <a:close/>
                    <a:moveTo>
                      <a:pt x="207" y="150"/>
                    </a:moveTo>
                    <a:cubicBezTo>
                      <a:pt x="207" y="147"/>
                      <a:pt x="207" y="147"/>
                      <a:pt x="207" y="147"/>
                    </a:cubicBezTo>
                    <a:cubicBezTo>
                      <a:pt x="207" y="147"/>
                      <a:pt x="207" y="148"/>
                      <a:pt x="208" y="148"/>
                    </a:cubicBezTo>
                    <a:cubicBezTo>
                      <a:pt x="208" y="148"/>
                      <a:pt x="207" y="149"/>
                      <a:pt x="207" y="149"/>
                    </a:cubicBezTo>
                    <a:cubicBezTo>
                      <a:pt x="207" y="150"/>
                      <a:pt x="207" y="150"/>
                      <a:pt x="207" y="150"/>
                    </a:cubicBezTo>
                    <a:close/>
                    <a:moveTo>
                      <a:pt x="207" y="106"/>
                    </a:moveTo>
                    <a:cubicBezTo>
                      <a:pt x="207" y="104"/>
                      <a:pt x="207" y="104"/>
                      <a:pt x="207" y="104"/>
                    </a:cubicBezTo>
                    <a:cubicBezTo>
                      <a:pt x="207" y="105"/>
                      <a:pt x="207" y="106"/>
                      <a:pt x="207" y="107"/>
                    </a:cubicBezTo>
                    <a:cubicBezTo>
                      <a:pt x="207" y="107"/>
                      <a:pt x="207" y="107"/>
                      <a:pt x="207" y="106"/>
                    </a:cubicBezTo>
                    <a:close/>
                    <a:moveTo>
                      <a:pt x="207" y="89"/>
                    </a:moveTo>
                    <a:cubicBezTo>
                      <a:pt x="207" y="89"/>
                      <a:pt x="207" y="89"/>
                      <a:pt x="207" y="89"/>
                    </a:cubicBezTo>
                    <a:cubicBezTo>
                      <a:pt x="207" y="89"/>
                      <a:pt x="207" y="89"/>
                      <a:pt x="207" y="89"/>
                    </a:cubicBezTo>
                    <a:close/>
                    <a:moveTo>
                      <a:pt x="207" y="13"/>
                    </a:moveTo>
                    <a:cubicBezTo>
                      <a:pt x="207" y="36"/>
                      <a:pt x="207" y="36"/>
                      <a:pt x="207" y="36"/>
                    </a:cubicBezTo>
                    <a:cubicBezTo>
                      <a:pt x="205" y="33"/>
                      <a:pt x="204" y="31"/>
                      <a:pt x="202" y="31"/>
                    </a:cubicBezTo>
                    <a:cubicBezTo>
                      <a:pt x="204" y="33"/>
                      <a:pt x="205" y="38"/>
                      <a:pt x="206" y="41"/>
                    </a:cubicBezTo>
                    <a:cubicBezTo>
                      <a:pt x="207" y="48"/>
                      <a:pt x="207" y="59"/>
                      <a:pt x="207" y="60"/>
                    </a:cubicBezTo>
                    <a:cubicBezTo>
                      <a:pt x="207" y="61"/>
                      <a:pt x="207" y="61"/>
                      <a:pt x="207" y="61"/>
                    </a:cubicBezTo>
                    <a:cubicBezTo>
                      <a:pt x="206" y="61"/>
                      <a:pt x="206" y="61"/>
                      <a:pt x="206" y="61"/>
                    </a:cubicBezTo>
                    <a:cubicBezTo>
                      <a:pt x="205" y="61"/>
                      <a:pt x="200" y="59"/>
                      <a:pt x="195" y="53"/>
                    </a:cubicBezTo>
                    <a:cubicBezTo>
                      <a:pt x="195" y="3"/>
                      <a:pt x="195" y="3"/>
                      <a:pt x="195" y="3"/>
                    </a:cubicBezTo>
                    <a:cubicBezTo>
                      <a:pt x="199" y="5"/>
                      <a:pt x="203" y="8"/>
                      <a:pt x="207" y="13"/>
                    </a:cubicBezTo>
                    <a:close/>
                    <a:moveTo>
                      <a:pt x="207" y="65"/>
                    </a:moveTo>
                    <a:cubicBezTo>
                      <a:pt x="207" y="70"/>
                      <a:pt x="207" y="70"/>
                      <a:pt x="207" y="70"/>
                    </a:cubicBezTo>
                    <a:cubicBezTo>
                      <a:pt x="206" y="67"/>
                      <a:pt x="205" y="65"/>
                      <a:pt x="203" y="62"/>
                    </a:cubicBezTo>
                    <a:cubicBezTo>
                      <a:pt x="207" y="65"/>
                      <a:pt x="207" y="65"/>
                      <a:pt x="207" y="65"/>
                    </a:cubicBezTo>
                    <a:close/>
                    <a:moveTo>
                      <a:pt x="207" y="89"/>
                    </a:moveTo>
                    <a:cubicBezTo>
                      <a:pt x="207" y="89"/>
                      <a:pt x="207" y="89"/>
                      <a:pt x="207" y="89"/>
                    </a:cubicBezTo>
                    <a:cubicBezTo>
                      <a:pt x="207" y="90"/>
                      <a:pt x="207" y="90"/>
                      <a:pt x="206" y="90"/>
                    </a:cubicBezTo>
                    <a:cubicBezTo>
                      <a:pt x="206" y="92"/>
                      <a:pt x="206" y="94"/>
                      <a:pt x="206" y="96"/>
                    </a:cubicBezTo>
                    <a:cubicBezTo>
                      <a:pt x="206" y="99"/>
                      <a:pt x="206" y="102"/>
                      <a:pt x="207" y="104"/>
                    </a:cubicBezTo>
                    <a:cubicBezTo>
                      <a:pt x="207" y="106"/>
                      <a:pt x="207" y="106"/>
                      <a:pt x="207" y="106"/>
                    </a:cubicBezTo>
                    <a:cubicBezTo>
                      <a:pt x="206" y="106"/>
                      <a:pt x="206" y="106"/>
                      <a:pt x="206" y="106"/>
                    </a:cubicBezTo>
                    <a:cubicBezTo>
                      <a:pt x="203" y="105"/>
                      <a:pt x="198" y="101"/>
                      <a:pt x="195" y="100"/>
                    </a:cubicBezTo>
                    <a:cubicBezTo>
                      <a:pt x="195" y="87"/>
                      <a:pt x="195" y="87"/>
                      <a:pt x="195" y="87"/>
                    </a:cubicBezTo>
                    <a:cubicBezTo>
                      <a:pt x="198" y="87"/>
                      <a:pt x="202" y="88"/>
                      <a:pt x="207" y="89"/>
                    </a:cubicBezTo>
                    <a:close/>
                    <a:moveTo>
                      <a:pt x="207" y="111"/>
                    </a:moveTo>
                    <a:cubicBezTo>
                      <a:pt x="206" y="110"/>
                      <a:pt x="205" y="110"/>
                      <a:pt x="204" y="109"/>
                    </a:cubicBezTo>
                    <a:cubicBezTo>
                      <a:pt x="200" y="107"/>
                      <a:pt x="197" y="103"/>
                      <a:pt x="195" y="101"/>
                    </a:cubicBezTo>
                    <a:cubicBezTo>
                      <a:pt x="195" y="112"/>
                      <a:pt x="195" y="112"/>
                      <a:pt x="195" y="112"/>
                    </a:cubicBezTo>
                    <a:cubicBezTo>
                      <a:pt x="199" y="114"/>
                      <a:pt x="203" y="115"/>
                      <a:pt x="207" y="116"/>
                    </a:cubicBezTo>
                    <a:cubicBezTo>
                      <a:pt x="207" y="111"/>
                      <a:pt x="207" y="111"/>
                      <a:pt x="207" y="111"/>
                    </a:cubicBezTo>
                    <a:close/>
                    <a:moveTo>
                      <a:pt x="207" y="147"/>
                    </a:moveTo>
                    <a:cubicBezTo>
                      <a:pt x="207" y="150"/>
                      <a:pt x="207" y="150"/>
                      <a:pt x="207" y="150"/>
                    </a:cubicBezTo>
                    <a:cubicBezTo>
                      <a:pt x="206" y="151"/>
                      <a:pt x="205" y="153"/>
                      <a:pt x="205" y="154"/>
                    </a:cubicBezTo>
                    <a:cubicBezTo>
                      <a:pt x="203" y="158"/>
                      <a:pt x="202" y="162"/>
                      <a:pt x="202" y="165"/>
                    </a:cubicBezTo>
                    <a:cubicBezTo>
                      <a:pt x="202" y="165"/>
                      <a:pt x="202" y="165"/>
                      <a:pt x="202" y="164"/>
                    </a:cubicBezTo>
                    <a:cubicBezTo>
                      <a:pt x="200" y="162"/>
                      <a:pt x="197" y="159"/>
                      <a:pt x="195" y="157"/>
                    </a:cubicBezTo>
                    <a:cubicBezTo>
                      <a:pt x="195" y="140"/>
                      <a:pt x="195" y="140"/>
                      <a:pt x="195" y="140"/>
                    </a:cubicBezTo>
                    <a:cubicBezTo>
                      <a:pt x="198" y="142"/>
                      <a:pt x="202" y="144"/>
                      <a:pt x="207" y="147"/>
                    </a:cubicBezTo>
                    <a:close/>
                    <a:moveTo>
                      <a:pt x="207" y="155"/>
                    </a:moveTo>
                    <a:cubicBezTo>
                      <a:pt x="207" y="155"/>
                      <a:pt x="207" y="155"/>
                      <a:pt x="207" y="155"/>
                    </a:cubicBezTo>
                    <a:cubicBezTo>
                      <a:pt x="203" y="165"/>
                      <a:pt x="205" y="173"/>
                      <a:pt x="207" y="178"/>
                    </a:cubicBezTo>
                    <a:cubicBezTo>
                      <a:pt x="207" y="155"/>
                      <a:pt x="207" y="155"/>
                      <a:pt x="207" y="155"/>
                    </a:cubicBezTo>
                    <a:close/>
                    <a:moveTo>
                      <a:pt x="207" y="185"/>
                    </a:moveTo>
                    <a:cubicBezTo>
                      <a:pt x="207" y="189"/>
                      <a:pt x="207" y="189"/>
                      <a:pt x="207" y="189"/>
                    </a:cubicBezTo>
                    <a:cubicBezTo>
                      <a:pt x="205" y="193"/>
                      <a:pt x="202" y="196"/>
                      <a:pt x="201" y="196"/>
                    </a:cubicBezTo>
                    <a:cubicBezTo>
                      <a:pt x="199" y="195"/>
                      <a:pt x="204" y="190"/>
                      <a:pt x="205" y="180"/>
                    </a:cubicBezTo>
                    <a:cubicBezTo>
                      <a:pt x="206" y="186"/>
                      <a:pt x="206" y="186"/>
                      <a:pt x="206" y="186"/>
                    </a:cubicBezTo>
                    <a:cubicBezTo>
                      <a:pt x="207" y="185"/>
                      <a:pt x="207" y="185"/>
                      <a:pt x="207" y="185"/>
                    </a:cubicBezTo>
                    <a:close/>
                    <a:moveTo>
                      <a:pt x="207" y="198"/>
                    </a:moveTo>
                    <a:cubicBezTo>
                      <a:pt x="207" y="233"/>
                      <a:pt x="207" y="233"/>
                      <a:pt x="207" y="233"/>
                    </a:cubicBezTo>
                    <a:cubicBezTo>
                      <a:pt x="203" y="236"/>
                      <a:pt x="199" y="239"/>
                      <a:pt x="195" y="240"/>
                    </a:cubicBezTo>
                    <a:cubicBezTo>
                      <a:pt x="195" y="232"/>
                      <a:pt x="195" y="232"/>
                      <a:pt x="195" y="232"/>
                    </a:cubicBezTo>
                    <a:cubicBezTo>
                      <a:pt x="196" y="232"/>
                      <a:pt x="197" y="231"/>
                      <a:pt x="197" y="231"/>
                    </a:cubicBezTo>
                    <a:cubicBezTo>
                      <a:pt x="201" y="227"/>
                      <a:pt x="203" y="221"/>
                      <a:pt x="203" y="218"/>
                    </a:cubicBezTo>
                    <a:cubicBezTo>
                      <a:pt x="201" y="221"/>
                      <a:pt x="198" y="226"/>
                      <a:pt x="195" y="228"/>
                    </a:cubicBezTo>
                    <a:cubicBezTo>
                      <a:pt x="195" y="228"/>
                      <a:pt x="195" y="228"/>
                      <a:pt x="195" y="228"/>
                    </a:cubicBezTo>
                    <a:cubicBezTo>
                      <a:pt x="195" y="204"/>
                      <a:pt x="195" y="204"/>
                      <a:pt x="195" y="204"/>
                    </a:cubicBezTo>
                    <a:cubicBezTo>
                      <a:pt x="198" y="203"/>
                      <a:pt x="200" y="201"/>
                      <a:pt x="202" y="200"/>
                    </a:cubicBezTo>
                    <a:cubicBezTo>
                      <a:pt x="204" y="200"/>
                      <a:pt x="205" y="199"/>
                      <a:pt x="206" y="198"/>
                    </a:cubicBezTo>
                    <a:cubicBezTo>
                      <a:pt x="207" y="198"/>
                      <a:pt x="207" y="198"/>
                      <a:pt x="207" y="198"/>
                    </a:cubicBezTo>
                    <a:close/>
                    <a:moveTo>
                      <a:pt x="195" y="171"/>
                    </a:moveTo>
                    <a:cubicBezTo>
                      <a:pt x="199" y="174"/>
                      <a:pt x="202" y="176"/>
                      <a:pt x="205" y="178"/>
                    </a:cubicBezTo>
                    <a:cubicBezTo>
                      <a:pt x="204" y="176"/>
                      <a:pt x="203" y="174"/>
                      <a:pt x="203" y="171"/>
                    </a:cubicBezTo>
                    <a:cubicBezTo>
                      <a:pt x="201" y="169"/>
                      <a:pt x="199" y="168"/>
                      <a:pt x="198" y="166"/>
                    </a:cubicBezTo>
                    <a:cubicBezTo>
                      <a:pt x="197" y="165"/>
                      <a:pt x="196" y="163"/>
                      <a:pt x="195" y="162"/>
                    </a:cubicBezTo>
                    <a:cubicBezTo>
                      <a:pt x="195" y="171"/>
                      <a:pt x="195" y="171"/>
                      <a:pt x="195" y="171"/>
                    </a:cubicBezTo>
                    <a:close/>
                    <a:moveTo>
                      <a:pt x="195" y="62"/>
                    </a:moveTo>
                    <a:cubicBezTo>
                      <a:pt x="198" y="62"/>
                      <a:pt x="200" y="62"/>
                      <a:pt x="202" y="61"/>
                    </a:cubicBezTo>
                    <a:cubicBezTo>
                      <a:pt x="200" y="60"/>
                      <a:pt x="199" y="59"/>
                      <a:pt x="197" y="58"/>
                    </a:cubicBezTo>
                    <a:cubicBezTo>
                      <a:pt x="196" y="58"/>
                      <a:pt x="196" y="58"/>
                      <a:pt x="195" y="58"/>
                    </a:cubicBezTo>
                    <a:lnTo>
                      <a:pt x="195" y="62"/>
                    </a:lnTo>
                    <a:close/>
                    <a:moveTo>
                      <a:pt x="195" y="3"/>
                    </a:moveTo>
                    <a:cubicBezTo>
                      <a:pt x="195" y="53"/>
                      <a:pt x="195" y="53"/>
                      <a:pt x="195" y="53"/>
                    </a:cubicBezTo>
                    <a:cubicBezTo>
                      <a:pt x="193" y="50"/>
                      <a:pt x="191" y="47"/>
                      <a:pt x="190" y="43"/>
                    </a:cubicBezTo>
                    <a:cubicBezTo>
                      <a:pt x="190" y="42"/>
                      <a:pt x="189" y="40"/>
                      <a:pt x="189" y="38"/>
                    </a:cubicBezTo>
                    <a:cubicBezTo>
                      <a:pt x="188" y="33"/>
                      <a:pt x="189" y="28"/>
                      <a:pt x="189" y="24"/>
                    </a:cubicBezTo>
                    <a:cubicBezTo>
                      <a:pt x="189" y="22"/>
                      <a:pt x="189" y="20"/>
                      <a:pt x="189" y="19"/>
                    </a:cubicBezTo>
                    <a:cubicBezTo>
                      <a:pt x="189" y="14"/>
                      <a:pt x="189" y="1"/>
                      <a:pt x="189" y="1"/>
                    </a:cubicBezTo>
                    <a:cubicBezTo>
                      <a:pt x="189" y="0"/>
                      <a:pt x="189" y="0"/>
                      <a:pt x="189" y="0"/>
                    </a:cubicBezTo>
                    <a:cubicBezTo>
                      <a:pt x="190" y="0"/>
                      <a:pt x="190" y="0"/>
                      <a:pt x="190" y="0"/>
                    </a:cubicBezTo>
                    <a:cubicBezTo>
                      <a:pt x="190" y="0"/>
                      <a:pt x="192" y="1"/>
                      <a:pt x="195" y="3"/>
                    </a:cubicBezTo>
                    <a:close/>
                    <a:moveTo>
                      <a:pt x="195" y="58"/>
                    </a:moveTo>
                    <a:cubicBezTo>
                      <a:pt x="193" y="57"/>
                      <a:pt x="192" y="57"/>
                      <a:pt x="191" y="57"/>
                    </a:cubicBezTo>
                    <a:cubicBezTo>
                      <a:pt x="185" y="56"/>
                      <a:pt x="180" y="52"/>
                      <a:pt x="178" y="51"/>
                    </a:cubicBezTo>
                    <a:cubicBezTo>
                      <a:pt x="178" y="61"/>
                      <a:pt x="178" y="61"/>
                      <a:pt x="178" y="61"/>
                    </a:cubicBezTo>
                    <a:cubicBezTo>
                      <a:pt x="185" y="63"/>
                      <a:pt x="190" y="63"/>
                      <a:pt x="195" y="62"/>
                    </a:cubicBezTo>
                    <a:cubicBezTo>
                      <a:pt x="195" y="58"/>
                      <a:pt x="195" y="58"/>
                      <a:pt x="195" y="58"/>
                    </a:cubicBezTo>
                    <a:close/>
                    <a:moveTo>
                      <a:pt x="195" y="87"/>
                    </a:moveTo>
                    <a:cubicBezTo>
                      <a:pt x="195" y="100"/>
                      <a:pt x="195" y="100"/>
                      <a:pt x="195" y="100"/>
                    </a:cubicBezTo>
                    <a:cubicBezTo>
                      <a:pt x="194" y="99"/>
                      <a:pt x="193" y="99"/>
                      <a:pt x="193" y="99"/>
                    </a:cubicBezTo>
                    <a:cubicBezTo>
                      <a:pt x="193" y="99"/>
                      <a:pt x="194" y="100"/>
                      <a:pt x="195" y="101"/>
                    </a:cubicBezTo>
                    <a:cubicBezTo>
                      <a:pt x="195" y="112"/>
                      <a:pt x="195" y="112"/>
                      <a:pt x="195" y="112"/>
                    </a:cubicBezTo>
                    <a:cubicBezTo>
                      <a:pt x="193" y="110"/>
                      <a:pt x="191" y="109"/>
                      <a:pt x="189" y="108"/>
                    </a:cubicBezTo>
                    <a:cubicBezTo>
                      <a:pt x="184" y="104"/>
                      <a:pt x="181" y="100"/>
                      <a:pt x="178" y="96"/>
                    </a:cubicBezTo>
                    <a:cubicBezTo>
                      <a:pt x="178" y="81"/>
                      <a:pt x="178" y="81"/>
                      <a:pt x="178" y="81"/>
                    </a:cubicBezTo>
                    <a:cubicBezTo>
                      <a:pt x="182" y="83"/>
                      <a:pt x="187" y="85"/>
                      <a:pt x="190" y="86"/>
                    </a:cubicBezTo>
                    <a:cubicBezTo>
                      <a:pt x="192" y="87"/>
                      <a:pt x="193" y="87"/>
                      <a:pt x="195" y="87"/>
                    </a:cubicBezTo>
                    <a:close/>
                    <a:moveTo>
                      <a:pt x="195" y="140"/>
                    </a:moveTo>
                    <a:cubicBezTo>
                      <a:pt x="195" y="157"/>
                      <a:pt x="195" y="157"/>
                      <a:pt x="195" y="157"/>
                    </a:cubicBezTo>
                    <a:cubicBezTo>
                      <a:pt x="193" y="154"/>
                      <a:pt x="192" y="152"/>
                      <a:pt x="192" y="152"/>
                    </a:cubicBezTo>
                    <a:cubicBezTo>
                      <a:pt x="192" y="152"/>
                      <a:pt x="193" y="157"/>
                      <a:pt x="195" y="162"/>
                    </a:cubicBezTo>
                    <a:cubicBezTo>
                      <a:pt x="195" y="171"/>
                      <a:pt x="195" y="171"/>
                      <a:pt x="195" y="171"/>
                    </a:cubicBezTo>
                    <a:cubicBezTo>
                      <a:pt x="191" y="168"/>
                      <a:pt x="188" y="164"/>
                      <a:pt x="184" y="159"/>
                    </a:cubicBezTo>
                    <a:cubicBezTo>
                      <a:pt x="181" y="155"/>
                      <a:pt x="179" y="150"/>
                      <a:pt x="178" y="146"/>
                    </a:cubicBezTo>
                    <a:cubicBezTo>
                      <a:pt x="178" y="129"/>
                      <a:pt x="178" y="129"/>
                      <a:pt x="178" y="129"/>
                    </a:cubicBezTo>
                    <a:cubicBezTo>
                      <a:pt x="179" y="127"/>
                      <a:pt x="179" y="125"/>
                      <a:pt x="179" y="125"/>
                    </a:cubicBezTo>
                    <a:cubicBezTo>
                      <a:pt x="179" y="125"/>
                      <a:pt x="189" y="136"/>
                      <a:pt x="193" y="139"/>
                    </a:cubicBezTo>
                    <a:cubicBezTo>
                      <a:pt x="193" y="139"/>
                      <a:pt x="194" y="140"/>
                      <a:pt x="195" y="140"/>
                    </a:cubicBezTo>
                    <a:close/>
                    <a:moveTo>
                      <a:pt x="195" y="204"/>
                    </a:moveTo>
                    <a:cubicBezTo>
                      <a:pt x="195" y="228"/>
                      <a:pt x="195" y="228"/>
                      <a:pt x="195" y="228"/>
                    </a:cubicBezTo>
                    <a:cubicBezTo>
                      <a:pt x="189" y="233"/>
                      <a:pt x="179" y="239"/>
                      <a:pt x="178" y="239"/>
                    </a:cubicBezTo>
                    <a:cubicBezTo>
                      <a:pt x="178" y="239"/>
                      <a:pt x="178" y="239"/>
                      <a:pt x="178" y="239"/>
                    </a:cubicBezTo>
                    <a:cubicBezTo>
                      <a:pt x="178" y="224"/>
                      <a:pt x="178" y="224"/>
                      <a:pt x="178" y="224"/>
                    </a:cubicBezTo>
                    <a:cubicBezTo>
                      <a:pt x="180" y="220"/>
                      <a:pt x="181" y="216"/>
                      <a:pt x="184" y="213"/>
                    </a:cubicBezTo>
                    <a:cubicBezTo>
                      <a:pt x="186" y="212"/>
                      <a:pt x="187" y="210"/>
                      <a:pt x="188" y="209"/>
                    </a:cubicBezTo>
                    <a:cubicBezTo>
                      <a:pt x="191" y="207"/>
                      <a:pt x="193" y="205"/>
                      <a:pt x="195" y="204"/>
                    </a:cubicBezTo>
                    <a:close/>
                    <a:moveTo>
                      <a:pt x="195" y="232"/>
                    </a:moveTo>
                    <a:cubicBezTo>
                      <a:pt x="190" y="237"/>
                      <a:pt x="181" y="244"/>
                      <a:pt x="181" y="244"/>
                    </a:cubicBezTo>
                    <a:cubicBezTo>
                      <a:pt x="178" y="246"/>
                      <a:pt x="178" y="246"/>
                      <a:pt x="178" y="246"/>
                    </a:cubicBezTo>
                    <a:cubicBezTo>
                      <a:pt x="178" y="246"/>
                      <a:pt x="178" y="246"/>
                      <a:pt x="178" y="246"/>
                    </a:cubicBezTo>
                    <a:cubicBezTo>
                      <a:pt x="181" y="245"/>
                      <a:pt x="181" y="245"/>
                      <a:pt x="181" y="245"/>
                    </a:cubicBezTo>
                    <a:cubicBezTo>
                      <a:pt x="182" y="245"/>
                      <a:pt x="187" y="244"/>
                      <a:pt x="195" y="240"/>
                    </a:cubicBezTo>
                    <a:cubicBezTo>
                      <a:pt x="195" y="232"/>
                      <a:pt x="195" y="232"/>
                      <a:pt x="195" y="232"/>
                    </a:cubicBezTo>
                    <a:close/>
                    <a:moveTo>
                      <a:pt x="178" y="277"/>
                    </a:moveTo>
                    <a:cubicBezTo>
                      <a:pt x="178" y="257"/>
                      <a:pt x="178" y="257"/>
                      <a:pt x="178" y="257"/>
                    </a:cubicBezTo>
                    <a:cubicBezTo>
                      <a:pt x="182" y="256"/>
                      <a:pt x="185" y="255"/>
                      <a:pt x="185" y="255"/>
                    </a:cubicBezTo>
                    <a:cubicBezTo>
                      <a:pt x="186" y="255"/>
                      <a:pt x="186" y="255"/>
                      <a:pt x="186" y="255"/>
                    </a:cubicBezTo>
                    <a:cubicBezTo>
                      <a:pt x="186" y="256"/>
                      <a:pt x="186" y="256"/>
                      <a:pt x="186" y="256"/>
                    </a:cubicBezTo>
                    <a:cubicBezTo>
                      <a:pt x="186" y="256"/>
                      <a:pt x="185" y="267"/>
                      <a:pt x="178" y="277"/>
                    </a:cubicBezTo>
                    <a:close/>
                    <a:moveTo>
                      <a:pt x="178" y="243"/>
                    </a:moveTo>
                    <a:cubicBezTo>
                      <a:pt x="178" y="242"/>
                      <a:pt x="178" y="242"/>
                      <a:pt x="178" y="242"/>
                    </a:cubicBezTo>
                    <a:cubicBezTo>
                      <a:pt x="180" y="241"/>
                      <a:pt x="180" y="241"/>
                      <a:pt x="180" y="241"/>
                    </a:cubicBezTo>
                    <a:cubicBezTo>
                      <a:pt x="180" y="241"/>
                      <a:pt x="179" y="242"/>
                      <a:pt x="178" y="243"/>
                    </a:cubicBezTo>
                    <a:close/>
                    <a:moveTo>
                      <a:pt x="178" y="218"/>
                    </a:moveTo>
                    <a:cubicBezTo>
                      <a:pt x="179" y="216"/>
                      <a:pt x="181" y="214"/>
                      <a:pt x="183" y="212"/>
                    </a:cubicBezTo>
                    <a:cubicBezTo>
                      <a:pt x="184" y="210"/>
                      <a:pt x="185" y="209"/>
                      <a:pt x="187" y="207"/>
                    </a:cubicBezTo>
                    <a:cubicBezTo>
                      <a:pt x="187" y="207"/>
                      <a:pt x="187" y="207"/>
                      <a:pt x="188" y="206"/>
                    </a:cubicBezTo>
                    <a:cubicBezTo>
                      <a:pt x="185" y="201"/>
                      <a:pt x="181" y="198"/>
                      <a:pt x="178" y="195"/>
                    </a:cubicBezTo>
                    <a:cubicBezTo>
                      <a:pt x="178" y="218"/>
                      <a:pt x="178" y="218"/>
                      <a:pt x="178" y="218"/>
                    </a:cubicBezTo>
                    <a:close/>
                    <a:moveTo>
                      <a:pt x="178" y="51"/>
                    </a:moveTo>
                    <a:cubicBezTo>
                      <a:pt x="180" y="51"/>
                      <a:pt x="188" y="53"/>
                      <a:pt x="192" y="53"/>
                    </a:cubicBezTo>
                    <a:cubicBezTo>
                      <a:pt x="192" y="53"/>
                      <a:pt x="193" y="53"/>
                      <a:pt x="193" y="53"/>
                    </a:cubicBezTo>
                    <a:cubicBezTo>
                      <a:pt x="191" y="51"/>
                      <a:pt x="190" y="48"/>
                      <a:pt x="188" y="44"/>
                    </a:cubicBezTo>
                    <a:cubicBezTo>
                      <a:pt x="188" y="42"/>
                      <a:pt x="187" y="41"/>
                      <a:pt x="187" y="39"/>
                    </a:cubicBezTo>
                    <a:cubicBezTo>
                      <a:pt x="187" y="38"/>
                      <a:pt x="187" y="38"/>
                      <a:pt x="187" y="38"/>
                    </a:cubicBezTo>
                    <a:cubicBezTo>
                      <a:pt x="184" y="38"/>
                      <a:pt x="181" y="38"/>
                      <a:pt x="178" y="39"/>
                    </a:cubicBezTo>
                    <a:lnTo>
                      <a:pt x="178" y="51"/>
                    </a:lnTo>
                    <a:close/>
                    <a:moveTo>
                      <a:pt x="178" y="39"/>
                    </a:moveTo>
                    <a:cubicBezTo>
                      <a:pt x="178" y="51"/>
                      <a:pt x="178" y="51"/>
                      <a:pt x="178" y="51"/>
                    </a:cubicBezTo>
                    <a:cubicBezTo>
                      <a:pt x="178" y="51"/>
                      <a:pt x="178" y="51"/>
                      <a:pt x="178" y="51"/>
                    </a:cubicBezTo>
                    <a:cubicBezTo>
                      <a:pt x="178" y="51"/>
                      <a:pt x="178" y="51"/>
                      <a:pt x="178" y="51"/>
                    </a:cubicBezTo>
                    <a:cubicBezTo>
                      <a:pt x="178" y="61"/>
                      <a:pt x="178" y="61"/>
                      <a:pt x="178" y="61"/>
                    </a:cubicBezTo>
                    <a:cubicBezTo>
                      <a:pt x="178" y="61"/>
                      <a:pt x="177" y="61"/>
                      <a:pt x="177" y="61"/>
                    </a:cubicBezTo>
                    <a:cubicBezTo>
                      <a:pt x="160" y="57"/>
                      <a:pt x="154" y="40"/>
                      <a:pt x="154" y="40"/>
                    </a:cubicBezTo>
                    <a:cubicBezTo>
                      <a:pt x="154" y="40"/>
                      <a:pt x="166" y="41"/>
                      <a:pt x="171" y="41"/>
                    </a:cubicBezTo>
                    <a:cubicBezTo>
                      <a:pt x="173" y="41"/>
                      <a:pt x="176" y="40"/>
                      <a:pt x="178" y="39"/>
                    </a:cubicBezTo>
                    <a:close/>
                    <a:moveTo>
                      <a:pt x="178" y="81"/>
                    </a:moveTo>
                    <a:cubicBezTo>
                      <a:pt x="178" y="96"/>
                      <a:pt x="178" y="96"/>
                      <a:pt x="178" y="96"/>
                    </a:cubicBezTo>
                    <a:cubicBezTo>
                      <a:pt x="174" y="87"/>
                      <a:pt x="174" y="79"/>
                      <a:pt x="174" y="79"/>
                    </a:cubicBezTo>
                    <a:cubicBezTo>
                      <a:pt x="174" y="79"/>
                      <a:pt x="176" y="80"/>
                      <a:pt x="178" y="81"/>
                    </a:cubicBezTo>
                    <a:close/>
                    <a:moveTo>
                      <a:pt x="178" y="129"/>
                    </a:moveTo>
                    <a:cubicBezTo>
                      <a:pt x="178" y="146"/>
                      <a:pt x="178" y="146"/>
                      <a:pt x="178" y="146"/>
                    </a:cubicBezTo>
                    <a:cubicBezTo>
                      <a:pt x="177" y="139"/>
                      <a:pt x="178" y="133"/>
                      <a:pt x="178" y="129"/>
                    </a:cubicBezTo>
                    <a:close/>
                    <a:moveTo>
                      <a:pt x="178" y="195"/>
                    </a:moveTo>
                    <a:cubicBezTo>
                      <a:pt x="178" y="218"/>
                      <a:pt x="178" y="218"/>
                      <a:pt x="178" y="218"/>
                    </a:cubicBezTo>
                    <a:cubicBezTo>
                      <a:pt x="178" y="219"/>
                      <a:pt x="177" y="221"/>
                      <a:pt x="177" y="222"/>
                    </a:cubicBezTo>
                    <a:cubicBezTo>
                      <a:pt x="176" y="221"/>
                      <a:pt x="176" y="221"/>
                      <a:pt x="176" y="221"/>
                    </a:cubicBezTo>
                    <a:cubicBezTo>
                      <a:pt x="174" y="215"/>
                      <a:pt x="171" y="204"/>
                      <a:pt x="171" y="204"/>
                    </a:cubicBezTo>
                    <a:cubicBezTo>
                      <a:pt x="171" y="204"/>
                      <a:pt x="169" y="213"/>
                      <a:pt x="172" y="221"/>
                    </a:cubicBezTo>
                    <a:cubicBezTo>
                      <a:pt x="173" y="223"/>
                      <a:pt x="174" y="226"/>
                      <a:pt x="175" y="228"/>
                    </a:cubicBezTo>
                    <a:cubicBezTo>
                      <a:pt x="175" y="231"/>
                      <a:pt x="174" y="233"/>
                      <a:pt x="175" y="235"/>
                    </a:cubicBezTo>
                    <a:cubicBezTo>
                      <a:pt x="170" y="229"/>
                      <a:pt x="164" y="221"/>
                      <a:pt x="160" y="209"/>
                    </a:cubicBezTo>
                    <a:cubicBezTo>
                      <a:pt x="155" y="189"/>
                      <a:pt x="167" y="173"/>
                      <a:pt x="167" y="173"/>
                    </a:cubicBezTo>
                    <a:cubicBezTo>
                      <a:pt x="167" y="173"/>
                      <a:pt x="173" y="187"/>
                      <a:pt x="176" y="192"/>
                    </a:cubicBezTo>
                    <a:cubicBezTo>
                      <a:pt x="177" y="193"/>
                      <a:pt x="177" y="194"/>
                      <a:pt x="178" y="195"/>
                    </a:cubicBezTo>
                    <a:close/>
                    <a:moveTo>
                      <a:pt x="178" y="224"/>
                    </a:moveTo>
                    <a:cubicBezTo>
                      <a:pt x="176" y="232"/>
                      <a:pt x="177" y="238"/>
                      <a:pt x="177" y="239"/>
                    </a:cubicBezTo>
                    <a:cubicBezTo>
                      <a:pt x="177" y="240"/>
                      <a:pt x="177" y="240"/>
                      <a:pt x="177" y="240"/>
                    </a:cubicBezTo>
                    <a:cubicBezTo>
                      <a:pt x="178" y="239"/>
                      <a:pt x="178" y="239"/>
                      <a:pt x="178" y="239"/>
                    </a:cubicBezTo>
                    <a:cubicBezTo>
                      <a:pt x="178" y="224"/>
                      <a:pt x="178" y="224"/>
                      <a:pt x="178" y="224"/>
                    </a:cubicBezTo>
                    <a:close/>
                    <a:moveTo>
                      <a:pt x="178" y="242"/>
                    </a:moveTo>
                    <a:cubicBezTo>
                      <a:pt x="178" y="243"/>
                      <a:pt x="178" y="243"/>
                      <a:pt x="178" y="243"/>
                    </a:cubicBezTo>
                    <a:cubicBezTo>
                      <a:pt x="175" y="246"/>
                      <a:pt x="167" y="252"/>
                      <a:pt x="165" y="252"/>
                    </a:cubicBezTo>
                    <a:cubicBezTo>
                      <a:pt x="164" y="250"/>
                      <a:pt x="170" y="247"/>
                      <a:pt x="174" y="237"/>
                    </a:cubicBezTo>
                    <a:cubicBezTo>
                      <a:pt x="173" y="243"/>
                      <a:pt x="173" y="243"/>
                      <a:pt x="173" y="243"/>
                    </a:cubicBezTo>
                    <a:cubicBezTo>
                      <a:pt x="178" y="242"/>
                      <a:pt x="178" y="242"/>
                      <a:pt x="178" y="242"/>
                    </a:cubicBezTo>
                    <a:close/>
                    <a:moveTo>
                      <a:pt x="178" y="246"/>
                    </a:moveTo>
                    <a:cubicBezTo>
                      <a:pt x="178" y="246"/>
                      <a:pt x="178" y="246"/>
                      <a:pt x="178" y="246"/>
                    </a:cubicBezTo>
                    <a:cubicBezTo>
                      <a:pt x="178" y="246"/>
                      <a:pt x="178" y="246"/>
                      <a:pt x="178" y="246"/>
                    </a:cubicBezTo>
                    <a:cubicBezTo>
                      <a:pt x="178" y="246"/>
                      <a:pt x="178" y="246"/>
                      <a:pt x="178" y="246"/>
                    </a:cubicBezTo>
                    <a:close/>
                    <a:moveTo>
                      <a:pt x="178" y="257"/>
                    </a:moveTo>
                    <a:cubicBezTo>
                      <a:pt x="178" y="277"/>
                      <a:pt x="178" y="277"/>
                      <a:pt x="178" y="277"/>
                    </a:cubicBezTo>
                    <a:cubicBezTo>
                      <a:pt x="175" y="281"/>
                      <a:pt x="172" y="285"/>
                      <a:pt x="166" y="288"/>
                    </a:cubicBezTo>
                    <a:cubicBezTo>
                      <a:pt x="163" y="290"/>
                      <a:pt x="160" y="291"/>
                      <a:pt x="157" y="292"/>
                    </a:cubicBezTo>
                    <a:cubicBezTo>
                      <a:pt x="140" y="299"/>
                      <a:pt x="127" y="296"/>
                      <a:pt x="126" y="296"/>
                    </a:cubicBezTo>
                    <a:cubicBezTo>
                      <a:pt x="125" y="295"/>
                      <a:pt x="125" y="295"/>
                      <a:pt x="125" y="295"/>
                    </a:cubicBezTo>
                    <a:cubicBezTo>
                      <a:pt x="125" y="295"/>
                      <a:pt x="125" y="295"/>
                      <a:pt x="125" y="295"/>
                    </a:cubicBezTo>
                    <a:cubicBezTo>
                      <a:pt x="126" y="294"/>
                      <a:pt x="126" y="294"/>
                      <a:pt x="126" y="294"/>
                    </a:cubicBezTo>
                    <a:cubicBezTo>
                      <a:pt x="126" y="294"/>
                      <a:pt x="141" y="290"/>
                      <a:pt x="147" y="287"/>
                    </a:cubicBezTo>
                    <a:cubicBezTo>
                      <a:pt x="151" y="285"/>
                      <a:pt x="156" y="281"/>
                      <a:pt x="156" y="278"/>
                    </a:cubicBezTo>
                    <a:cubicBezTo>
                      <a:pt x="153" y="280"/>
                      <a:pt x="148" y="283"/>
                      <a:pt x="146" y="284"/>
                    </a:cubicBezTo>
                    <a:cubicBezTo>
                      <a:pt x="138" y="287"/>
                      <a:pt x="126" y="289"/>
                      <a:pt x="125" y="289"/>
                    </a:cubicBezTo>
                    <a:cubicBezTo>
                      <a:pt x="125" y="289"/>
                      <a:pt x="125" y="289"/>
                      <a:pt x="125" y="289"/>
                    </a:cubicBezTo>
                    <a:cubicBezTo>
                      <a:pt x="125" y="286"/>
                      <a:pt x="125" y="286"/>
                      <a:pt x="125" y="286"/>
                    </a:cubicBezTo>
                    <a:cubicBezTo>
                      <a:pt x="126" y="282"/>
                      <a:pt x="129" y="271"/>
                      <a:pt x="140" y="266"/>
                    </a:cubicBezTo>
                    <a:cubicBezTo>
                      <a:pt x="142" y="265"/>
                      <a:pt x="143" y="264"/>
                      <a:pt x="145" y="263"/>
                    </a:cubicBezTo>
                    <a:cubicBezTo>
                      <a:pt x="151" y="261"/>
                      <a:pt x="157" y="260"/>
                      <a:pt x="161" y="260"/>
                    </a:cubicBezTo>
                    <a:cubicBezTo>
                      <a:pt x="163" y="260"/>
                      <a:pt x="165" y="260"/>
                      <a:pt x="166" y="259"/>
                    </a:cubicBezTo>
                    <a:cubicBezTo>
                      <a:pt x="169" y="259"/>
                      <a:pt x="174" y="258"/>
                      <a:pt x="178" y="257"/>
                    </a:cubicBezTo>
                    <a:close/>
                    <a:moveTo>
                      <a:pt x="125" y="314"/>
                    </a:moveTo>
                    <a:cubicBezTo>
                      <a:pt x="125" y="305"/>
                      <a:pt x="125" y="305"/>
                      <a:pt x="125" y="305"/>
                    </a:cubicBezTo>
                    <a:cubicBezTo>
                      <a:pt x="127" y="306"/>
                      <a:pt x="128" y="306"/>
                      <a:pt x="128" y="306"/>
                    </a:cubicBezTo>
                    <a:cubicBezTo>
                      <a:pt x="129" y="306"/>
                      <a:pt x="129" y="306"/>
                      <a:pt x="129" y="306"/>
                    </a:cubicBezTo>
                    <a:cubicBezTo>
                      <a:pt x="129" y="307"/>
                      <a:pt x="129" y="307"/>
                      <a:pt x="129" y="307"/>
                    </a:cubicBezTo>
                    <a:cubicBezTo>
                      <a:pt x="129" y="307"/>
                      <a:pt x="128" y="310"/>
                      <a:pt x="125" y="314"/>
                    </a:cubicBezTo>
                    <a:close/>
                    <a:moveTo>
                      <a:pt x="125" y="292"/>
                    </a:moveTo>
                    <a:cubicBezTo>
                      <a:pt x="126" y="292"/>
                      <a:pt x="126" y="291"/>
                      <a:pt x="126" y="291"/>
                    </a:cubicBezTo>
                    <a:cubicBezTo>
                      <a:pt x="125" y="291"/>
                      <a:pt x="125" y="291"/>
                      <a:pt x="125" y="291"/>
                    </a:cubicBezTo>
                    <a:cubicBezTo>
                      <a:pt x="125" y="292"/>
                      <a:pt x="125" y="292"/>
                      <a:pt x="125" y="292"/>
                    </a:cubicBezTo>
                    <a:close/>
                    <a:moveTo>
                      <a:pt x="125" y="279"/>
                    </a:moveTo>
                    <a:cubicBezTo>
                      <a:pt x="125" y="278"/>
                      <a:pt x="126" y="277"/>
                      <a:pt x="126" y="277"/>
                    </a:cubicBezTo>
                    <a:cubicBezTo>
                      <a:pt x="126" y="274"/>
                      <a:pt x="125" y="271"/>
                      <a:pt x="125" y="269"/>
                    </a:cubicBezTo>
                    <a:cubicBezTo>
                      <a:pt x="125" y="260"/>
                      <a:pt x="129" y="252"/>
                      <a:pt x="129" y="252"/>
                    </a:cubicBezTo>
                    <a:cubicBezTo>
                      <a:pt x="129" y="252"/>
                      <a:pt x="129" y="263"/>
                      <a:pt x="129" y="270"/>
                    </a:cubicBezTo>
                    <a:cubicBezTo>
                      <a:pt x="129" y="270"/>
                      <a:pt x="130" y="271"/>
                      <a:pt x="130" y="271"/>
                    </a:cubicBezTo>
                    <a:cubicBezTo>
                      <a:pt x="132" y="268"/>
                      <a:pt x="135" y="266"/>
                      <a:pt x="139" y="263"/>
                    </a:cubicBezTo>
                    <a:cubicBezTo>
                      <a:pt x="141" y="262"/>
                      <a:pt x="142" y="262"/>
                      <a:pt x="144" y="261"/>
                    </a:cubicBezTo>
                    <a:cubicBezTo>
                      <a:pt x="145" y="261"/>
                      <a:pt x="145" y="261"/>
                      <a:pt x="146" y="260"/>
                    </a:cubicBezTo>
                    <a:cubicBezTo>
                      <a:pt x="144" y="252"/>
                      <a:pt x="140" y="246"/>
                      <a:pt x="139" y="242"/>
                    </a:cubicBezTo>
                    <a:cubicBezTo>
                      <a:pt x="137" y="236"/>
                      <a:pt x="137" y="220"/>
                      <a:pt x="137" y="220"/>
                    </a:cubicBezTo>
                    <a:cubicBezTo>
                      <a:pt x="137" y="220"/>
                      <a:pt x="130" y="224"/>
                      <a:pt x="125" y="232"/>
                    </a:cubicBezTo>
                    <a:lnTo>
                      <a:pt x="125" y="279"/>
                    </a:lnTo>
                    <a:close/>
                    <a:moveTo>
                      <a:pt x="88" y="296"/>
                    </a:moveTo>
                    <a:cubicBezTo>
                      <a:pt x="88" y="296"/>
                      <a:pt x="87" y="296"/>
                      <a:pt x="87" y="296"/>
                    </a:cubicBezTo>
                    <a:cubicBezTo>
                      <a:pt x="85" y="296"/>
                      <a:pt x="83" y="296"/>
                      <a:pt x="81" y="297"/>
                    </a:cubicBezTo>
                    <a:cubicBezTo>
                      <a:pt x="79" y="297"/>
                      <a:pt x="77" y="297"/>
                      <a:pt x="76" y="298"/>
                    </a:cubicBezTo>
                    <a:cubicBezTo>
                      <a:pt x="76" y="262"/>
                      <a:pt x="76" y="262"/>
                      <a:pt x="76" y="262"/>
                    </a:cubicBezTo>
                    <a:cubicBezTo>
                      <a:pt x="84" y="256"/>
                      <a:pt x="93" y="254"/>
                      <a:pt x="93" y="254"/>
                    </a:cubicBezTo>
                    <a:cubicBezTo>
                      <a:pt x="93" y="254"/>
                      <a:pt x="88" y="269"/>
                      <a:pt x="88" y="276"/>
                    </a:cubicBezTo>
                    <a:cubicBezTo>
                      <a:pt x="88" y="281"/>
                      <a:pt x="89" y="287"/>
                      <a:pt x="88" y="296"/>
                    </a:cubicBezTo>
                    <a:close/>
                    <a:moveTo>
                      <a:pt x="125" y="232"/>
                    </a:moveTo>
                    <a:cubicBezTo>
                      <a:pt x="125" y="279"/>
                      <a:pt x="125" y="279"/>
                      <a:pt x="125" y="279"/>
                    </a:cubicBezTo>
                    <a:cubicBezTo>
                      <a:pt x="124" y="280"/>
                      <a:pt x="123" y="282"/>
                      <a:pt x="123" y="283"/>
                    </a:cubicBezTo>
                    <a:cubicBezTo>
                      <a:pt x="120" y="276"/>
                      <a:pt x="118" y="266"/>
                      <a:pt x="118" y="252"/>
                    </a:cubicBezTo>
                    <a:cubicBezTo>
                      <a:pt x="118" y="244"/>
                      <a:pt x="121" y="237"/>
                      <a:pt x="125" y="232"/>
                    </a:cubicBezTo>
                    <a:close/>
                    <a:moveTo>
                      <a:pt x="125" y="286"/>
                    </a:moveTo>
                    <a:cubicBezTo>
                      <a:pt x="125" y="289"/>
                      <a:pt x="125" y="289"/>
                      <a:pt x="125" y="289"/>
                    </a:cubicBezTo>
                    <a:cubicBezTo>
                      <a:pt x="124" y="289"/>
                      <a:pt x="124" y="289"/>
                      <a:pt x="124" y="289"/>
                    </a:cubicBezTo>
                    <a:cubicBezTo>
                      <a:pt x="124" y="288"/>
                      <a:pt x="124" y="288"/>
                      <a:pt x="124" y="288"/>
                    </a:cubicBezTo>
                    <a:cubicBezTo>
                      <a:pt x="124" y="288"/>
                      <a:pt x="125" y="287"/>
                      <a:pt x="125" y="286"/>
                    </a:cubicBezTo>
                    <a:close/>
                    <a:moveTo>
                      <a:pt x="125" y="291"/>
                    </a:moveTo>
                    <a:cubicBezTo>
                      <a:pt x="119" y="291"/>
                      <a:pt x="119" y="291"/>
                      <a:pt x="119" y="291"/>
                    </a:cubicBezTo>
                    <a:cubicBezTo>
                      <a:pt x="122" y="285"/>
                      <a:pt x="122" y="285"/>
                      <a:pt x="122" y="285"/>
                    </a:cubicBezTo>
                    <a:cubicBezTo>
                      <a:pt x="115" y="293"/>
                      <a:pt x="107" y="294"/>
                      <a:pt x="109" y="296"/>
                    </a:cubicBezTo>
                    <a:cubicBezTo>
                      <a:pt x="110" y="297"/>
                      <a:pt x="121" y="293"/>
                      <a:pt x="125" y="292"/>
                    </a:cubicBezTo>
                    <a:cubicBezTo>
                      <a:pt x="125" y="291"/>
                      <a:pt x="125" y="291"/>
                      <a:pt x="125" y="291"/>
                    </a:cubicBezTo>
                    <a:close/>
                    <a:moveTo>
                      <a:pt x="125" y="295"/>
                    </a:moveTo>
                    <a:cubicBezTo>
                      <a:pt x="125" y="295"/>
                      <a:pt x="125" y="295"/>
                      <a:pt x="125" y="295"/>
                    </a:cubicBezTo>
                    <a:cubicBezTo>
                      <a:pt x="123" y="295"/>
                      <a:pt x="123" y="295"/>
                      <a:pt x="123" y="295"/>
                    </a:cubicBezTo>
                    <a:cubicBezTo>
                      <a:pt x="125" y="295"/>
                      <a:pt x="125" y="295"/>
                      <a:pt x="125" y="295"/>
                    </a:cubicBezTo>
                    <a:close/>
                    <a:moveTo>
                      <a:pt x="125" y="305"/>
                    </a:moveTo>
                    <a:cubicBezTo>
                      <a:pt x="125" y="314"/>
                      <a:pt x="125" y="314"/>
                      <a:pt x="125" y="314"/>
                    </a:cubicBezTo>
                    <a:cubicBezTo>
                      <a:pt x="120" y="321"/>
                      <a:pt x="112" y="329"/>
                      <a:pt x="99" y="331"/>
                    </a:cubicBezTo>
                    <a:cubicBezTo>
                      <a:pt x="96" y="331"/>
                      <a:pt x="93" y="331"/>
                      <a:pt x="89" y="331"/>
                    </a:cubicBezTo>
                    <a:cubicBezTo>
                      <a:pt x="84" y="331"/>
                      <a:pt x="80" y="331"/>
                      <a:pt x="76" y="330"/>
                    </a:cubicBezTo>
                    <a:cubicBezTo>
                      <a:pt x="76" y="323"/>
                      <a:pt x="76" y="323"/>
                      <a:pt x="76" y="323"/>
                    </a:cubicBezTo>
                    <a:cubicBezTo>
                      <a:pt x="78" y="323"/>
                      <a:pt x="79" y="323"/>
                      <a:pt x="80" y="323"/>
                    </a:cubicBezTo>
                    <a:cubicBezTo>
                      <a:pt x="86" y="323"/>
                      <a:pt x="91" y="320"/>
                      <a:pt x="93" y="317"/>
                    </a:cubicBezTo>
                    <a:cubicBezTo>
                      <a:pt x="90" y="318"/>
                      <a:pt x="84" y="319"/>
                      <a:pt x="81" y="319"/>
                    </a:cubicBezTo>
                    <a:cubicBezTo>
                      <a:pt x="79" y="319"/>
                      <a:pt x="78" y="319"/>
                      <a:pt x="76" y="319"/>
                    </a:cubicBezTo>
                    <a:cubicBezTo>
                      <a:pt x="76" y="300"/>
                      <a:pt x="76" y="300"/>
                      <a:pt x="76" y="300"/>
                    </a:cubicBezTo>
                    <a:cubicBezTo>
                      <a:pt x="77" y="300"/>
                      <a:pt x="79" y="299"/>
                      <a:pt x="81" y="299"/>
                    </a:cubicBezTo>
                    <a:cubicBezTo>
                      <a:pt x="83" y="299"/>
                      <a:pt x="85" y="299"/>
                      <a:pt x="87" y="299"/>
                    </a:cubicBezTo>
                    <a:cubicBezTo>
                      <a:pt x="93" y="299"/>
                      <a:pt x="99" y="300"/>
                      <a:pt x="103" y="302"/>
                    </a:cubicBezTo>
                    <a:cubicBezTo>
                      <a:pt x="105" y="302"/>
                      <a:pt x="107" y="303"/>
                      <a:pt x="108" y="303"/>
                    </a:cubicBezTo>
                    <a:cubicBezTo>
                      <a:pt x="112" y="304"/>
                      <a:pt x="120" y="305"/>
                      <a:pt x="125" y="305"/>
                    </a:cubicBezTo>
                    <a:close/>
                    <a:moveTo>
                      <a:pt x="76" y="298"/>
                    </a:moveTo>
                    <a:cubicBezTo>
                      <a:pt x="73" y="298"/>
                      <a:pt x="71" y="300"/>
                      <a:pt x="69" y="301"/>
                    </a:cubicBezTo>
                    <a:cubicBezTo>
                      <a:pt x="69" y="300"/>
                      <a:pt x="69" y="300"/>
                      <a:pt x="70" y="299"/>
                    </a:cubicBezTo>
                    <a:cubicBezTo>
                      <a:pt x="71" y="293"/>
                      <a:pt x="75" y="282"/>
                      <a:pt x="75" y="282"/>
                    </a:cubicBezTo>
                    <a:cubicBezTo>
                      <a:pt x="75" y="282"/>
                      <a:pt x="69" y="288"/>
                      <a:pt x="66" y="297"/>
                    </a:cubicBezTo>
                    <a:cubicBezTo>
                      <a:pt x="65" y="299"/>
                      <a:pt x="65" y="301"/>
                      <a:pt x="64" y="305"/>
                    </a:cubicBezTo>
                    <a:cubicBezTo>
                      <a:pt x="62" y="306"/>
                      <a:pt x="60" y="308"/>
                      <a:pt x="59" y="310"/>
                    </a:cubicBezTo>
                    <a:cubicBezTo>
                      <a:pt x="59" y="302"/>
                      <a:pt x="60" y="291"/>
                      <a:pt x="64" y="278"/>
                    </a:cubicBezTo>
                    <a:cubicBezTo>
                      <a:pt x="67" y="271"/>
                      <a:pt x="71" y="266"/>
                      <a:pt x="76" y="262"/>
                    </a:cubicBezTo>
                    <a:cubicBezTo>
                      <a:pt x="76" y="298"/>
                      <a:pt x="76" y="298"/>
                      <a:pt x="76" y="298"/>
                    </a:cubicBezTo>
                    <a:close/>
                    <a:moveTo>
                      <a:pt x="76" y="300"/>
                    </a:moveTo>
                    <a:cubicBezTo>
                      <a:pt x="64" y="304"/>
                      <a:pt x="59" y="314"/>
                      <a:pt x="59" y="315"/>
                    </a:cubicBezTo>
                    <a:cubicBezTo>
                      <a:pt x="58" y="316"/>
                      <a:pt x="58" y="316"/>
                      <a:pt x="58" y="316"/>
                    </a:cubicBezTo>
                    <a:cubicBezTo>
                      <a:pt x="59" y="316"/>
                      <a:pt x="59" y="316"/>
                      <a:pt x="59" y="316"/>
                    </a:cubicBezTo>
                    <a:cubicBezTo>
                      <a:pt x="60" y="316"/>
                      <a:pt x="68" y="318"/>
                      <a:pt x="76" y="319"/>
                    </a:cubicBezTo>
                    <a:cubicBezTo>
                      <a:pt x="76" y="300"/>
                      <a:pt x="76" y="300"/>
                      <a:pt x="76" y="300"/>
                    </a:cubicBezTo>
                    <a:close/>
                    <a:moveTo>
                      <a:pt x="76" y="323"/>
                    </a:moveTo>
                    <a:cubicBezTo>
                      <a:pt x="76" y="330"/>
                      <a:pt x="76" y="330"/>
                      <a:pt x="76" y="330"/>
                    </a:cubicBezTo>
                    <a:cubicBezTo>
                      <a:pt x="65" y="328"/>
                      <a:pt x="58" y="324"/>
                      <a:pt x="58" y="323"/>
                    </a:cubicBezTo>
                    <a:cubicBezTo>
                      <a:pt x="57" y="323"/>
                      <a:pt x="57" y="323"/>
                      <a:pt x="57" y="323"/>
                    </a:cubicBezTo>
                    <a:cubicBezTo>
                      <a:pt x="57" y="321"/>
                      <a:pt x="57" y="321"/>
                      <a:pt x="57" y="321"/>
                    </a:cubicBezTo>
                    <a:cubicBezTo>
                      <a:pt x="59" y="321"/>
                      <a:pt x="59" y="321"/>
                      <a:pt x="59" y="321"/>
                    </a:cubicBezTo>
                    <a:cubicBezTo>
                      <a:pt x="59" y="321"/>
                      <a:pt x="69" y="322"/>
                      <a:pt x="76" y="323"/>
                    </a:cubicBezTo>
                    <a:close/>
                    <a:moveTo>
                      <a:pt x="57" y="319"/>
                    </a:moveTo>
                    <a:cubicBezTo>
                      <a:pt x="57" y="318"/>
                      <a:pt x="57" y="318"/>
                      <a:pt x="57" y="318"/>
                    </a:cubicBezTo>
                    <a:cubicBezTo>
                      <a:pt x="59" y="319"/>
                      <a:pt x="59" y="319"/>
                      <a:pt x="59" y="319"/>
                    </a:cubicBezTo>
                    <a:cubicBezTo>
                      <a:pt x="59" y="319"/>
                      <a:pt x="58" y="319"/>
                      <a:pt x="57" y="319"/>
                    </a:cubicBezTo>
                    <a:close/>
                    <a:moveTo>
                      <a:pt x="57" y="312"/>
                    </a:moveTo>
                    <a:cubicBezTo>
                      <a:pt x="57" y="312"/>
                      <a:pt x="57" y="312"/>
                      <a:pt x="57" y="312"/>
                    </a:cubicBezTo>
                    <a:cubicBezTo>
                      <a:pt x="57" y="312"/>
                      <a:pt x="57" y="312"/>
                      <a:pt x="57" y="312"/>
                    </a:cubicBezTo>
                    <a:close/>
                    <a:moveTo>
                      <a:pt x="57" y="312"/>
                    </a:moveTo>
                    <a:cubicBezTo>
                      <a:pt x="57" y="312"/>
                      <a:pt x="57" y="312"/>
                      <a:pt x="57" y="312"/>
                    </a:cubicBezTo>
                    <a:cubicBezTo>
                      <a:pt x="53" y="316"/>
                      <a:pt x="53" y="316"/>
                      <a:pt x="53" y="316"/>
                    </a:cubicBezTo>
                    <a:cubicBezTo>
                      <a:pt x="57" y="318"/>
                      <a:pt x="57" y="318"/>
                      <a:pt x="57" y="318"/>
                    </a:cubicBezTo>
                    <a:cubicBezTo>
                      <a:pt x="57" y="319"/>
                      <a:pt x="57" y="319"/>
                      <a:pt x="57" y="319"/>
                    </a:cubicBezTo>
                    <a:cubicBezTo>
                      <a:pt x="44" y="319"/>
                      <a:pt x="17" y="327"/>
                      <a:pt x="9" y="341"/>
                    </a:cubicBezTo>
                    <a:cubicBezTo>
                      <a:pt x="0" y="341"/>
                      <a:pt x="0" y="341"/>
                      <a:pt x="0" y="341"/>
                    </a:cubicBezTo>
                    <a:cubicBezTo>
                      <a:pt x="13" y="323"/>
                      <a:pt x="29" y="320"/>
                      <a:pt x="47" y="315"/>
                    </a:cubicBezTo>
                    <a:cubicBezTo>
                      <a:pt x="51" y="314"/>
                      <a:pt x="54" y="313"/>
                      <a:pt x="57" y="312"/>
                    </a:cubicBezTo>
                    <a:close/>
                    <a:moveTo>
                      <a:pt x="57" y="321"/>
                    </a:moveTo>
                    <a:cubicBezTo>
                      <a:pt x="55" y="321"/>
                      <a:pt x="55" y="321"/>
                      <a:pt x="55" y="321"/>
                    </a:cubicBezTo>
                    <a:cubicBezTo>
                      <a:pt x="57" y="323"/>
                      <a:pt x="57" y="323"/>
                      <a:pt x="57" y="323"/>
                    </a:cubicBezTo>
                    <a:lnTo>
                      <a:pt x="57" y="321"/>
                    </a:ln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
                <a:extLst>
                  <a:ext uri="{FF2B5EF4-FFF2-40B4-BE49-F238E27FC236}">
                    <a16:creationId xmlns:a16="http://schemas.microsoft.com/office/drawing/2014/main" xmlns="" id="{2E0F8B4B-33AF-4206-8BB4-590A4EC99BBE}"/>
                  </a:ext>
                </a:extLst>
              </p:cNvPr>
              <p:cNvSpPr>
                <a:spLocks noEditPoints="1"/>
              </p:cNvSpPr>
              <p:nvPr/>
            </p:nvSpPr>
            <p:spPr bwMode="auto">
              <a:xfrm>
                <a:off x="5278438" y="2047876"/>
                <a:ext cx="1643063" cy="1720850"/>
              </a:xfrm>
              <a:custGeom>
                <a:avLst/>
                <a:gdLst>
                  <a:gd name="T0" fmla="*/ 165 w 213"/>
                  <a:gd name="T1" fmla="*/ 212 h 223"/>
                  <a:gd name="T2" fmla="*/ 186 w 213"/>
                  <a:gd name="T3" fmla="*/ 194 h 223"/>
                  <a:gd name="T4" fmla="*/ 163 w 213"/>
                  <a:gd name="T5" fmla="*/ 170 h 223"/>
                  <a:gd name="T6" fmla="*/ 183 w 213"/>
                  <a:gd name="T7" fmla="*/ 155 h 223"/>
                  <a:gd name="T8" fmla="*/ 211 w 213"/>
                  <a:gd name="T9" fmla="*/ 190 h 223"/>
                  <a:gd name="T10" fmla="*/ 161 w 213"/>
                  <a:gd name="T11" fmla="*/ 130 h 223"/>
                  <a:gd name="T12" fmla="*/ 187 w 213"/>
                  <a:gd name="T13" fmla="*/ 141 h 223"/>
                  <a:gd name="T14" fmla="*/ 205 w 213"/>
                  <a:gd name="T15" fmla="*/ 138 h 223"/>
                  <a:gd name="T16" fmla="*/ 182 w 213"/>
                  <a:gd name="T17" fmla="*/ 116 h 223"/>
                  <a:gd name="T18" fmla="*/ 157 w 213"/>
                  <a:gd name="T19" fmla="*/ 61 h 223"/>
                  <a:gd name="T20" fmla="*/ 179 w 213"/>
                  <a:gd name="T21" fmla="*/ 72 h 223"/>
                  <a:gd name="T22" fmla="*/ 202 w 213"/>
                  <a:gd name="T23" fmla="*/ 104 h 223"/>
                  <a:gd name="T24" fmla="*/ 169 w 213"/>
                  <a:gd name="T25" fmla="*/ 96 h 223"/>
                  <a:gd name="T26" fmla="*/ 171 w 213"/>
                  <a:gd name="T27" fmla="*/ 30 h 223"/>
                  <a:gd name="T28" fmla="*/ 184 w 213"/>
                  <a:gd name="T29" fmla="*/ 54 h 223"/>
                  <a:gd name="T30" fmla="*/ 149 w 213"/>
                  <a:gd name="T31" fmla="*/ 205 h 223"/>
                  <a:gd name="T32" fmla="*/ 129 w 213"/>
                  <a:gd name="T33" fmla="*/ 194 h 223"/>
                  <a:gd name="T34" fmla="*/ 113 w 213"/>
                  <a:gd name="T35" fmla="*/ 182 h 223"/>
                  <a:gd name="T36" fmla="*/ 122 w 213"/>
                  <a:gd name="T37" fmla="*/ 161 h 223"/>
                  <a:gd name="T38" fmla="*/ 139 w 213"/>
                  <a:gd name="T39" fmla="*/ 179 h 223"/>
                  <a:gd name="T40" fmla="*/ 149 w 213"/>
                  <a:gd name="T41" fmla="*/ 143 h 223"/>
                  <a:gd name="T42" fmla="*/ 129 w 213"/>
                  <a:gd name="T43" fmla="*/ 131 h 223"/>
                  <a:gd name="T44" fmla="*/ 141 w 213"/>
                  <a:gd name="T45" fmla="*/ 119 h 223"/>
                  <a:gd name="T46" fmla="*/ 152 w 213"/>
                  <a:gd name="T47" fmla="*/ 103 h 223"/>
                  <a:gd name="T48" fmla="*/ 134 w 213"/>
                  <a:gd name="T49" fmla="*/ 91 h 223"/>
                  <a:gd name="T50" fmla="*/ 118 w 213"/>
                  <a:gd name="T51" fmla="*/ 76 h 223"/>
                  <a:gd name="T52" fmla="*/ 112 w 213"/>
                  <a:gd name="T53" fmla="*/ 135 h 223"/>
                  <a:gd name="T54" fmla="*/ 127 w 213"/>
                  <a:gd name="T55" fmla="*/ 153 h 223"/>
                  <a:gd name="T56" fmla="*/ 151 w 213"/>
                  <a:gd name="T57" fmla="*/ 165 h 223"/>
                  <a:gd name="T58" fmla="*/ 135 w 213"/>
                  <a:gd name="T59" fmla="*/ 37 h 223"/>
                  <a:gd name="T60" fmla="*/ 120 w 213"/>
                  <a:gd name="T61" fmla="*/ 26 h 223"/>
                  <a:gd name="T62" fmla="*/ 109 w 213"/>
                  <a:gd name="T63" fmla="*/ 14 h 223"/>
                  <a:gd name="T64" fmla="*/ 120 w 213"/>
                  <a:gd name="T65" fmla="*/ 35 h 223"/>
                  <a:gd name="T66" fmla="*/ 134 w 213"/>
                  <a:gd name="T67" fmla="*/ 47 h 223"/>
                  <a:gd name="T68" fmla="*/ 151 w 213"/>
                  <a:gd name="T69" fmla="*/ 58 h 223"/>
                  <a:gd name="T70" fmla="*/ 141 w 213"/>
                  <a:gd name="T71" fmla="*/ 78 h 223"/>
                  <a:gd name="T72" fmla="*/ 124 w 213"/>
                  <a:gd name="T73" fmla="*/ 65 h 223"/>
                  <a:gd name="T74" fmla="*/ 112 w 213"/>
                  <a:gd name="T75" fmla="*/ 49 h 223"/>
                  <a:gd name="T76" fmla="*/ 100 w 213"/>
                  <a:gd name="T77" fmla="*/ 53 h 223"/>
                  <a:gd name="T78" fmla="*/ 88 w 213"/>
                  <a:gd name="T79" fmla="*/ 69 h 223"/>
                  <a:gd name="T80" fmla="*/ 73 w 213"/>
                  <a:gd name="T81" fmla="*/ 83 h 223"/>
                  <a:gd name="T82" fmla="*/ 60 w 213"/>
                  <a:gd name="T83" fmla="*/ 61 h 223"/>
                  <a:gd name="T84" fmla="*/ 80 w 213"/>
                  <a:gd name="T85" fmla="*/ 48 h 223"/>
                  <a:gd name="T86" fmla="*/ 95 w 213"/>
                  <a:gd name="T87" fmla="*/ 32 h 223"/>
                  <a:gd name="T88" fmla="*/ 102 w 213"/>
                  <a:gd name="T89" fmla="*/ 16 h 223"/>
                  <a:gd name="T90" fmla="*/ 88 w 213"/>
                  <a:gd name="T91" fmla="*/ 30 h 223"/>
                  <a:gd name="T92" fmla="*/ 66 w 213"/>
                  <a:gd name="T93" fmla="*/ 41 h 223"/>
                  <a:gd name="T94" fmla="*/ 77 w 213"/>
                  <a:gd name="T95" fmla="*/ 19 h 223"/>
                  <a:gd name="T96" fmla="*/ 99 w 213"/>
                  <a:gd name="T97" fmla="*/ 7 h 223"/>
                  <a:gd name="T98" fmla="*/ 115 w 213"/>
                  <a:gd name="T99" fmla="*/ 8 h 223"/>
                  <a:gd name="T100" fmla="*/ 136 w 213"/>
                  <a:gd name="T101" fmla="*/ 19 h 223"/>
                  <a:gd name="T102" fmla="*/ 82 w 213"/>
                  <a:gd name="T103" fmla="*/ 174 h 223"/>
                  <a:gd name="T104" fmla="*/ 103 w 213"/>
                  <a:gd name="T105" fmla="*/ 175 h 223"/>
                  <a:gd name="T106" fmla="*/ 88 w 213"/>
                  <a:gd name="T107" fmla="*/ 153 h 223"/>
                  <a:gd name="T108" fmla="*/ 101 w 213"/>
                  <a:gd name="T109" fmla="*/ 70 h 223"/>
                  <a:gd name="T110" fmla="*/ 81 w 213"/>
                  <a:gd name="T111" fmla="*/ 111 h 223"/>
                  <a:gd name="T112" fmla="*/ 26 w 213"/>
                  <a:gd name="T113" fmla="*/ 53 h 223"/>
                  <a:gd name="T114" fmla="*/ 48 w 213"/>
                  <a:gd name="T115" fmla="*/ 28 h 223"/>
                  <a:gd name="T116" fmla="*/ 36 w 213"/>
                  <a:gd name="T117" fmla="*/ 101 h 223"/>
                  <a:gd name="T118" fmla="*/ 13 w 213"/>
                  <a:gd name="T119" fmla="*/ 87 h 223"/>
                  <a:gd name="T120" fmla="*/ 47 w 213"/>
                  <a:gd name="T121" fmla="*/ 67 h 223"/>
                  <a:gd name="T122" fmla="*/ 9 w 213"/>
                  <a:gd name="T123" fmla="*/ 139 h 223"/>
                  <a:gd name="T124" fmla="*/ 49 w 213"/>
                  <a:gd name="T125"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 h="223">
                    <a:moveTo>
                      <a:pt x="202" y="223"/>
                    </a:moveTo>
                    <a:cubicBezTo>
                      <a:pt x="202" y="223"/>
                      <a:pt x="202" y="223"/>
                      <a:pt x="202" y="223"/>
                    </a:cubicBezTo>
                    <a:cubicBezTo>
                      <a:pt x="202" y="222"/>
                      <a:pt x="202" y="222"/>
                      <a:pt x="202" y="222"/>
                    </a:cubicBezTo>
                    <a:cubicBezTo>
                      <a:pt x="202" y="222"/>
                      <a:pt x="202" y="222"/>
                      <a:pt x="202" y="222"/>
                    </a:cubicBezTo>
                    <a:cubicBezTo>
                      <a:pt x="202" y="222"/>
                      <a:pt x="202" y="222"/>
                      <a:pt x="202" y="222"/>
                    </a:cubicBezTo>
                    <a:cubicBezTo>
                      <a:pt x="202" y="222"/>
                      <a:pt x="202" y="222"/>
                      <a:pt x="202"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8" y="222"/>
                      <a:pt x="198" y="222"/>
                      <a:pt x="198" y="222"/>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4" y="221"/>
                      <a:pt x="194" y="221"/>
                      <a:pt x="194" y="221"/>
                    </a:cubicBezTo>
                    <a:cubicBezTo>
                      <a:pt x="194" y="221"/>
                      <a:pt x="194" y="221"/>
                      <a:pt x="194" y="221"/>
                    </a:cubicBezTo>
                    <a:cubicBezTo>
                      <a:pt x="194" y="221"/>
                      <a:pt x="194" y="221"/>
                      <a:pt x="194" y="221"/>
                    </a:cubicBezTo>
                    <a:cubicBezTo>
                      <a:pt x="194" y="221"/>
                      <a:pt x="194" y="221"/>
                      <a:pt x="194" y="221"/>
                    </a:cubicBezTo>
                    <a:cubicBezTo>
                      <a:pt x="194" y="221"/>
                      <a:pt x="193" y="221"/>
                      <a:pt x="193" y="221"/>
                    </a:cubicBezTo>
                    <a:cubicBezTo>
                      <a:pt x="193" y="221"/>
                      <a:pt x="193" y="221"/>
                      <a:pt x="193" y="221"/>
                    </a:cubicBezTo>
                    <a:cubicBezTo>
                      <a:pt x="193" y="221"/>
                      <a:pt x="193" y="221"/>
                      <a:pt x="193" y="221"/>
                    </a:cubicBezTo>
                    <a:cubicBezTo>
                      <a:pt x="193" y="221"/>
                      <a:pt x="193" y="221"/>
                      <a:pt x="193" y="221"/>
                    </a:cubicBezTo>
                    <a:cubicBezTo>
                      <a:pt x="193" y="221"/>
                      <a:pt x="192" y="221"/>
                      <a:pt x="192" y="221"/>
                    </a:cubicBezTo>
                    <a:cubicBezTo>
                      <a:pt x="192" y="221"/>
                      <a:pt x="192" y="221"/>
                      <a:pt x="192" y="221"/>
                    </a:cubicBezTo>
                    <a:cubicBezTo>
                      <a:pt x="192" y="221"/>
                      <a:pt x="192" y="221"/>
                      <a:pt x="192" y="221"/>
                    </a:cubicBezTo>
                    <a:cubicBezTo>
                      <a:pt x="192" y="221"/>
                      <a:pt x="192" y="221"/>
                      <a:pt x="192" y="221"/>
                    </a:cubicBezTo>
                    <a:cubicBezTo>
                      <a:pt x="192"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0" y="221"/>
                      <a:pt x="190" y="221"/>
                    </a:cubicBezTo>
                    <a:cubicBezTo>
                      <a:pt x="190" y="221"/>
                      <a:pt x="190" y="221"/>
                      <a:pt x="190" y="221"/>
                    </a:cubicBezTo>
                    <a:cubicBezTo>
                      <a:pt x="190" y="221"/>
                      <a:pt x="190" y="221"/>
                      <a:pt x="190" y="221"/>
                    </a:cubicBezTo>
                    <a:cubicBezTo>
                      <a:pt x="190" y="221"/>
                      <a:pt x="190" y="221"/>
                      <a:pt x="190" y="221"/>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89" y="220"/>
                      <a:pt x="189" y="220"/>
                      <a:pt x="189" y="220"/>
                    </a:cubicBezTo>
                    <a:cubicBezTo>
                      <a:pt x="189" y="220"/>
                      <a:pt x="189" y="220"/>
                      <a:pt x="189" y="220"/>
                    </a:cubicBezTo>
                    <a:cubicBezTo>
                      <a:pt x="189" y="220"/>
                      <a:pt x="189" y="220"/>
                      <a:pt x="189" y="220"/>
                    </a:cubicBezTo>
                    <a:cubicBezTo>
                      <a:pt x="189" y="220"/>
                      <a:pt x="189" y="220"/>
                      <a:pt x="188" y="220"/>
                    </a:cubicBezTo>
                    <a:cubicBezTo>
                      <a:pt x="188" y="220"/>
                      <a:pt x="188" y="220"/>
                      <a:pt x="188" y="220"/>
                    </a:cubicBezTo>
                    <a:cubicBezTo>
                      <a:pt x="188" y="220"/>
                      <a:pt x="188" y="220"/>
                      <a:pt x="188" y="220"/>
                    </a:cubicBezTo>
                    <a:cubicBezTo>
                      <a:pt x="188" y="220"/>
                      <a:pt x="188" y="220"/>
                      <a:pt x="188" y="220"/>
                    </a:cubicBezTo>
                    <a:cubicBezTo>
                      <a:pt x="188" y="220"/>
                      <a:pt x="188" y="220"/>
                      <a:pt x="188" y="220"/>
                    </a:cubicBezTo>
                    <a:cubicBezTo>
                      <a:pt x="188" y="220"/>
                      <a:pt x="188"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3" y="219"/>
                      <a:pt x="183" y="219"/>
                      <a:pt x="183" y="219"/>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6"/>
                      <a:pt x="178" y="216"/>
                      <a:pt x="178" y="216"/>
                    </a:cubicBezTo>
                    <a:cubicBezTo>
                      <a:pt x="178" y="216"/>
                      <a:pt x="178" y="216"/>
                      <a:pt x="178" y="216"/>
                    </a:cubicBezTo>
                    <a:cubicBezTo>
                      <a:pt x="178" y="216"/>
                      <a:pt x="178" y="216"/>
                      <a:pt x="178"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6" y="216"/>
                      <a:pt x="176" y="216"/>
                      <a:pt x="176" y="216"/>
                    </a:cubicBezTo>
                    <a:cubicBezTo>
                      <a:pt x="176" y="216"/>
                      <a:pt x="176" y="216"/>
                      <a:pt x="176" y="216"/>
                    </a:cubicBezTo>
                    <a:cubicBezTo>
                      <a:pt x="176" y="216"/>
                      <a:pt x="176" y="216"/>
                      <a:pt x="176" y="216"/>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5" y="215"/>
                      <a:pt x="174" y="215"/>
                      <a:pt x="174" y="215"/>
                    </a:cubicBezTo>
                    <a:cubicBezTo>
                      <a:pt x="174" y="215"/>
                      <a:pt x="174" y="215"/>
                      <a:pt x="174" y="215"/>
                    </a:cubicBezTo>
                    <a:cubicBezTo>
                      <a:pt x="174" y="215"/>
                      <a:pt x="174" y="215"/>
                      <a:pt x="174"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0" y="214"/>
                      <a:pt x="170" y="214"/>
                      <a:pt x="170" y="214"/>
                    </a:cubicBezTo>
                    <a:cubicBezTo>
                      <a:pt x="170" y="214"/>
                      <a:pt x="170" y="214"/>
                      <a:pt x="170" y="214"/>
                    </a:cubicBezTo>
                    <a:cubicBezTo>
                      <a:pt x="170" y="214"/>
                      <a:pt x="170" y="214"/>
                      <a:pt x="170" y="214"/>
                    </a:cubicBezTo>
                    <a:cubicBezTo>
                      <a:pt x="170" y="214"/>
                      <a:pt x="170" y="214"/>
                      <a:pt x="170" y="214"/>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69" y="213"/>
                      <a:pt x="169" y="213"/>
                      <a:pt x="169" y="213"/>
                    </a:cubicBezTo>
                    <a:cubicBezTo>
                      <a:pt x="169" y="213"/>
                      <a:pt x="169" y="213"/>
                      <a:pt x="169" y="213"/>
                    </a:cubicBezTo>
                    <a:cubicBezTo>
                      <a:pt x="169"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0"/>
                      <a:pt x="162" y="210"/>
                      <a:pt x="162" y="210"/>
                    </a:cubicBezTo>
                    <a:cubicBezTo>
                      <a:pt x="162" y="210"/>
                      <a:pt x="162" y="210"/>
                      <a:pt x="162" y="210"/>
                    </a:cubicBezTo>
                    <a:cubicBezTo>
                      <a:pt x="162" y="210"/>
                      <a:pt x="162" y="210"/>
                      <a:pt x="162" y="210"/>
                    </a:cubicBezTo>
                    <a:cubicBezTo>
                      <a:pt x="162" y="210"/>
                      <a:pt x="162" y="210"/>
                      <a:pt x="162"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59" y="210"/>
                      <a:pt x="159" y="210"/>
                      <a:pt x="159" y="210"/>
                    </a:cubicBezTo>
                    <a:cubicBezTo>
                      <a:pt x="159" y="210"/>
                      <a:pt x="159" y="210"/>
                      <a:pt x="159" y="210"/>
                    </a:cubicBezTo>
                    <a:cubicBezTo>
                      <a:pt x="159" y="209"/>
                      <a:pt x="159" y="209"/>
                      <a:pt x="159" y="209"/>
                    </a:cubicBezTo>
                    <a:cubicBezTo>
                      <a:pt x="159" y="209"/>
                      <a:pt x="159" y="209"/>
                      <a:pt x="159" y="209"/>
                    </a:cubicBezTo>
                    <a:cubicBezTo>
                      <a:pt x="159" y="209"/>
                      <a:pt x="159"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6" y="208"/>
                      <a:pt x="156" y="208"/>
                      <a:pt x="156" y="208"/>
                    </a:cubicBezTo>
                    <a:cubicBezTo>
                      <a:pt x="156" y="186"/>
                      <a:pt x="156" y="186"/>
                      <a:pt x="156" y="186"/>
                    </a:cubicBezTo>
                    <a:cubicBezTo>
                      <a:pt x="156" y="186"/>
                      <a:pt x="156" y="186"/>
                      <a:pt x="156" y="186"/>
                    </a:cubicBezTo>
                    <a:cubicBezTo>
                      <a:pt x="156" y="186"/>
                      <a:pt x="156" y="186"/>
                      <a:pt x="157" y="186"/>
                    </a:cubicBezTo>
                    <a:cubicBezTo>
                      <a:pt x="157" y="186"/>
                      <a:pt x="157" y="186"/>
                      <a:pt x="157" y="186"/>
                    </a:cubicBezTo>
                    <a:cubicBezTo>
                      <a:pt x="157" y="186"/>
                      <a:pt x="157" y="186"/>
                      <a:pt x="157" y="186"/>
                    </a:cubicBezTo>
                    <a:cubicBezTo>
                      <a:pt x="157" y="186"/>
                      <a:pt x="157" y="186"/>
                      <a:pt x="157" y="187"/>
                    </a:cubicBezTo>
                    <a:cubicBezTo>
                      <a:pt x="157" y="187"/>
                      <a:pt x="157" y="187"/>
                      <a:pt x="157" y="187"/>
                    </a:cubicBezTo>
                    <a:cubicBezTo>
                      <a:pt x="157" y="187"/>
                      <a:pt x="157" y="187"/>
                      <a:pt x="157" y="187"/>
                    </a:cubicBezTo>
                    <a:cubicBezTo>
                      <a:pt x="158" y="187"/>
                      <a:pt x="158" y="187"/>
                      <a:pt x="158" y="187"/>
                    </a:cubicBezTo>
                    <a:cubicBezTo>
                      <a:pt x="158" y="187"/>
                      <a:pt x="158" y="187"/>
                      <a:pt x="158" y="187"/>
                    </a:cubicBezTo>
                    <a:cubicBezTo>
                      <a:pt x="158" y="187"/>
                      <a:pt x="158" y="187"/>
                      <a:pt x="158" y="187"/>
                    </a:cubicBezTo>
                    <a:cubicBezTo>
                      <a:pt x="158" y="187"/>
                      <a:pt x="158" y="187"/>
                      <a:pt x="158" y="187"/>
                    </a:cubicBezTo>
                    <a:cubicBezTo>
                      <a:pt x="158" y="187"/>
                      <a:pt x="158"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60" y="187"/>
                      <a:pt x="160" y="187"/>
                    </a:cubicBezTo>
                    <a:cubicBezTo>
                      <a:pt x="160" y="187"/>
                      <a:pt x="160" y="187"/>
                      <a:pt x="160" y="187"/>
                    </a:cubicBezTo>
                    <a:cubicBezTo>
                      <a:pt x="160" y="187"/>
                      <a:pt x="160" y="187"/>
                      <a:pt x="160" y="187"/>
                    </a:cubicBezTo>
                    <a:cubicBezTo>
                      <a:pt x="160" y="187"/>
                      <a:pt x="160" y="187"/>
                      <a:pt x="160" y="187"/>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3" y="189"/>
                      <a:pt x="163" y="189"/>
                    </a:cubicBezTo>
                    <a:cubicBezTo>
                      <a:pt x="163" y="189"/>
                      <a:pt x="163" y="189"/>
                      <a:pt x="163" y="189"/>
                    </a:cubicBezTo>
                    <a:cubicBezTo>
                      <a:pt x="163" y="189"/>
                      <a:pt x="163" y="189"/>
                      <a:pt x="163" y="189"/>
                    </a:cubicBezTo>
                    <a:cubicBezTo>
                      <a:pt x="163" y="189"/>
                      <a:pt x="164" y="189"/>
                      <a:pt x="164" y="189"/>
                    </a:cubicBezTo>
                    <a:cubicBezTo>
                      <a:pt x="164" y="189"/>
                      <a:pt x="164" y="189"/>
                      <a:pt x="164" y="189"/>
                    </a:cubicBezTo>
                    <a:cubicBezTo>
                      <a:pt x="164" y="189"/>
                      <a:pt x="164" y="189"/>
                      <a:pt x="164"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6" y="189"/>
                    </a:cubicBezTo>
                    <a:cubicBezTo>
                      <a:pt x="166" y="189"/>
                      <a:pt x="166" y="189"/>
                      <a:pt x="166" y="189"/>
                    </a:cubicBezTo>
                    <a:cubicBezTo>
                      <a:pt x="166" y="189"/>
                      <a:pt x="166" y="189"/>
                      <a:pt x="166" y="190"/>
                    </a:cubicBezTo>
                    <a:cubicBezTo>
                      <a:pt x="166" y="190"/>
                      <a:pt x="166" y="190"/>
                      <a:pt x="166" y="190"/>
                    </a:cubicBezTo>
                    <a:cubicBezTo>
                      <a:pt x="166" y="190"/>
                      <a:pt x="166" y="190"/>
                      <a:pt x="166" y="190"/>
                    </a:cubicBezTo>
                    <a:cubicBezTo>
                      <a:pt x="166" y="190"/>
                      <a:pt x="166" y="190"/>
                      <a:pt x="166" y="190"/>
                    </a:cubicBezTo>
                    <a:cubicBezTo>
                      <a:pt x="166"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8" y="190"/>
                      <a:pt x="168" y="190"/>
                      <a:pt x="168" y="190"/>
                    </a:cubicBezTo>
                    <a:cubicBezTo>
                      <a:pt x="168" y="190"/>
                      <a:pt x="168"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1" y="190"/>
                      <a:pt x="171" y="190"/>
                    </a:cubicBezTo>
                    <a:cubicBezTo>
                      <a:pt x="171" y="191"/>
                      <a:pt x="171" y="191"/>
                      <a:pt x="171" y="191"/>
                    </a:cubicBezTo>
                    <a:cubicBezTo>
                      <a:pt x="171" y="191"/>
                      <a:pt x="171" y="191"/>
                      <a:pt x="171" y="191"/>
                    </a:cubicBezTo>
                    <a:cubicBezTo>
                      <a:pt x="171"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5" y="191"/>
                      <a:pt x="175" y="191"/>
                      <a:pt x="176" y="191"/>
                    </a:cubicBezTo>
                    <a:cubicBezTo>
                      <a:pt x="176" y="191"/>
                      <a:pt x="176" y="191"/>
                      <a:pt x="176" y="191"/>
                    </a:cubicBezTo>
                    <a:cubicBezTo>
                      <a:pt x="176" y="191"/>
                      <a:pt x="176" y="191"/>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8" y="192"/>
                      <a:pt x="179"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3"/>
                    </a:cubicBezTo>
                    <a:cubicBezTo>
                      <a:pt x="180" y="193"/>
                      <a:pt x="180" y="193"/>
                      <a:pt x="180" y="193"/>
                    </a:cubicBezTo>
                    <a:cubicBezTo>
                      <a:pt x="180" y="193"/>
                      <a:pt x="180" y="193"/>
                      <a:pt x="180" y="193"/>
                    </a:cubicBezTo>
                    <a:cubicBezTo>
                      <a:pt x="180" y="193"/>
                      <a:pt x="180"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4" y="193"/>
                      <a:pt x="184" y="193"/>
                    </a:cubicBezTo>
                    <a:cubicBezTo>
                      <a:pt x="184" y="193"/>
                      <a:pt x="184" y="193"/>
                      <a:pt x="184" y="193"/>
                    </a:cubicBezTo>
                    <a:cubicBezTo>
                      <a:pt x="184" y="193"/>
                      <a:pt x="184" y="193"/>
                      <a:pt x="184" y="193"/>
                    </a:cubicBezTo>
                    <a:cubicBezTo>
                      <a:pt x="185" y="193"/>
                      <a:pt x="185" y="193"/>
                      <a:pt x="185" y="193"/>
                    </a:cubicBezTo>
                    <a:cubicBezTo>
                      <a:pt x="185" y="193"/>
                      <a:pt x="185" y="193"/>
                      <a:pt x="185" y="193"/>
                    </a:cubicBezTo>
                    <a:cubicBezTo>
                      <a:pt x="185" y="193"/>
                      <a:pt x="185" y="193"/>
                      <a:pt x="185" y="193"/>
                    </a:cubicBezTo>
                    <a:cubicBezTo>
                      <a:pt x="185" y="193"/>
                      <a:pt x="186" y="193"/>
                      <a:pt x="186" y="193"/>
                    </a:cubicBezTo>
                    <a:cubicBezTo>
                      <a:pt x="186" y="193"/>
                      <a:pt x="186" y="193"/>
                      <a:pt x="186" y="194"/>
                    </a:cubicBezTo>
                    <a:cubicBezTo>
                      <a:pt x="186" y="194"/>
                      <a:pt x="186" y="194"/>
                      <a:pt x="186" y="194"/>
                    </a:cubicBezTo>
                    <a:cubicBezTo>
                      <a:pt x="186" y="194"/>
                      <a:pt x="186" y="194"/>
                      <a:pt x="186" y="194"/>
                    </a:cubicBezTo>
                    <a:cubicBezTo>
                      <a:pt x="186" y="194"/>
                      <a:pt x="186" y="194"/>
                      <a:pt x="186" y="194"/>
                    </a:cubicBezTo>
                    <a:cubicBezTo>
                      <a:pt x="186" y="194"/>
                      <a:pt x="186" y="194"/>
                      <a:pt x="186" y="194"/>
                    </a:cubicBezTo>
                    <a:cubicBezTo>
                      <a:pt x="186" y="194"/>
                      <a:pt x="187" y="194"/>
                      <a:pt x="187" y="194"/>
                    </a:cubicBezTo>
                    <a:cubicBezTo>
                      <a:pt x="187" y="194"/>
                      <a:pt x="187" y="194"/>
                      <a:pt x="187" y="194"/>
                    </a:cubicBezTo>
                    <a:cubicBezTo>
                      <a:pt x="187" y="194"/>
                      <a:pt x="187" y="194"/>
                      <a:pt x="187" y="194"/>
                    </a:cubicBezTo>
                    <a:cubicBezTo>
                      <a:pt x="187" y="194"/>
                      <a:pt x="188" y="194"/>
                      <a:pt x="188" y="194"/>
                    </a:cubicBezTo>
                    <a:cubicBezTo>
                      <a:pt x="188" y="194"/>
                      <a:pt x="188" y="194"/>
                      <a:pt x="188" y="194"/>
                    </a:cubicBezTo>
                    <a:cubicBezTo>
                      <a:pt x="188" y="194"/>
                      <a:pt x="188" y="194"/>
                      <a:pt x="188" y="194"/>
                    </a:cubicBezTo>
                    <a:cubicBezTo>
                      <a:pt x="188" y="194"/>
                      <a:pt x="188" y="193"/>
                      <a:pt x="188" y="193"/>
                    </a:cubicBezTo>
                    <a:cubicBezTo>
                      <a:pt x="188" y="193"/>
                      <a:pt x="188" y="193"/>
                      <a:pt x="188" y="193"/>
                    </a:cubicBezTo>
                    <a:cubicBezTo>
                      <a:pt x="188" y="193"/>
                      <a:pt x="188" y="193"/>
                      <a:pt x="188" y="193"/>
                    </a:cubicBezTo>
                    <a:cubicBezTo>
                      <a:pt x="188" y="193"/>
                      <a:pt x="188" y="193"/>
                      <a:pt x="189" y="193"/>
                    </a:cubicBezTo>
                    <a:cubicBezTo>
                      <a:pt x="189" y="193"/>
                      <a:pt x="189" y="193"/>
                      <a:pt x="189" y="193"/>
                    </a:cubicBezTo>
                    <a:cubicBezTo>
                      <a:pt x="189" y="193"/>
                      <a:pt x="189" y="193"/>
                      <a:pt x="189" y="193"/>
                    </a:cubicBezTo>
                    <a:cubicBezTo>
                      <a:pt x="189" y="193"/>
                      <a:pt x="189" y="192"/>
                      <a:pt x="189" y="192"/>
                    </a:cubicBezTo>
                    <a:cubicBezTo>
                      <a:pt x="189" y="192"/>
                      <a:pt x="189" y="192"/>
                      <a:pt x="189" y="192"/>
                    </a:cubicBezTo>
                    <a:cubicBezTo>
                      <a:pt x="189" y="191"/>
                      <a:pt x="189" y="191"/>
                      <a:pt x="189" y="191"/>
                    </a:cubicBezTo>
                    <a:cubicBezTo>
                      <a:pt x="189" y="191"/>
                      <a:pt x="189" y="191"/>
                      <a:pt x="189" y="191"/>
                    </a:cubicBezTo>
                    <a:cubicBezTo>
                      <a:pt x="189" y="189"/>
                      <a:pt x="189" y="188"/>
                      <a:pt x="189" y="187"/>
                    </a:cubicBezTo>
                    <a:cubicBezTo>
                      <a:pt x="189" y="187"/>
                      <a:pt x="189" y="187"/>
                      <a:pt x="189" y="187"/>
                    </a:cubicBezTo>
                    <a:cubicBezTo>
                      <a:pt x="189" y="187"/>
                      <a:pt x="189" y="186"/>
                      <a:pt x="189" y="186"/>
                    </a:cubicBezTo>
                    <a:cubicBezTo>
                      <a:pt x="188" y="186"/>
                      <a:pt x="188" y="186"/>
                      <a:pt x="188" y="186"/>
                    </a:cubicBezTo>
                    <a:cubicBezTo>
                      <a:pt x="188" y="185"/>
                      <a:pt x="188" y="185"/>
                      <a:pt x="188" y="185"/>
                    </a:cubicBezTo>
                    <a:cubicBezTo>
                      <a:pt x="188" y="185"/>
                      <a:pt x="188" y="185"/>
                      <a:pt x="188" y="185"/>
                    </a:cubicBezTo>
                    <a:cubicBezTo>
                      <a:pt x="188" y="184"/>
                      <a:pt x="188" y="184"/>
                      <a:pt x="188" y="183"/>
                    </a:cubicBezTo>
                    <a:cubicBezTo>
                      <a:pt x="188" y="183"/>
                      <a:pt x="188" y="183"/>
                      <a:pt x="188" y="183"/>
                    </a:cubicBezTo>
                    <a:cubicBezTo>
                      <a:pt x="188" y="183"/>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7" y="181"/>
                      <a:pt x="187" y="181"/>
                      <a:pt x="187" y="181"/>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6"/>
                      <a:pt x="186" y="176"/>
                      <a:pt x="186" y="176"/>
                    </a:cubicBezTo>
                    <a:cubicBezTo>
                      <a:pt x="186" y="176"/>
                      <a:pt x="186" y="176"/>
                      <a:pt x="186"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4"/>
                      <a:pt x="179" y="174"/>
                      <a:pt x="179" y="174"/>
                    </a:cubicBezTo>
                    <a:cubicBezTo>
                      <a:pt x="179" y="174"/>
                      <a:pt x="179" y="174"/>
                      <a:pt x="179" y="174"/>
                    </a:cubicBezTo>
                    <a:cubicBezTo>
                      <a:pt x="178" y="174"/>
                      <a:pt x="178" y="174"/>
                      <a:pt x="178" y="174"/>
                    </a:cubicBezTo>
                    <a:cubicBezTo>
                      <a:pt x="178" y="174"/>
                      <a:pt x="178" y="174"/>
                      <a:pt x="178" y="174"/>
                    </a:cubicBezTo>
                    <a:cubicBezTo>
                      <a:pt x="178" y="174"/>
                      <a:pt x="178" y="174"/>
                      <a:pt x="178" y="174"/>
                    </a:cubicBezTo>
                    <a:cubicBezTo>
                      <a:pt x="178" y="174"/>
                      <a:pt x="178" y="174"/>
                      <a:pt x="178"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5" y="174"/>
                      <a:pt x="175" y="174"/>
                    </a:cubicBezTo>
                    <a:cubicBezTo>
                      <a:pt x="175" y="174"/>
                      <a:pt x="175" y="174"/>
                      <a:pt x="175" y="174"/>
                    </a:cubicBezTo>
                    <a:cubicBezTo>
                      <a:pt x="175" y="174"/>
                      <a:pt x="175" y="174"/>
                      <a:pt x="175" y="174"/>
                    </a:cubicBezTo>
                    <a:cubicBezTo>
                      <a:pt x="175" y="174"/>
                      <a:pt x="175" y="174"/>
                      <a:pt x="175" y="174"/>
                    </a:cubicBezTo>
                    <a:cubicBezTo>
                      <a:pt x="175" y="173"/>
                      <a:pt x="175" y="173"/>
                      <a:pt x="175" y="173"/>
                    </a:cubicBezTo>
                    <a:cubicBezTo>
                      <a:pt x="175" y="173"/>
                      <a:pt x="175" y="173"/>
                      <a:pt x="175"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1" y="173"/>
                      <a:pt x="171" y="173"/>
                      <a:pt x="171" y="173"/>
                    </a:cubicBezTo>
                    <a:cubicBezTo>
                      <a:pt x="171" y="173"/>
                      <a:pt x="171" y="173"/>
                      <a:pt x="171" y="173"/>
                    </a:cubicBezTo>
                    <a:cubicBezTo>
                      <a:pt x="171" y="173"/>
                      <a:pt x="171" y="173"/>
                      <a:pt x="171" y="173"/>
                    </a:cubicBezTo>
                    <a:cubicBezTo>
                      <a:pt x="171" y="173"/>
                      <a:pt x="171" y="173"/>
                      <a:pt x="171" y="173"/>
                    </a:cubicBezTo>
                    <a:cubicBezTo>
                      <a:pt x="171" y="173"/>
                      <a:pt x="170" y="173"/>
                      <a:pt x="170" y="173"/>
                    </a:cubicBezTo>
                    <a:cubicBezTo>
                      <a:pt x="170" y="172"/>
                      <a:pt x="170" y="172"/>
                      <a:pt x="170" y="172"/>
                    </a:cubicBezTo>
                    <a:cubicBezTo>
                      <a:pt x="170" y="172"/>
                      <a:pt x="170" y="172"/>
                      <a:pt x="170" y="172"/>
                    </a:cubicBezTo>
                    <a:cubicBezTo>
                      <a:pt x="170" y="172"/>
                      <a:pt x="170" y="172"/>
                      <a:pt x="170" y="172"/>
                    </a:cubicBezTo>
                    <a:cubicBezTo>
                      <a:pt x="170"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7" y="172"/>
                    </a:cubicBezTo>
                    <a:cubicBezTo>
                      <a:pt x="167" y="172"/>
                      <a:pt x="167" y="172"/>
                      <a:pt x="167" y="172"/>
                    </a:cubicBezTo>
                    <a:cubicBezTo>
                      <a:pt x="167" y="172"/>
                      <a:pt x="167" y="172"/>
                      <a:pt x="167" y="172"/>
                    </a:cubicBezTo>
                    <a:cubicBezTo>
                      <a:pt x="167" y="172"/>
                      <a:pt x="167" y="172"/>
                      <a:pt x="167" y="172"/>
                    </a:cubicBezTo>
                    <a:cubicBezTo>
                      <a:pt x="167" y="172"/>
                      <a:pt x="167" y="172"/>
                      <a:pt x="167" y="172"/>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3" y="170"/>
                      <a:pt x="163" y="170"/>
                      <a:pt x="163" y="170"/>
                    </a:cubicBezTo>
                    <a:cubicBezTo>
                      <a:pt x="163" y="170"/>
                      <a:pt x="163" y="170"/>
                      <a:pt x="163"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69"/>
                      <a:pt x="162" y="169"/>
                      <a:pt x="162" y="169"/>
                    </a:cubicBezTo>
                    <a:cubicBezTo>
                      <a:pt x="162" y="169"/>
                      <a:pt x="162" y="169"/>
                      <a:pt x="162" y="169"/>
                    </a:cubicBezTo>
                    <a:cubicBezTo>
                      <a:pt x="162" y="169"/>
                      <a:pt x="162" y="169"/>
                      <a:pt x="162" y="169"/>
                    </a:cubicBezTo>
                    <a:cubicBezTo>
                      <a:pt x="162"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59" y="169"/>
                    </a:cubicBezTo>
                    <a:cubicBezTo>
                      <a:pt x="159" y="169"/>
                      <a:pt x="159" y="169"/>
                      <a:pt x="159" y="169"/>
                    </a:cubicBezTo>
                    <a:cubicBezTo>
                      <a:pt x="159" y="169"/>
                      <a:pt x="159" y="169"/>
                      <a:pt x="159" y="169"/>
                    </a:cubicBezTo>
                    <a:cubicBezTo>
                      <a:pt x="159" y="169"/>
                      <a:pt x="159" y="169"/>
                      <a:pt x="159" y="169"/>
                    </a:cubicBezTo>
                    <a:cubicBezTo>
                      <a:pt x="159" y="169"/>
                      <a:pt x="159" y="169"/>
                      <a:pt x="159" y="169"/>
                    </a:cubicBezTo>
                    <a:cubicBezTo>
                      <a:pt x="159" y="168"/>
                      <a:pt x="159" y="168"/>
                      <a:pt x="159" y="168"/>
                    </a:cubicBezTo>
                    <a:cubicBezTo>
                      <a:pt x="159" y="168"/>
                      <a:pt x="159" y="168"/>
                      <a:pt x="159" y="168"/>
                    </a:cubicBezTo>
                    <a:cubicBezTo>
                      <a:pt x="159" y="168"/>
                      <a:pt x="159" y="168"/>
                      <a:pt x="159"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8"/>
                    </a:cubicBezTo>
                    <a:cubicBezTo>
                      <a:pt x="159" y="148"/>
                      <a:pt x="159" y="148"/>
                      <a:pt x="159"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9"/>
                    </a:cubicBezTo>
                    <a:cubicBezTo>
                      <a:pt x="161" y="149"/>
                      <a:pt x="161" y="149"/>
                      <a:pt x="161" y="149"/>
                    </a:cubicBezTo>
                    <a:cubicBezTo>
                      <a:pt x="161" y="149"/>
                      <a:pt x="161" y="149"/>
                      <a:pt x="161" y="149"/>
                    </a:cubicBezTo>
                    <a:cubicBezTo>
                      <a:pt x="161" y="149"/>
                      <a:pt x="161" y="149"/>
                      <a:pt x="161"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3" y="149"/>
                    </a:cubicBezTo>
                    <a:cubicBezTo>
                      <a:pt x="163" y="149"/>
                      <a:pt x="163" y="149"/>
                      <a:pt x="163" y="149"/>
                    </a:cubicBezTo>
                    <a:cubicBezTo>
                      <a:pt x="163" y="149"/>
                      <a:pt x="164" y="149"/>
                      <a:pt x="164" y="149"/>
                    </a:cubicBezTo>
                    <a:cubicBezTo>
                      <a:pt x="164" y="149"/>
                      <a:pt x="164" y="149"/>
                      <a:pt x="164" y="149"/>
                    </a:cubicBezTo>
                    <a:cubicBezTo>
                      <a:pt x="164" y="149"/>
                      <a:pt x="165" y="149"/>
                      <a:pt x="165" y="149"/>
                    </a:cubicBezTo>
                    <a:cubicBezTo>
                      <a:pt x="165" y="149"/>
                      <a:pt x="165" y="149"/>
                      <a:pt x="165" y="149"/>
                    </a:cubicBezTo>
                    <a:cubicBezTo>
                      <a:pt x="165" y="149"/>
                      <a:pt x="165" y="149"/>
                      <a:pt x="165" y="149"/>
                    </a:cubicBezTo>
                    <a:cubicBezTo>
                      <a:pt x="165" y="149"/>
                      <a:pt x="165" y="149"/>
                      <a:pt x="165" y="149"/>
                    </a:cubicBezTo>
                    <a:cubicBezTo>
                      <a:pt x="165" y="149"/>
                      <a:pt x="166" y="149"/>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8" y="150"/>
                      <a:pt x="168" y="150"/>
                    </a:cubicBezTo>
                    <a:cubicBezTo>
                      <a:pt x="168" y="150"/>
                      <a:pt x="168" y="150"/>
                      <a:pt x="168" y="150"/>
                    </a:cubicBezTo>
                    <a:cubicBezTo>
                      <a:pt x="168" y="150"/>
                      <a:pt x="168" y="150"/>
                      <a:pt x="168" y="150"/>
                    </a:cubicBezTo>
                    <a:cubicBezTo>
                      <a:pt x="168" y="150"/>
                      <a:pt x="168" y="150"/>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2"/>
                    </a:cubicBezTo>
                    <a:cubicBezTo>
                      <a:pt x="171" y="152"/>
                      <a:pt x="171"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4" y="153"/>
                    </a:cubicBezTo>
                    <a:cubicBezTo>
                      <a:pt x="174" y="153"/>
                      <a:pt x="174" y="153"/>
                      <a:pt x="174" y="153"/>
                    </a:cubicBezTo>
                    <a:cubicBezTo>
                      <a:pt x="174" y="153"/>
                      <a:pt x="174" y="153"/>
                      <a:pt x="174" y="153"/>
                    </a:cubicBezTo>
                    <a:cubicBezTo>
                      <a:pt x="174" y="153"/>
                      <a:pt x="174" y="153"/>
                      <a:pt x="174" y="153"/>
                    </a:cubicBezTo>
                    <a:cubicBezTo>
                      <a:pt x="174" y="153"/>
                      <a:pt x="174"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6" y="153"/>
                      <a:pt x="176" y="153"/>
                    </a:cubicBezTo>
                    <a:cubicBezTo>
                      <a:pt x="176" y="153"/>
                      <a:pt x="176" y="153"/>
                      <a:pt x="176" y="153"/>
                    </a:cubicBezTo>
                    <a:cubicBezTo>
                      <a:pt x="176" y="153"/>
                      <a:pt x="176" y="153"/>
                      <a:pt x="176" y="153"/>
                    </a:cubicBezTo>
                    <a:cubicBezTo>
                      <a:pt x="177" y="153"/>
                      <a:pt x="177" y="153"/>
                      <a:pt x="177" y="153"/>
                    </a:cubicBezTo>
                    <a:cubicBezTo>
                      <a:pt x="177" y="153"/>
                      <a:pt x="177" y="153"/>
                      <a:pt x="177" y="153"/>
                    </a:cubicBezTo>
                    <a:cubicBezTo>
                      <a:pt x="177" y="153"/>
                      <a:pt x="177" y="153"/>
                      <a:pt x="177" y="153"/>
                    </a:cubicBezTo>
                    <a:cubicBezTo>
                      <a:pt x="177"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9" y="153"/>
                      <a:pt x="179" y="153"/>
                      <a:pt x="179" y="153"/>
                    </a:cubicBezTo>
                    <a:cubicBezTo>
                      <a:pt x="179" y="153"/>
                      <a:pt x="179" y="153"/>
                      <a:pt x="179" y="153"/>
                    </a:cubicBezTo>
                    <a:cubicBezTo>
                      <a:pt x="179" y="153"/>
                      <a:pt x="179" y="153"/>
                      <a:pt x="179" y="153"/>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2" y="154"/>
                      <a:pt x="182" y="154"/>
                      <a:pt x="182" y="154"/>
                    </a:cubicBezTo>
                    <a:cubicBezTo>
                      <a:pt x="182" y="154"/>
                      <a:pt x="182" y="154"/>
                      <a:pt x="182" y="155"/>
                    </a:cubicBezTo>
                    <a:cubicBezTo>
                      <a:pt x="182" y="155"/>
                      <a:pt x="182" y="155"/>
                      <a:pt x="182" y="155"/>
                    </a:cubicBezTo>
                    <a:cubicBezTo>
                      <a:pt x="182" y="155"/>
                      <a:pt x="182" y="155"/>
                      <a:pt x="182" y="155"/>
                    </a:cubicBezTo>
                    <a:cubicBezTo>
                      <a:pt x="182"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6" y="155"/>
                    </a:cubicBezTo>
                    <a:cubicBezTo>
                      <a:pt x="186" y="155"/>
                      <a:pt x="186" y="155"/>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8" y="156"/>
                      <a:pt x="188" y="156"/>
                      <a:pt x="188" y="156"/>
                    </a:cubicBezTo>
                    <a:cubicBezTo>
                      <a:pt x="188" y="156"/>
                      <a:pt x="188" y="156"/>
                      <a:pt x="188" y="156"/>
                    </a:cubicBezTo>
                    <a:cubicBezTo>
                      <a:pt x="188" y="156"/>
                      <a:pt x="188" y="156"/>
                      <a:pt x="188"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90" y="156"/>
                    </a:cubicBezTo>
                    <a:cubicBezTo>
                      <a:pt x="190" y="156"/>
                      <a:pt x="190" y="156"/>
                      <a:pt x="190" y="156"/>
                    </a:cubicBezTo>
                    <a:cubicBezTo>
                      <a:pt x="190" y="156"/>
                      <a:pt x="190" y="156"/>
                      <a:pt x="190" y="156"/>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2" y="157"/>
                    </a:cubicBezTo>
                    <a:cubicBezTo>
                      <a:pt x="192" y="157"/>
                      <a:pt x="192" y="157"/>
                      <a:pt x="192" y="157"/>
                    </a:cubicBezTo>
                    <a:cubicBezTo>
                      <a:pt x="192" y="157"/>
                      <a:pt x="192" y="157"/>
                      <a:pt x="192" y="157"/>
                    </a:cubicBezTo>
                    <a:cubicBezTo>
                      <a:pt x="192" y="157"/>
                      <a:pt x="192" y="157"/>
                      <a:pt x="192" y="157"/>
                    </a:cubicBezTo>
                    <a:cubicBezTo>
                      <a:pt x="192"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4" y="157"/>
                    </a:cubicBezTo>
                    <a:cubicBezTo>
                      <a:pt x="194" y="157"/>
                      <a:pt x="194" y="157"/>
                      <a:pt x="194" y="157"/>
                    </a:cubicBezTo>
                    <a:cubicBezTo>
                      <a:pt x="194" y="157"/>
                      <a:pt x="194" y="157"/>
                      <a:pt x="194" y="158"/>
                    </a:cubicBezTo>
                    <a:cubicBezTo>
                      <a:pt x="194" y="158"/>
                      <a:pt x="194" y="158"/>
                      <a:pt x="194" y="158"/>
                    </a:cubicBezTo>
                    <a:cubicBezTo>
                      <a:pt x="194" y="158"/>
                      <a:pt x="194" y="158"/>
                      <a:pt x="194" y="158"/>
                    </a:cubicBezTo>
                    <a:cubicBezTo>
                      <a:pt x="194" y="158"/>
                      <a:pt x="194"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8" y="158"/>
                      <a:pt x="198" y="158"/>
                    </a:cubicBezTo>
                    <a:cubicBezTo>
                      <a:pt x="198" y="158"/>
                      <a:pt x="198" y="158"/>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200" y="159"/>
                      <a:pt x="200" y="159"/>
                      <a:pt x="200" y="159"/>
                    </a:cubicBezTo>
                    <a:cubicBezTo>
                      <a:pt x="200" y="159"/>
                      <a:pt x="200" y="159"/>
                      <a:pt x="200" y="159"/>
                    </a:cubicBezTo>
                    <a:cubicBezTo>
                      <a:pt x="200" y="159"/>
                      <a:pt x="200" y="159"/>
                      <a:pt x="200" y="159"/>
                    </a:cubicBezTo>
                    <a:cubicBezTo>
                      <a:pt x="200" y="159"/>
                      <a:pt x="200" y="159"/>
                      <a:pt x="201" y="159"/>
                    </a:cubicBezTo>
                    <a:cubicBezTo>
                      <a:pt x="201" y="159"/>
                      <a:pt x="201" y="159"/>
                      <a:pt x="201" y="159"/>
                    </a:cubicBezTo>
                    <a:cubicBezTo>
                      <a:pt x="201" y="159"/>
                      <a:pt x="201" y="159"/>
                      <a:pt x="201" y="160"/>
                    </a:cubicBezTo>
                    <a:cubicBezTo>
                      <a:pt x="201" y="160"/>
                      <a:pt x="201" y="160"/>
                      <a:pt x="201" y="160"/>
                    </a:cubicBezTo>
                    <a:cubicBezTo>
                      <a:pt x="201" y="160"/>
                      <a:pt x="201" y="160"/>
                      <a:pt x="201" y="160"/>
                    </a:cubicBezTo>
                    <a:cubicBezTo>
                      <a:pt x="201" y="160"/>
                      <a:pt x="201" y="160"/>
                      <a:pt x="201" y="160"/>
                    </a:cubicBezTo>
                    <a:cubicBezTo>
                      <a:pt x="201"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5" y="160"/>
                      <a:pt x="205" y="160"/>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4"/>
                      <a:pt x="207" y="164"/>
                      <a:pt x="207" y="164"/>
                    </a:cubicBezTo>
                    <a:cubicBezTo>
                      <a:pt x="207" y="164"/>
                      <a:pt x="207" y="164"/>
                      <a:pt x="207" y="164"/>
                    </a:cubicBezTo>
                    <a:cubicBezTo>
                      <a:pt x="207" y="164"/>
                      <a:pt x="207" y="164"/>
                      <a:pt x="207" y="164"/>
                    </a:cubicBezTo>
                    <a:cubicBezTo>
                      <a:pt x="207" y="165"/>
                      <a:pt x="207" y="165"/>
                      <a:pt x="207" y="165"/>
                    </a:cubicBezTo>
                    <a:cubicBezTo>
                      <a:pt x="207" y="165"/>
                      <a:pt x="207" y="165"/>
                      <a:pt x="207" y="165"/>
                    </a:cubicBezTo>
                    <a:cubicBezTo>
                      <a:pt x="207" y="165"/>
                      <a:pt x="207" y="165"/>
                      <a:pt x="207" y="165"/>
                    </a:cubicBezTo>
                    <a:cubicBezTo>
                      <a:pt x="207" y="165"/>
                      <a:pt x="207" y="166"/>
                      <a:pt x="207" y="167"/>
                    </a:cubicBezTo>
                    <a:cubicBezTo>
                      <a:pt x="207" y="167"/>
                      <a:pt x="207" y="167"/>
                      <a:pt x="207" y="167"/>
                    </a:cubicBezTo>
                    <a:cubicBezTo>
                      <a:pt x="207" y="167"/>
                      <a:pt x="207" y="167"/>
                      <a:pt x="208" y="167"/>
                    </a:cubicBezTo>
                    <a:cubicBezTo>
                      <a:pt x="208" y="167"/>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70"/>
                      <a:pt x="208" y="170"/>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2"/>
                      <a:pt x="208" y="172"/>
                    </a:cubicBezTo>
                    <a:cubicBezTo>
                      <a:pt x="208" y="172"/>
                      <a:pt x="208"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3"/>
                      <a:pt x="209" y="173"/>
                      <a:pt x="209" y="173"/>
                    </a:cubicBezTo>
                    <a:cubicBezTo>
                      <a:pt x="209" y="173"/>
                      <a:pt x="209" y="173"/>
                      <a:pt x="209" y="173"/>
                    </a:cubicBezTo>
                    <a:cubicBezTo>
                      <a:pt x="209" y="173"/>
                      <a:pt x="209" y="173"/>
                      <a:pt x="209" y="173"/>
                    </a:cubicBezTo>
                    <a:cubicBezTo>
                      <a:pt x="209" y="173"/>
                      <a:pt x="209" y="173"/>
                      <a:pt x="209" y="173"/>
                    </a:cubicBezTo>
                    <a:cubicBezTo>
                      <a:pt x="209" y="173"/>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6"/>
                      <a:pt x="209" y="176"/>
                      <a:pt x="209" y="176"/>
                    </a:cubicBezTo>
                    <a:cubicBezTo>
                      <a:pt x="209" y="176"/>
                      <a:pt x="209" y="176"/>
                      <a:pt x="209" y="176"/>
                    </a:cubicBezTo>
                    <a:cubicBezTo>
                      <a:pt x="209" y="176"/>
                      <a:pt x="209" y="176"/>
                      <a:pt x="209" y="176"/>
                    </a:cubicBezTo>
                    <a:cubicBezTo>
                      <a:pt x="209" y="176"/>
                      <a:pt x="209" y="177"/>
                      <a:pt x="209" y="177"/>
                    </a:cubicBezTo>
                    <a:cubicBezTo>
                      <a:pt x="210" y="177"/>
                      <a:pt x="210" y="177"/>
                      <a:pt x="210" y="177"/>
                    </a:cubicBezTo>
                    <a:cubicBezTo>
                      <a:pt x="210" y="178"/>
                      <a:pt x="210" y="178"/>
                      <a:pt x="210" y="179"/>
                    </a:cubicBezTo>
                    <a:cubicBezTo>
                      <a:pt x="210" y="179"/>
                      <a:pt x="210" y="179"/>
                      <a:pt x="210" y="179"/>
                    </a:cubicBezTo>
                    <a:cubicBezTo>
                      <a:pt x="210" y="179"/>
                      <a:pt x="210" y="179"/>
                      <a:pt x="210" y="180"/>
                    </a:cubicBezTo>
                    <a:cubicBezTo>
                      <a:pt x="210" y="180"/>
                      <a:pt x="210" y="180"/>
                      <a:pt x="210" y="180"/>
                    </a:cubicBezTo>
                    <a:cubicBezTo>
                      <a:pt x="210" y="180"/>
                      <a:pt x="210" y="180"/>
                      <a:pt x="210" y="181"/>
                    </a:cubicBezTo>
                    <a:cubicBezTo>
                      <a:pt x="210" y="181"/>
                      <a:pt x="210" y="181"/>
                      <a:pt x="210" y="181"/>
                    </a:cubicBezTo>
                    <a:cubicBezTo>
                      <a:pt x="210" y="181"/>
                      <a:pt x="210" y="181"/>
                      <a:pt x="210" y="181"/>
                    </a:cubicBezTo>
                    <a:cubicBezTo>
                      <a:pt x="210" y="181"/>
                      <a:pt x="210" y="181"/>
                      <a:pt x="210" y="181"/>
                    </a:cubicBezTo>
                    <a:cubicBezTo>
                      <a:pt x="210" y="182"/>
                      <a:pt x="210" y="183"/>
                      <a:pt x="210" y="183"/>
                    </a:cubicBezTo>
                    <a:cubicBezTo>
                      <a:pt x="210" y="183"/>
                      <a:pt x="210" y="183"/>
                      <a:pt x="210" y="183"/>
                    </a:cubicBezTo>
                    <a:cubicBezTo>
                      <a:pt x="210" y="184"/>
                      <a:pt x="210" y="184"/>
                      <a:pt x="210" y="184"/>
                    </a:cubicBezTo>
                    <a:cubicBezTo>
                      <a:pt x="210" y="184"/>
                      <a:pt x="210" y="184"/>
                      <a:pt x="210" y="184"/>
                    </a:cubicBezTo>
                    <a:cubicBezTo>
                      <a:pt x="210" y="184"/>
                      <a:pt x="210" y="185"/>
                      <a:pt x="210" y="186"/>
                    </a:cubicBezTo>
                    <a:cubicBezTo>
                      <a:pt x="210" y="186"/>
                      <a:pt x="210" y="186"/>
                      <a:pt x="210" y="186"/>
                    </a:cubicBezTo>
                    <a:cubicBezTo>
                      <a:pt x="210" y="186"/>
                      <a:pt x="210" y="186"/>
                      <a:pt x="210" y="186"/>
                    </a:cubicBezTo>
                    <a:cubicBezTo>
                      <a:pt x="210" y="186"/>
                      <a:pt x="210" y="186"/>
                      <a:pt x="210" y="186"/>
                    </a:cubicBezTo>
                    <a:cubicBezTo>
                      <a:pt x="210" y="186"/>
                      <a:pt x="210" y="187"/>
                      <a:pt x="210" y="187"/>
                    </a:cubicBezTo>
                    <a:cubicBezTo>
                      <a:pt x="210" y="187"/>
                      <a:pt x="210" y="187"/>
                      <a:pt x="210" y="187"/>
                    </a:cubicBezTo>
                    <a:cubicBezTo>
                      <a:pt x="210" y="187"/>
                      <a:pt x="210" y="187"/>
                      <a:pt x="210" y="187"/>
                    </a:cubicBezTo>
                    <a:cubicBezTo>
                      <a:pt x="210" y="187"/>
                      <a:pt x="210" y="187"/>
                      <a:pt x="210" y="187"/>
                    </a:cubicBezTo>
                    <a:cubicBezTo>
                      <a:pt x="210" y="187"/>
                      <a:pt x="210" y="187"/>
                      <a:pt x="210" y="187"/>
                    </a:cubicBezTo>
                    <a:cubicBezTo>
                      <a:pt x="210" y="187"/>
                      <a:pt x="210" y="188"/>
                      <a:pt x="210" y="188"/>
                    </a:cubicBezTo>
                    <a:cubicBezTo>
                      <a:pt x="210" y="188"/>
                      <a:pt x="210" y="188"/>
                      <a:pt x="210" y="188"/>
                    </a:cubicBezTo>
                    <a:cubicBezTo>
                      <a:pt x="210" y="188"/>
                      <a:pt x="210" y="188"/>
                      <a:pt x="210" y="188"/>
                    </a:cubicBezTo>
                    <a:cubicBezTo>
                      <a:pt x="210" y="188"/>
                      <a:pt x="210" y="188"/>
                      <a:pt x="210" y="189"/>
                    </a:cubicBezTo>
                    <a:cubicBezTo>
                      <a:pt x="210" y="189"/>
                      <a:pt x="210" y="189"/>
                      <a:pt x="211" y="189"/>
                    </a:cubicBezTo>
                    <a:cubicBezTo>
                      <a:pt x="211" y="189"/>
                      <a:pt x="211" y="189"/>
                      <a:pt x="211" y="189"/>
                    </a:cubicBezTo>
                    <a:cubicBezTo>
                      <a:pt x="211" y="189"/>
                      <a:pt x="211" y="189"/>
                      <a:pt x="211" y="189"/>
                    </a:cubicBezTo>
                    <a:cubicBezTo>
                      <a:pt x="211" y="189"/>
                      <a:pt x="211" y="189"/>
                      <a:pt x="211" y="189"/>
                    </a:cubicBezTo>
                    <a:cubicBezTo>
                      <a:pt x="211" y="189"/>
                      <a:pt x="211" y="189"/>
                      <a:pt x="211" y="190"/>
                    </a:cubicBezTo>
                    <a:cubicBezTo>
                      <a:pt x="211" y="190"/>
                      <a:pt x="211" y="190"/>
                      <a:pt x="211" y="190"/>
                    </a:cubicBezTo>
                    <a:cubicBezTo>
                      <a:pt x="211" y="190"/>
                      <a:pt x="211" y="190"/>
                      <a:pt x="211"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09" y="190"/>
                      <a:pt x="209" y="190"/>
                    </a:cubicBezTo>
                    <a:cubicBezTo>
                      <a:pt x="209" y="190"/>
                      <a:pt x="209" y="190"/>
                      <a:pt x="209" y="190"/>
                    </a:cubicBezTo>
                    <a:cubicBezTo>
                      <a:pt x="209" y="190"/>
                      <a:pt x="209" y="190"/>
                      <a:pt x="209" y="190"/>
                    </a:cubicBezTo>
                    <a:cubicBezTo>
                      <a:pt x="209" y="191"/>
                      <a:pt x="209" y="191"/>
                      <a:pt x="209" y="191"/>
                    </a:cubicBezTo>
                    <a:cubicBezTo>
                      <a:pt x="209" y="191"/>
                      <a:pt x="209" y="191"/>
                      <a:pt x="209" y="191"/>
                    </a:cubicBezTo>
                    <a:cubicBezTo>
                      <a:pt x="209" y="191"/>
                      <a:pt x="209" y="191"/>
                      <a:pt x="209" y="191"/>
                    </a:cubicBezTo>
                    <a:cubicBezTo>
                      <a:pt x="209"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3"/>
                    </a:cubicBezTo>
                    <a:cubicBezTo>
                      <a:pt x="211" y="193"/>
                      <a:pt x="211" y="193"/>
                      <a:pt x="211" y="193"/>
                    </a:cubicBezTo>
                    <a:cubicBezTo>
                      <a:pt x="211" y="193"/>
                      <a:pt x="211" y="193"/>
                      <a:pt x="211" y="193"/>
                    </a:cubicBezTo>
                    <a:cubicBezTo>
                      <a:pt x="211" y="193"/>
                      <a:pt x="211" y="193"/>
                      <a:pt x="211" y="193"/>
                    </a:cubicBezTo>
                    <a:cubicBezTo>
                      <a:pt x="211" y="193"/>
                      <a:pt x="211" y="193"/>
                      <a:pt x="211" y="193"/>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5"/>
                      <a:pt x="211" y="195"/>
                      <a:pt x="211" y="195"/>
                    </a:cubicBezTo>
                    <a:cubicBezTo>
                      <a:pt x="211" y="195"/>
                      <a:pt x="211" y="195"/>
                      <a:pt x="211" y="195"/>
                    </a:cubicBezTo>
                    <a:cubicBezTo>
                      <a:pt x="211" y="195"/>
                      <a:pt x="211" y="195"/>
                      <a:pt x="211" y="195"/>
                    </a:cubicBezTo>
                    <a:cubicBezTo>
                      <a:pt x="211" y="195"/>
                      <a:pt x="211" y="196"/>
                      <a:pt x="211" y="196"/>
                    </a:cubicBezTo>
                    <a:cubicBezTo>
                      <a:pt x="211" y="196"/>
                      <a:pt x="211" y="196"/>
                      <a:pt x="212" y="196"/>
                    </a:cubicBezTo>
                    <a:cubicBezTo>
                      <a:pt x="212" y="196"/>
                      <a:pt x="212" y="196"/>
                      <a:pt x="212" y="196"/>
                    </a:cubicBezTo>
                    <a:cubicBezTo>
                      <a:pt x="212" y="196"/>
                      <a:pt x="212" y="196"/>
                      <a:pt x="212" y="196"/>
                    </a:cubicBezTo>
                    <a:cubicBezTo>
                      <a:pt x="212" y="196"/>
                      <a:pt x="212" y="196"/>
                      <a:pt x="212" y="196"/>
                    </a:cubicBezTo>
                    <a:cubicBezTo>
                      <a:pt x="212" y="196"/>
                      <a:pt x="212" y="196"/>
                      <a:pt x="212" y="196"/>
                    </a:cubicBezTo>
                    <a:cubicBezTo>
                      <a:pt x="212" y="196"/>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8"/>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201"/>
                      <a:pt x="212" y="202"/>
                      <a:pt x="212" y="203"/>
                    </a:cubicBezTo>
                    <a:cubicBezTo>
                      <a:pt x="212" y="203"/>
                      <a:pt x="212" y="203"/>
                      <a:pt x="212" y="203"/>
                    </a:cubicBezTo>
                    <a:cubicBezTo>
                      <a:pt x="212" y="203"/>
                      <a:pt x="212" y="203"/>
                      <a:pt x="212" y="203"/>
                    </a:cubicBezTo>
                    <a:cubicBezTo>
                      <a:pt x="212" y="203"/>
                      <a:pt x="212" y="203"/>
                      <a:pt x="212" y="203"/>
                    </a:cubicBezTo>
                    <a:cubicBezTo>
                      <a:pt x="212" y="203"/>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5"/>
                      <a:pt x="212" y="205"/>
                      <a:pt x="212" y="206"/>
                    </a:cubicBezTo>
                    <a:cubicBezTo>
                      <a:pt x="212" y="206"/>
                      <a:pt x="212" y="206"/>
                      <a:pt x="212" y="206"/>
                    </a:cubicBezTo>
                    <a:cubicBezTo>
                      <a:pt x="212" y="206"/>
                      <a:pt x="212" y="206"/>
                      <a:pt x="212" y="206"/>
                    </a:cubicBezTo>
                    <a:cubicBezTo>
                      <a:pt x="212" y="206"/>
                      <a:pt x="212" y="206"/>
                      <a:pt x="212" y="206"/>
                    </a:cubicBezTo>
                    <a:cubicBezTo>
                      <a:pt x="212" y="206"/>
                      <a:pt x="212" y="207"/>
                      <a:pt x="212" y="207"/>
                    </a:cubicBezTo>
                    <a:cubicBezTo>
                      <a:pt x="212" y="207"/>
                      <a:pt x="212" y="207"/>
                      <a:pt x="212" y="207"/>
                    </a:cubicBezTo>
                    <a:cubicBezTo>
                      <a:pt x="212" y="207"/>
                      <a:pt x="212" y="207"/>
                      <a:pt x="212" y="207"/>
                    </a:cubicBezTo>
                    <a:cubicBezTo>
                      <a:pt x="212" y="207"/>
                      <a:pt x="212" y="207"/>
                      <a:pt x="212" y="207"/>
                    </a:cubicBezTo>
                    <a:cubicBezTo>
                      <a:pt x="212" y="207"/>
                      <a:pt x="212" y="208"/>
                      <a:pt x="212" y="208"/>
                    </a:cubicBezTo>
                    <a:cubicBezTo>
                      <a:pt x="212" y="208"/>
                      <a:pt x="212" y="208"/>
                      <a:pt x="212" y="208"/>
                    </a:cubicBezTo>
                    <a:cubicBezTo>
                      <a:pt x="212" y="208"/>
                      <a:pt x="212" y="208"/>
                      <a:pt x="212" y="208"/>
                    </a:cubicBezTo>
                    <a:cubicBezTo>
                      <a:pt x="212" y="208"/>
                      <a:pt x="212" y="209"/>
                      <a:pt x="212" y="209"/>
                    </a:cubicBezTo>
                    <a:cubicBezTo>
                      <a:pt x="212" y="209"/>
                      <a:pt x="212" y="209"/>
                      <a:pt x="212" y="209"/>
                    </a:cubicBezTo>
                    <a:cubicBezTo>
                      <a:pt x="212" y="209"/>
                      <a:pt x="212" y="209"/>
                      <a:pt x="212" y="209"/>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1"/>
                    </a:cubicBezTo>
                    <a:cubicBezTo>
                      <a:pt x="213" y="211"/>
                      <a:pt x="213" y="211"/>
                      <a:pt x="213" y="211"/>
                    </a:cubicBezTo>
                    <a:cubicBezTo>
                      <a:pt x="213" y="211"/>
                      <a:pt x="213" y="211"/>
                      <a:pt x="213" y="212"/>
                    </a:cubicBezTo>
                    <a:cubicBezTo>
                      <a:pt x="213" y="212"/>
                      <a:pt x="213" y="212"/>
                      <a:pt x="213" y="212"/>
                    </a:cubicBezTo>
                    <a:cubicBezTo>
                      <a:pt x="213" y="212"/>
                      <a:pt x="213" y="212"/>
                      <a:pt x="213" y="212"/>
                    </a:cubicBezTo>
                    <a:cubicBezTo>
                      <a:pt x="213" y="213"/>
                      <a:pt x="213" y="213"/>
                      <a:pt x="213" y="214"/>
                    </a:cubicBezTo>
                    <a:cubicBezTo>
                      <a:pt x="213" y="214"/>
                      <a:pt x="213" y="214"/>
                      <a:pt x="213" y="214"/>
                    </a:cubicBezTo>
                    <a:cubicBezTo>
                      <a:pt x="213" y="214"/>
                      <a:pt x="213" y="214"/>
                      <a:pt x="213" y="214"/>
                    </a:cubicBezTo>
                    <a:cubicBezTo>
                      <a:pt x="213" y="214"/>
                      <a:pt x="213" y="214"/>
                      <a:pt x="213" y="214"/>
                    </a:cubicBezTo>
                    <a:cubicBezTo>
                      <a:pt x="213" y="214"/>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6"/>
                      <a:pt x="213" y="217"/>
                      <a:pt x="213" y="218"/>
                    </a:cubicBezTo>
                    <a:cubicBezTo>
                      <a:pt x="213" y="218"/>
                      <a:pt x="213" y="218"/>
                      <a:pt x="213" y="218"/>
                    </a:cubicBezTo>
                    <a:cubicBezTo>
                      <a:pt x="213" y="218"/>
                      <a:pt x="213" y="218"/>
                      <a:pt x="213" y="218"/>
                    </a:cubicBezTo>
                    <a:cubicBezTo>
                      <a:pt x="213" y="218"/>
                      <a:pt x="213" y="218"/>
                      <a:pt x="213" y="218"/>
                    </a:cubicBezTo>
                    <a:cubicBezTo>
                      <a:pt x="213" y="218"/>
                      <a:pt x="213" y="218"/>
                      <a:pt x="213" y="218"/>
                    </a:cubicBezTo>
                    <a:cubicBezTo>
                      <a:pt x="213" y="218"/>
                      <a:pt x="213" y="218"/>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2" y="221"/>
                    </a:cubicBezTo>
                    <a:cubicBezTo>
                      <a:pt x="212" y="221"/>
                      <a:pt x="212" y="221"/>
                      <a:pt x="212" y="221"/>
                    </a:cubicBezTo>
                    <a:cubicBezTo>
                      <a:pt x="212" y="221"/>
                      <a:pt x="212" y="221"/>
                      <a:pt x="212" y="221"/>
                    </a:cubicBezTo>
                    <a:cubicBezTo>
                      <a:pt x="212" y="221"/>
                      <a:pt x="212" y="221"/>
                      <a:pt x="212" y="221"/>
                    </a:cubicBezTo>
                    <a:cubicBezTo>
                      <a:pt x="212" y="221"/>
                      <a:pt x="212" y="221"/>
                      <a:pt x="212" y="221"/>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1" y="222"/>
                      <a:pt x="211" y="222"/>
                      <a:pt x="211" y="222"/>
                    </a:cubicBezTo>
                    <a:cubicBezTo>
                      <a:pt x="211" y="222"/>
                      <a:pt x="211" y="222"/>
                      <a:pt x="211" y="222"/>
                    </a:cubicBezTo>
                    <a:cubicBezTo>
                      <a:pt x="211" y="222"/>
                      <a:pt x="211" y="222"/>
                      <a:pt x="211" y="222"/>
                    </a:cubicBezTo>
                    <a:cubicBezTo>
                      <a:pt x="211"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8" y="222"/>
                    </a:cubicBezTo>
                    <a:cubicBezTo>
                      <a:pt x="208" y="222"/>
                      <a:pt x="208" y="222"/>
                      <a:pt x="208" y="222"/>
                    </a:cubicBezTo>
                    <a:cubicBezTo>
                      <a:pt x="208" y="222"/>
                      <a:pt x="208" y="222"/>
                      <a:pt x="208" y="222"/>
                    </a:cubicBezTo>
                    <a:cubicBezTo>
                      <a:pt x="208" y="222"/>
                      <a:pt x="208" y="222"/>
                      <a:pt x="208" y="222"/>
                    </a:cubicBezTo>
                    <a:cubicBezTo>
                      <a:pt x="208" y="222"/>
                      <a:pt x="208"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3"/>
                    </a:cubicBezTo>
                    <a:cubicBezTo>
                      <a:pt x="207" y="223"/>
                      <a:pt x="207" y="223"/>
                      <a:pt x="207" y="223"/>
                    </a:cubicBezTo>
                    <a:cubicBezTo>
                      <a:pt x="206" y="223"/>
                      <a:pt x="206" y="223"/>
                      <a:pt x="206" y="223"/>
                    </a:cubicBezTo>
                    <a:cubicBezTo>
                      <a:pt x="206" y="223"/>
                      <a:pt x="206" y="223"/>
                      <a:pt x="206" y="223"/>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3"/>
                    </a:cubicBezTo>
                    <a:cubicBezTo>
                      <a:pt x="205" y="223"/>
                      <a:pt x="205" y="223"/>
                      <a:pt x="205" y="223"/>
                    </a:cubicBezTo>
                    <a:cubicBezTo>
                      <a:pt x="205" y="223"/>
                      <a:pt x="205" y="223"/>
                      <a:pt x="204" y="223"/>
                    </a:cubicBezTo>
                    <a:cubicBezTo>
                      <a:pt x="204" y="223"/>
                      <a:pt x="204" y="223"/>
                      <a:pt x="204" y="223"/>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3" y="222"/>
                      <a:pt x="203" y="222"/>
                      <a:pt x="203" y="222"/>
                    </a:cubicBezTo>
                    <a:cubicBezTo>
                      <a:pt x="203" y="222"/>
                      <a:pt x="203" y="222"/>
                      <a:pt x="203" y="223"/>
                    </a:cubicBezTo>
                    <a:cubicBezTo>
                      <a:pt x="203" y="223"/>
                      <a:pt x="203" y="223"/>
                      <a:pt x="203" y="223"/>
                    </a:cubicBezTo>
                    <a:cubicBezTo>
                      <a:pt x="203" y="223"/>
                      <a:pt x="203" y="223"/>
                      <a:pt x="202" y="223"/>
                    </a:cubicBezTo>
                    <a:close/>
                    <a:moveTo>
                      <a:pt x="156" y="105"/>
                    </a:move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9" y="128"/>
                      <a:pt x="159" y="128"/>
                      <a:pt x="159" y="128"/>
                    </a:cubicBezTo>
                    <a:cubicBezTo>
                      <a:pt x="159" y="128"/>
                      <a:pt x="159" y="128"/>
                      <a:pt x="159" y="128"/>
                    </a:cubicBezTo>
                    <a:cubicBezTo>
                      <a:pt x="159" y="128"/>
                      <a:pt x="159" y="128"/>
                      <a:pt x="159" y="129"/>
                    </a:cubicBezTo>
                    <a:cubicBezTo>
                      <a:pt x="159" y="129"/>
                      <a:pt x="159" y="129"/>
                      <a:pt x="159" y="129"/>
                    </a:cubicBezTo>
                    <a:cubicBezTo>
                      <a:pt x="159" y="129"/>
                      <a:pt x="159" y="129"/>
                      <a:pt x="159" y="129"/>
                    </a:cubicBezTo>
                    <a:cubicBezTo>
                      <a:pt x="159" y="129"/>
                      <a:pt x="159" y="129"/>
                      <a:pt x="159" y="129"/>
                    </a:cubicBezTo>
                    <a:cubicBezTo>
                      <a:pt x="159" y="129"/>
                      <a:pt x="159" y="129"/>
                      <a:pt x="159"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1"/>
                    </a:cubicBezTo>
                    <a:cubicBezTo>
                      <a:pt x="163" y="131"/>
                      <a:pt x="163" y="131"/>
                      <a:pt x="163" y="131"/>
                    </a:cubicBezTo>
                    <a:cubicBezTo>
                      <a:pt x="163" y="131"/>
                      <a:pt x="163" y="131"/>
                      <a:pt x="163" y="131"/>
                    </a:cubicBezTo>
                    <a:cubicBezTo>
                      <a:pt x="163" y="131"/>
                      <a:pt x="163" y="131"/>
                      <a:pt x="163" y="131"/>
                    </a:cubicBezTo>
                    <a:cubicBezTo>
                      <a:pt x="163" y="131"/>
                      <a:pt x="163" y="131"/>
                      <a:pt x="163" y="131"/>
                    </a:cubicBezTo>
                    <a:cubicBezTo>
                      <a:pt x="163" y="131"/>
                      <a:pt x="163"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2"/>
                    </a:cubicBezTo>
                    <a:cubicBezTo>
                      <a:pt x="165" y="132"/>
                      <a:pt x="165" y="132"/>
                      <a:pt x="165"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8" y="132"/>
                      <a:pt x="168" y="132"/>
                      <a:pt x="168" y="132"/>
                    </a:cubicBezTo>
                    <a:cubicBezTo>
                      <a:pt x="168" y="132"/>
                      <a:pt x="168" y="132"/>
                      <a:pt x="168" y="132"/>
                    </a:cubicBezTo>
                    <a:cubicBezTo>
                      <a:pt x="168" y="132"/>
                      <a:pt x="168" y="132"/>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1" y="133"/>
                      <a:pt x="171" y="133"/>
                      <a:pt x="171" y="133"/>
                    </a:cubicBezTo>
                    <a:cubicBezTo>
                      <a:pt x="171" y="133"/>
                      <a:pt x="171" y="133"/>
                      <a:pt x="171" y="133"/>
                    </a:cubicBezTo>
                    <a:cubicBezTo>
                      <a:pt x="171" y="133"/>
                      <a:pt x="171" y="133"/>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5"/>
                    </a:cubicBezTo>
                    <a:cubicBezTo>
                      <a:pt x="172" y="135"/>
                      <a:pt x="172" y="135"/>
                      <a:pt x="172" y="135"/>
                    </a:cubicBezTo>
                    <a:cubicBezTo>
                      <a:pt x="172" y="135"/>
                      <a:pt x="172"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6"/>
                    </a:cubicBezTo>
                    <a:cubicBezTo>
                      <a:pt x="175" y="136"/>
                      <a:pt x="175"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80" y="136"/>
                      <a:pt x="180" y="136"/>
                    </a:cubicBezTo>
                    <a:cubicBezTo>
                      <a:pt x="180" y="136"/>
                      <a:pt x="180" y="136"/>
                      <a:pt x="180" y="136"/>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2" y="137"/>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3" y="138"/>
                    </a:cubicBezTo>
                    <a:cubicBezTo>
                      <a:pt x="183" y="138"/>
                      <a:pt x="183" y="138"/>
                      <a:pt x="183" y="138"/>
                    </a:cubicBezTo>
                    <a:cubicBezTo>
                      <a:pt x="183" y="138"/>
                      <a:pt x="183" y="138"/>
                      <a:pt x="183" y="138"/>
                    </a:cubicBezTo>
                    <a:cubicBezTo>
                      <a:pt x="183" y="138"/>
                      <a:pt x="183" y="138"/>
                      <a:pt x="183" y="138"/>
                    </a:cubicBezTo>
                    <a:cubicBezTo>
                      <a:pt x="183" y="138"/>
                      <a:pt x="183"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9"/>
                    </a:cubicBezTo>
                    <a:cubicBezTo>
                      <a:pt x="184" y="139"/>
                      <a:pt x="184" y="139"/>
                      <a:pt x="184" y="139"/>
                    </a:cubicBezTo>
                    <a:cubicBezTo>
                      <a:pt x="184" y="139"/>
                      <a:pt x="184" y="139"/>
                      <a:pt x="184" y="139"/>
                    </a:cubicBezTo>
                    <a:cubicBezTo>
                      <a:pt x="184" y="139"/>
                      <a:pt x="184" y="139"/>
                      <a:pt x="184" y="139"/>
                    </a:cubicBezTo>
                    <a:cubicBezTo>
                      <a:pt x="184" y="139"/>
                      <a:pt x="184" y="139"/>
                      <a:pt x="184"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1"/>
                      <a:pt x="186" y="141"/>
                      <a:pt x="186" y="141"/>
                    </a:cubicBezTo>
                    <a:cubicBezTo>
                      <a:pt x="186" y="141"/>
                      <a:pt x="186" y="141"/>
                      <a:pt x="186" y="141"/>
                    </a:cubicBezTo>
                    <a:cubicBezTo>
                      <a:pt x="186" y="141"/>
                      <a:pt x="186" y="141"/>
                      <a:pt x="186" y="141"/>
                    </a:cubicBezTo>
                    <a:cubicBezTo>
                      <a:pt x="186" y="141"/>
                      <a:pt x="186" y="141"/>
                      <a:pt x="187" y="141"/>
                    </a:cubicBezTo>
                    <a:cubicBezTo>
                      <a:pt x="187" y="141"/>
                      <a:pt x="187" y="141"/>
                      <a:pt x="187" y="141"/>
                    </a:cubicBezTo>
                    <a:cubicBezTo>
                      <a:pt x="187" y="141"/>
                      <a:pt x="187" y="141"/>
                      <a:pt x="187" y="141"/>
                    </a:cubicBezTo>
                    <a:cubicBezTo>
                      <a:pt x="187" y="141"/>
                      <a:pt x="187" y="141"/>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7"/>
                      <a:pt x="190" y="147"/>
                      <a:pt x="190" y="147"/>
                    </a:cubicBezTo>
                    <a:cubicBezTo>
                      <a:pt x="190" y="147"/>
                      <a:pt x="190" y="147"/>
                      <a:pt x="190" y="147"/>
                    </a:cubicBezTo>
                    <a:cubicBezTo>
                      <a:pt x="190" y="147"/>
                      <a:pt x="190"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3" y="147"/>
                      <a:pt x="193" y="147"/>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6" y="148"/>
                      <a:pt x="196" y="148"/>
                      <a:pt x="196" y="148"/>
                    </a:cubicBezTo>
                    <a:cubicBezTo>
                      <a:pt x="196" y="148"/>
                      <a:pt x="196" y="148"/>
                      <a:pt x="196" y="148"/>
                    </a:cubicBezTo>
                    <a:cubicBezTo>
                      <a:pt x="196" y="148"/>
                      <a:pt x="196" y="148"/>
                      <a:pt x="196" y="148"/>
                    </a:cubicBezTo>
                    <a:cubicBezTo>
                      <a:pt x="196" y="148"/>
                      <a:pt x="196" y="148"/>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8" y="149"/>
                    </a:cubicBezTo>
                    <a:cubicBezTo>
                      <a:pt x="198" y="149"/>
                      <a:pt x="198" y="149"/>
                      <a:pt x="198" y="149"/>
                    </a:cubicBezTo>
                    <a:cubicBezTo>
                      <a:pt x="198" y="149"/>
                      <a:pt x="198" y="149"/>
                      <a:pt x="198" y="149"/>
                    </a:cubicBezTo>
                    <a:cubicBezTo>
                      <a:pt x="198" y="149"/>
                      <a:pt x="198" y="149"/>
                      <a:pt x="198" y="149"/>
                    </a:cubicBezTo>
                    <a:cubicBezTo>
                      <a:pt x="198" y="149"/>
                      <a:pt x="199" y="149"/>
                      <a:pt x="199" y="149"/>
                    </a:cubicBezTo>
                    <a:cubicBezTo>
                      <a:pt x="199" y="149"/>
                      <a:pt x="199" y="149"/>
                      <a:pt x="199" y="149"/>
                    </a:cubicBezTo>
                    <a:cubicBezTo>
                      <a:pt x="199" y="149"/>
                      <a:pt x="199" y="149"/>
                      <a:pt x="199" y="149"/>
                    </a:cubicBezTo>
                    <a:cubicBezTo>
                      <a:pt x="199" y="149"/>
                      <a:pt x="199" y="149"/>
                      <a:pt x="199" y="149"/>
                    </a:cubicBezTo>
                    <a:cubicBezTo>
                      <a:pt x="199" y="149"/>
                      <a:pt x="199" y="149"/>
                      <a:pt x="199" y="150"/>
                    </a:cubicBezTo>
                    <a:cubicBezTo>
                      <a:pt x="199" y="150"/>
                      <a:pt x="199" y="150"/>
                      <a:pt x="199" y="150"/>
                    </a:cubicBezTo>
                    <a:cubicBezTo>
                      <a:pt x="199" y="150"/>
                      <a:pt x="199" y="150"/>
                      <a:pt x="199" y="150"/>
                    </a:cubicBezTo>
                    <a:cubicBezTo>
                      <a:pt x="199" y="150"/>
                      <a:pt x="199" y="150"/>
                      <a:pt x="199" y="150"/>
                    </a:cubicBezTo>
                    <a:cubicBezTo>
                      <a:pt x="199" y="150"/>
                      <a:pt x="199"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1" y="150"/>
                      <a:pt x="201" y="150"/>
                      <a:pt x="202" y="150"/>
                    </a:cubicBezTo>
                    <a:cubicBezTo>
                      <a:pt x="202" y="150"/>
                      <a:pt x="202" y="150"/>
                      <a:pt x="202" y="150"/>
                    </a:cubicBezTo>
                    <a:cubicBezTo>
                      <a:pt x="202" y="150"/>
                      <a:pt x="202" y="150"/>
                      <a:pt x="202" y="150"/>
                    </a:cubicBezTo>
                    <a:cubicBezTo>
                      <a:pt x="202" y="150"/>
                      <a:pt x="202" y="150"/>
                      <a:pt x="202" y="150"/>
                    </a:cubicBezTo>
                    <a:cubicBezTo>
                      <a:pt x="202" y="150"/>
                      <a:pt x="202" y="150"/>
                      <a:pt x="202" y="150"/>
                    </a:cubicBezTo>
                    <a:cubicBezTo>
                      <a:pt x="202" y="150"/>
                      <a:pt x="203" y="150"/>
                      <a:pt x="203" y="150"/>
                    </a:cubicBezTo>
                    <a:cubicBezTo>
                      <a:pt x="203" y="150"/>
                      <a:pt x="203" y="150"/>
                      <a:pt x="203" y="150"/>
                    </a:cubicBezTo>
                    <a:cubicBezTo>
                      <a:pt x="203" y="150"/>
                      <a:pt x="203" y="150"/>
                      <a:pt x="204" y="150"/>
                    </a:cubicBezTo>
                    <a:cubicBezTo>
                      <a:pt x="204" y="150"/>
                      <a:pt x="204" y="150"/>
                      <a:pt x="204" y="150"/>
                    </a:cubicBezTo>
                    <a:cubicBezTo>
                      <a:pt x="204" y="150"/>
                      <a:pt x="204" y="150"/>
                      <a:pt x="204" y="150"/>
                    </a:cubicBezTo>
                    <a:cubicBezTo>
                      <a:pt x="204" y="150"/>
                      <a:pt x="204" y="150"/>
                      <a:pt x="204" y="150"/>
                    </a:cubicBezTo>
                    <a:cubicBezTo>
                      <a:pt x="204" y="150"/>
                      <a:pt x="204" y="150"/>
                      <a:pt x="204" y="150"/>
                    </a:cubicBezTo>
                    <a:cubicBezTo>
                      <a:pt x="204" y="150"/>
                      <a:pt x="204"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8"/>
                      <a:pt x="205"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5" y="146"/>
                      <a:pt x="205" y="145"/>
                      <a:pt x="205" y="145"/>
                    </a:cubicBezTo>
                    <a:cubicBezTo>
                      <a:pt x="205" y="145"/>
                      <a:pt x="205" y="145"/>
                      <a:pt x="205" y="145"/>
                    </a:cubicBezTo>
                    <a:cubicBezTo>
                      <a:pt x="205" y="145"/>
                      <a:pt x="205" y="145"/>
                      <a:pt x="205" y="145"/>
                    </a:cubicBezTo>
                    <a:cubicBezTo>
                      <a:pt x="205" y="145"/>
                      <a:pt x="205" y="145"/>
                      <a:pt x="205" y="145"/>
                    </a:cubicBezTo>
                    <a:cubicBezTo>
                      <a:pt x="205" y="145"/>
                      <a:pt x="205" y="145"/>
                      <a:pt x="205" y="145"/>
                    </a:cubicBezTo>
                    <a:cubicBezTo>
                      <a:pt x="205" y="145"/>
                      <a:pt x="205" y="144"/>
                      <a:pt x="205" y="144"/>
                    </a:cubicBezTo>
                    <a:cubicBezTo>
                      <a:pt x="205" y="144"/>
                      <a:pt x="205" y="144"/>
                      <a:pt x="205" y="144"/>
                    </a:cubicBezTo>
                    <a:cubicBezTo>
                      <a:pt x="205" y="144"/>
                      <a:pt x="205" y="144"/>
                      <a:pt x="205" y="144"/>
                    </a:cubicBezTo>
                    <a:cubicBezTo>
                      <a:pt x="205" y="144"/>
                      <a:pt x="205" y="144"/>
                      <a:pt x="205" y="144"/>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1"/>
                    </a:cubicBezTo>
                    <a:cubicBezTo>
                      <a:pt x="205" y="141"/>
                      <a:pt x="205" y="141"/>
                      <a:pt x="205" y="141"/>
                    </a:cubicBezTo>
                    <a:cubicBezTo>
                      <a:pt x="205" y="141"/>
                      <a:pt x="205" y="141"/>
                      <a:pt x="205" y="141"/>
                    </a:cubicBezTo>
                    <a:cubicBezTo>
                      <a:pt x="205" y="141"/>
                      <a:pt x="205" y="141"/>
                      <a:pt x="205" y="141"/>
                    </a:cubicBezTo>
                    <a:cubicBezTo>
                      <a:pt x="205" y="141"/>
                      <a:pt x="205" y="141"/>
                      <a:pt x="205" y="141"/>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4" y="137"/>
                      <a:pt x="204" y="136"/>
                      <a:pt x="204" y="136"/>
                    </a:cubicBezTo>
                    <a:cubicBezTo>
                      <a:pt x="204" y="136"/>
                      <a:pt x="204" y="136"/>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4"/>
                      <a:pt x="204" y="134"/>
                      <a:pt x="204" y="134"/>
                    </a:cubicBezTo>
                    <a:cubicBezTo>
                      <a:pt x="204" y="134"/>
                      <a:pt x="204" y="134"/>
                      <a:pt x="204" y="134"/>
                    </a:cubicBezTo>
                    <a:cubicBezTo>
                      <a:pt x="204" y="134"/>
                      <a:pt x="204" y="134"/>
                      <a:pt x="204" y="134"/>
                    </a:cubicBezTo>
                    <a:cubicBezTo>
                      <a:pt x="204" y="134"/>
                      <a:pt x="204" y="134"/>
                      <a:pt x="204" y="134"/>
                    </a:cubicBezTo>
                    <a:cubicBezTo>
                      <a:pt x="204" y="133"/>
                      <a:pt x="204" y="132"/>
                      <a:pt x="204" y="132"/>
                    </a:cubicBezTo>
                    <a:cubicBezTo>
                      <a:pt x="204" y="132"/>
                      <a:pt x="204" y="132"/>
                      <a:pt x="204" y="132"/>
                    </a:cubicBezTo>
                    <a:cubicBezTo>
                      <a:pt x="204" y="132"/>
                      <a:pt x="204" y="132"/>
                      <a:pt x="204" y="132"/>
                    </a:cubicBezTo>
                    <a:cubicBezTo>
                      <a:pt x="204" y="131"/>
                      <a:pt x="204" y="131"/>
                      <a:pt x="204" y="131"/>
                    </a:cubicBezTo>
                    <a:cubicBezTo>
                      <a:pt x="204" y="131"/>
                      <a:pt x="204" y="131"/>
                      <a:pt x="204" y="131"/>
                    </a:cubicBezTo>
                    <a:cubicBezTo>
                      <a:pt x="204" y="131"/>
                      <a:pt x="204" y="131"/>
                      <a:pt x="204" y="131"/>
                    </a:cubicBezTo>
                    <a:cubicBezTo>
                      <a:pt x="204" y="130"/>
                      <a:pt x="204" y="130"/>
                      <a:pt x="204" y="130"/>
                    </a:cubicBezTo>
                    <a:cubicBezTo>
                      <a:pt x="204" y="130"/>
                      <a:pt x="204" y="130"/>
                      <a:pt x="204" y="130"/>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8"/>
                      <a:pt x="204" y="128"/>
                      <a:pt x="204" y="128"/>
                    </a:cubicBezTo>
                    <a:cubicBezTo>
                      <a:pt x="204" y="128"/>
                      <a:pt x="204" y="128"/>
                      <a:pt x="204" y="128"/>
                    </a:cubicBezTo>
                    <a:cubicBezTo>
                      <a:pt x="204" y="128"/>
                      <a:pt x="204" y="128"/>
                      <a:pt x="204" y="128"/>
                    </a:cubicBezTo>
                    <a:cubicBezTo>
                      <a:pt x="204" y="128"/>
                      <a:pt x="204" y="128"/>
                      <a:pt x="204" y="128"/>
                    </a:cubicBezTo>
                    <a:cubicBezTo>
                      <a:pt x="204" y="127"/>
                      <a:pt x="204" y="127"/>
                      <a:pt x="204" y="127"/>
                    </a:cubicBezTo>
                    <a:cubicBezTo>
                      <a:pt x="204" y="127"/>
                      <a:pt x="204" y="127"/>
                      <a:pt x="204" y="127"/>
                    </a:cubicBezTo>
                    <a:cubicBezTo>
                      <a:pt x="204" y="127"/>
                      <a:pt x="204" y="127"/>
                      <a:pt x="204" y="127"/>
                    </a:cubicBezTo>
                    <a:cubicBezTo>
                      <a:pt x="204" y="127"/>
                      <a:pt x="204" y="127"/>
                      <a:pt x="204" y="127"/>
                    </a:cubicBezTo>
                    <a:cubicBezTo>
                      <a:pt x="204" y="127"/>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5"/>
                      <a:pt x="204" y="125"/>
                      <a:pt x="204" y="125"/>
                    </a:cubicBezTo>
                    <a:cubicBezTo>
                      <a:pt x="204" y="125"/>
                      <a:pt x="204" y="125"/>
                      <a:pt x="204"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2" y="124"/>
                      <a:pt x="202" y="124"/>
                      <a:pt x="202" y="124"/>
                    </a:cubicBezTo>
                    <a:cubicBezTo>
                      <a:pt x="202" y="124"/>
                      <a:pt x="202" y="124"/>
                      <a:pt x="202" y="124"/>
                    </a:cubicBezTo>
                    <a:cubicBezTo>
                      <a:pt x="202" y="124"/>
                      <a:pt x="202" y="124"/>
                      <a:pt x="202" y="124"/>
                    </a:cubicBezTo>
                    <a:cubicBezTo>
                      <a:pt x="202" y="124"/>
                      <a:pt x="202" y="124"/>
                      <a:pt x="202" y="124"/>
                    </a:cubicBezTo>
                    <a:cubicBezTo>
                      <a:pt x="202" y="124"/>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1" y="123"/>
                      <a:pt x="201" y="123"/>
                      <a:pt x="201" y="123"/>
                    </a:cubicBezTo>
                    <a:cubicBezTo>
                      <a:pt x="201" y="123"/>
                      <a:pt x="201" y="123"/>
                      <a:pt x="201" y="123"/>
                    </a:cubicBezTo>
                    <a:cubicBezTo>
                      <a:pt x="201" y="123"/>
                      <a:pt x="201" y="123"/>
                      <a:pt x="201" y="123"/>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1"/>
                      <a:pt x="199" y="121"/>
                      <a:pt x="199" y="121"/>
                    </a:cubicBezTo>
                    <a:cubicBezTo>
                      <a:pt x="199" y="121"/>
                      <a:pt x="199" y="121"/>
                      <a:pt x="199" y="121"/>
                    </a:cubicBezTo>
                    <a:cubicBezTo>
                      <a:pt x="199" y="121"/>
                      <a:pt x="199"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7" y="121"/>
                      <a:pt x="197" y="121"/>
                      <a:pt x="197" y="121"/>
                    </a:cubicBezTo>
                    <a:cubicBezTo>
                      <a:pt x="197" y="121"/>
                      <a:pt x="197" y="121"/>
                      <a:pt x="197" y="121"/>
                    </a:cubicBezTo>
                    <a:cubicBezTo>
                      <a:pt x="197" y="121"/>
                      <a:pt x="197" y="121"/>
                      <a:pt x="197" y="121"/>
                    </a:cubicBezTo>
                    <a:cubicBezTo>
                      <a:pt x="197" y="121"/>
                      <a:pt x="197" y="121"/>
                      <a:pt x="197" y="121"/>
                    </a:cubicBezTo>
                    <a:cubicBezTo>
                      <a:pt x="197" y="121"/>
                      <a:pt x="197"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0"/>
                      <a:pt x="196" y="120"/>
                      <a:pt x="196" y="120"/>
                    </a:cubicBezTo>
                    <a:cubicBezTo>
                      <a:pt x="196" y="120"/>
                      <a:pt x="196" y="120"/>
                      <a:pt x="196" y="120"/>
                    </a:cubicBezTo>
                    <a:cubicBezTo>
                      <a:pt x="196" y="120"/>
                      <a:pt x="196" y="120"/>
                      <a:pt x="196" y="120"/>
                    </a:cubicBezTo>
                    <a:cubicBezTo>
                      <a:pt x="196" y="120"/>
                      <a:pt x="196" y="120"/>
                      <a:pt x="196"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8"/>
                      <a:pt x="191" y="118"/>
                      <a:pt x="191"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8" y="118"/>
                    </a:cubicBezTo>
                    <a:cubicBezTo>
                      <a:pt x="188" y="118"/>
                      <a:pt x="188" y="118"/>
                      <a:pt x="188" y="118"/>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7" y="117"/>
                      <a:pt x="187" y="117"/>
                      <a:pt x="187" y="117"/>
                    </a:cubicBezTo>
                    <a:cubicBezTo>
                      <a:pt x="187" y="117"/>
                      <a:pt x="187" y="117"/>
                      <a:pt x="187" y="117"/>
                    </a:cubicBezTo>
                    <a:cubicBezTo>
                      <a:pt x="187" y="117"/>
                      <a:pt x="187" y="117"/>
                      <a:pt x="187" y="117"/>
                    </a:cubicBezTo>
                    <a:cubicBezTo>
                      <a:pt x="187" y="117"/>
                      <a:pt x="187" y="117"/>
                      <a:pt x="187"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4" y="116"/>
                      <a:pt x="184" y="116"/>
                      <a:pt x="184" y="116"/>
                    </a:cubicBezTo>
                    <a:cubicBezTo>
                      <a:pt x="184" y="116"/>
                      <a:pt x="184" y="116"/>
                      <a:pt x="184" y="116"/>
                    </a:cubicBezTo>
                    <a:cubicBezTo>
                      <a:pt x="184" y="116"/>
                      <a:pt x="184" y="116"/>
                      <a:pt x="184" y="116"/>
                    </a:cubicBezTo>
                    <a:cubicBezTo>
                      <a:pt x="184" y="116"/>
                      <a:pt x="184" y="116"/>
                      <a:pt x="184"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2" y="116"/>
                      <a:pt x="182" y="116"/>
                      <a:pt x="182" y="116"/>
                    </a:cubicBezTo>
                    <a:cubicBezTo>
                      <a:pt x="182" y="116"/>
                      <a:pt x="182" y="116"/>
                      <a:pt x="182" y="116"/>
                    </a:cubicBezTo>
                    <a:cubicBezTo>
                      <a:pt x="182" y="116"/>
                      <a:pt x="182" y="116"/>
                      <a:pt x="182" y="116"/>
                    </a:cubicBezTo>
                    <a:cubicBezTo>
                      <a:pt x="182" y="116"/>
                      <a:pt x="182" y="116"/>
                      <a:pt x="182"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5"/>
                      <a:pt x="181" y="115"/>
                      <a:pt x="181" y="115"/>
                    </a:cubicBezTo>
                    <a:cubicBezTo>
                      <a:pt x="181" y="115"/>
                      <a:pt x="181" y="115"/>
                      <a:pt x="181" y="115"/>
                    </a:cubicBezTo>
                    <a:cubicBezTo>
                      <a:pt x="181" y="115"/>
                      <a:pt x="181" y="115"/>
                      <a:pt x="181"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8" y="115"/>
                    </a:cubicBezTo>
                    <a:cubicBezTo>
                      <a:pt x="178" y="115"/>
                      <a:pt x="178" y="115"/>
                      <a:pt x="178" y="115"/>
                    </a:cubicBezTo>
                    <a:cubicBezTo>
                      <a:pt x="178" y="115"/>
                      <a:pt x="178" y="115"/>
                      <a:pt x="178" y="115"/>
                    </a:cubicBezTo>
                    <a:cubicBezTo>
                      <a:pt x="178" y="115"/>
                      <a:pt x="178" y="115"/>
                      <a:pt x="178" y="115"/>
                    </a:cubicBezTo>
                    <a:cubicBezTo>
                      <a:pt x="178" y="115"/>
                      <a:pt x="178" y="115"/>
                      <a:pt x="178" y="115"/>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3"/>
                      <a:pt x="176" y="113"/>
                      <a:pt x="176"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2" y="113"/>
                      <a:pt x="172" y="113"/>
                      <a:pt x="172" y="113"/>
                    </a:cubicBezTo>
                    <a:cubicBezTo>
                      <a:pt x="172" y="113"/>
                      <a:pt x="172" y="113"/>
                      <a:pt x="172" y="113"/>
                    </a:cubicBezTo>
                    <a:cubicBezTo>
                      <a:pt x="172" y="113"/>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7" y="111"/>
                      <a:pt x="167" y="111"/>
                      <a:pt x="167" y="111"/>
                    </a:cubicBezTo>
                    <a:cubicBezTo>
                      <a:pt x="167" y="111"/>
                      <a:pt x="167" y="111"/>
                      <a:pt x="167" y="111"/>
                    </a:cubicBezTo>
                    <a:cubicBezTo>
                      <a:pt x="167" y="111"/>
                      <a:pt x="167" y="111"/>
                      <a:pt x="167" y="111"/>
                    </a:cubicBezTo>
                    <a:cubicBezTo>
                      <a:pt x="167" y="111"/>
                      <a:pt x="167" y="111"/>
                      <a:pt x="167" y="111"/>
                    </a:cubicBezTo>
                    <a:cubicBezTo>
                      <a:pt x="167" y="110"/>
                      <a:pt x="167" y="110"/>
                      <a:pt x="167" y="110"/>
                    </a:cubicBezTo>
                    <a:cubicBezTo>
                      <a:pt x="167" y="110"/>
                      <a:pt x="167" y="110"/>
                      <a:pt x="167" y="110"/>
                    </a:cubicBezTo>
                    <a:cubicBezTo>
                      <a:pt x="167" y="110"/>
                      <a:pt x="167" y="110"/>
                      <a:pt x="167" y="110"/>
                    </a:cubicBezTo>
                    <a:cubicBezTo>
                      <a:pt x="167" y="110"/>
                      <a:pt x="167"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8"/>
                      <a:pt x="163" y="108"/>
                      <a:pt x="163"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1" y="108"/>
                      <a:pt x="161" y="108"/>
                      <a:pt x="161" y="108"/>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59" y="107"/>
                      <a:pt x="159" y="107"/>
                    </a:cubicBezTo>
                    <a:cubicBezTo>
                      <a:pt x="159" y="107"/>
                      <a:pt x="159" y="107"/>
                      <a:pt x="159" y="107"/>
                    </a:cubicBezTo>
                    <a:cubicBezTo>
                      <a:pt x="159" y="107"/>
                      <a:pt x="159" y="107"/>
                      <a:pt x="159" y="107"/>
                    </a:cubicBezTo>
                    <a:cubicBezTo>
                      <a:pt x="159" y="107"/>
                      <a:pt x="159" y="107"/>
                      <a:pt x="159" y="107"/>
                    </a:cubicBezTo>
                    <a:cubicBezTo>
                      <a:pt x="159" y="107"/>
                      <a:pt x="159" y="107"/>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lose/>
                    <a:moveTo>
                      <a:pt x="156" y="88"/>
                    </a:move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7" y="61"/>
                      <a:pt x="157" y="61"/>
                      <a:pt x="157" y="61"/>
                    </a:cubicBezTo>
                    <a:cubicBezTo>
                      <a:pt x="157" y="61"/>
                      <a:pt x="157" y="61"/>
                      <a:pt x="157" y="61"/>
                    </a:cubicBezTo>
                    <a:cubicBezTo>
                      <a:pt x="157" y="61"/>
                      <a:pt x="157" y="61"/>
                      <a:pt x="157" y="61"/>
                    </a:cubicBezTo>
                    <a:cubicBezTo>
                      <a:pt x="157" y="61"/>
                      <a:pt x="157" y="61"/>
                      <a:pt x="157" y="61"/>
                    </a:cubicBezTo>
                    <a:cubicBezTo>
                      <a:pt x="157" y="61"/>
                      <a:pt x="157" y="61"/>
                      <a:pt x="157" y="62"/>
                    </a:cubicBezTo>
                    <a:cubicBezTo>
                      <a:pt x="157" y="62"/>
                      <a:pt x="157" y="62"/>
                      <a:pt x="157" y="62"/>
                    </a:cubicBezTo>
                    <a:cubicBezTo>
                      <a:pt x="157" y="62"/>
                      <a:pt x="157" y="62"/>
                      <a:pt x="157" y="62"/>
                    </a:cubicBezTo>
                    <a:cubicBezTo>
                      <a:pt x="157" y="62"/>
                      <a:pt x="157" y="62"/>
                      <a:pt x="157" y="62"/>
                    </a:cubicBezTo>
                    <a:cubicBezTo>
                      <a:pt x="157" y="62"/>
                      <a:pt x="157"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9" y="62"/>
                    </a:cubicBezTo>
                    <a:cubicBezTo>
                      <a:pt x="159" y="62"/>
                      <a:pt x="159" y="62"/>
                      <a:pt x="159" y="62"/>
                    </a:cubicBezTo>
                    <a:cubicBezTo>
                      <a:pt x="159" y="62"/>
                      <a:pt x="159" y="62"/>
                      <a:pt x="159" y="62"/>
                    </a:cubicBezTo>
                    <a:cubicBezTo>
                      <a:pt x="159" y="62"/>
                      <a:pt x="159" y="62"/>
                      <a:pt x="159" y="62"/>
                    </a:cubicBezTo>
                    <a:cubicBezTo>
                      <a:pt x="159" y="62"/>
                      <a:pt x="159" y="62"/>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1" y="63"/>
                      <a:pt x="161" y="63"/>
                      <a:pt x="161" y="63"/>
                    </a:cubicBezTo>
                    <a:cubicBezTo>
                      <a:pt x="161" y="63"/>
                      <a:pt x="161" y="63"/>
                      <a:pt x="161" y="63"/>
                    </a:cubicBezTo>
                    <a:cubicBezTo>
                      <a:pt x="161" y="63"/>
                      <a:pt x="161" y="63"/>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5" y="65"/>
                    </a:cubicBezTo>
                    <a:cubicBezTo>
                      <a:pt x="165" y="65"/>
                      <a:pt x="165" y="65"/>
                      <a:pt x="165" y="65"/>
                    </a:cubicBezTo>
                    <a:cubicBezTo>
                      <a:pt x="165" y="65"/>
                      <a:pt x="165" y="65"/>
                      <a:pt x="165" y="65"/>
                    </a:cubicBezTo>
                    <a:cubicBezTo>
                      <a:pt x="165" y="65"/>
                      <a:pt x="165" y="65"/>
                      <a:pt x="165" y="65"/>
                    </a:cubicBezTo>
                    <a:cubicBezTo>
                      <a:pt x="165" y="65"/>
                      <a:pt x="165" y="65"/>
                      <a:pt x="165" y="65"/>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9"/>
                      <a:pt x="170" y="69"/>
                      <a:pt x="170" y="69"/>
                    </a:cubicBezTo>
                    <a:cubicBezTo>
                      <a:pt x="170" y="69"/>
                      <a:pt x="170" y="69"/>
                      <a:pt x="170" y="69"/>
                    </a:cubicBezTo>
                    <a:cubicBezTo>
                      <a:pt x="170" y="69"/>
                      <a:pt x="170" y="69"/>
                      <a:pt x="170"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3" y="69"/>
                      <a:pt x="173" y="69"/>
                      <a:pt x="173" y="69"/>
                    </a:cubicBezTo>
                    <a:cubicBezTo>
                      <a:pt x="173" y="69"/>
                      <a:pt x="173" y="69"/>
                      <a:pt x="173" y="69"/>
                    </a:cubicBezTo>
                    <a:cubicBezTo>
                      <a:pt x="173" y="69"/>
                      <a:pt x="173" y="69"/>
                      <a:pt x="173" y="69"/>
                    </a:cubicBezTo>
                    <a:cubicBezTo>
                      <a:pt x="173" y="69"/>
                      <a:pt x="173" y="69"/>
                      <a:pt x="173" y="69"/>
                    </a:cubicBezTo>
                    <a:cubicBezTo>
                      <a:pt x="173" y="69"/>
                      <a:pt x="173" y="69"/>
                      <a:pt x="173" y="70"/>
                    </a:cubicBezTo>
                    <a:cubicBezTo>
                      <a:pt x="173" y="70"/>
                      <a:pt x="173"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1"/>
                    </a:cubicBezTo>
                    <a:cubicBezTo>
                      <a:pt x="176" y="71"/>
                      <a:pt x="176" y="71"/>
                      <a:pt x="176" y="71"/>
                    </a:cubicBezTo>
                    <a:cubicBezTo>
                      <a:pt x="176" y="71"/>
                      <a:pt x="176" y="71"/>
                      <a:pt x="176"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2"/>
                    </a:cubicBezTo>
                    <a:cubicBezTo>
                      <a:pt x="178" y="72"/>
                      <a:pt x="178" y="72"/>
                      <a:pt x="178" y="72"/>
                    </a:cubicBezTo>
                    <a:cubicBezTo>
                      <a:pt x="178" y="72"/>
                      <a:pt x="178" y="72"/>
                      <a:pt x="178"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1" y="72"/>
                      <a:pt x="181" y="72"/>
                      <a:pt x="181" y="72"/>
                    </a:cubicBezTo>
                    <a:cubicBezTo>
                      <a:pt x="181" y="72"/>
                      <a:pt x="181" y="72"/>
                      <a:pt x="181" y="72"/>
                    </a:cubicBezTo>
                    <a:cubicBezTo>
                      <a:pt x="181" y="72"/>
                      <a:pt x="181" y="72"/>
                      <a:pt x="181"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3"/>
                    </a:cubicBezTo>
                    <a:cubicBezTo>
                      <a:pt x="182" y="73"/>
                      <a:pt x="182" y="73"/>
                      <a:pt x="182" y="73"/>
                    </a:cubicBezTo>
                    <a:cubicBezTo>
                      <a:pt x="182" y="73"/>
                      <a:pt x="182"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4" y="73"/>
                      <a:pt x="184" y="73"/>
                    </a:cubicBezTo>
                    <a:cubicBezTo>
                      <a:pt x="184" y="73"/>
                      <a:pt x="184" y="73"/>
                      <a:pt x="184" y="73"/>
                    </a:cubicBezTo>
                    <a:cubicBezTo>
                      <a:pt x="184" y="73"/>
                      <a:pt x="184" y="73"/>
                      <a:pt x="184" y="73"/>
                    </a:cubicBezTo>
                    <a:cubicBezTo>
                      <a:pt x="184" y="73"/>
                      <a:pt x="184" y="73"/>
                      <a:pt x="184"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4"/>
                    </a:cubicBezTo>
                    <a:cubicBezTo>
                      <a:pt x="186" y="74"/>
                      <a:pt x="186" y="74"/>
                      <a:pt x="187" y="74"/>
                    </a:cubicBezTo>
                    <a:cubicBezTo>
                      <a:pt x="187" y="74"/>
                      <a:pt x="187" y="74"/>
                      <a:pt x="187" y="74"/>
                    </a:cubicBezTo>
                    <a:cubicBezTo>
                      <a:pt x="187" y="74"/>
                      <a:pt x="187" y="74"/>
                      <a:pt x="187" y="74"/>
                    </a:cubicBezTo>
                    <a:cubicBezTo>
                      <a:pt x="187" y="74"/>
                      <a:pt x="187" y="74"/>
                      <a:pt x="187" y="74"/>
                    </a:cubicBezTo>
                    <a:cubicBezTo>
                      <a:pt x="187" y="74"/>
                      <a:pt x="187"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1" y="75"/>
                      <a:pt x="191" y="75"/>
                      <a:pt x="192" y="75"/>
                    </a:cubicBezTo>
                    <a:cubicBezTo>
                      <a:pt x="192" y="75"/>
                      <a:pt x="192" y="75"/>
                      <a:pt x="192" y="75"/>
                    </a:cubicBezTo>
                    <a:cubicBezTo>
                      <a:pt x="192" y="75"/>
                      <a:pt x="192" y="75"/>
                      <a:pt x="192" y="75"/>
                    </a:cubicBezTo>
                    <a:cubicBezTo>
                      <a:pt x="192" y="75"/>
                      <a:pt x="192" y="75"/>
                      <a:pt x="192" y="75"/>
                    </a:cubicBezTo>
                    <a:cubicBezTo>
                      <a:pt x="192" y="75"/>
                      <a:pt x="193" y="75"/>
                      <a:pt x="193" y="75"/>
                    </a:cubicBezTo>
                    <a:cubicBezTo>
                      <a:pt x="193" y="75"/>
                      <a:pt x="193" y="75"/>
                      <a:pt x="193" y="75"/>
                    </a:cubicBezTo>
                    <a:cubicBezTo>
                      <a:pt x="193" y="75"/>
                      <a:pt x="193" y="75"/>
                      <a:pt x="193" y="75"/>
                    </a:cubicBezTo>
                    <a:cubicBezTo>
                      <a:pt x="193" y="75"/>
                      <a:pt x="193" y="75"/>
                      <a:pt x="193" y="75"/>
                    </a:cubicBezTo>
                    <a:cubicBezTo>
                      <a:pt x="193" y="75"/>
                      <a:pt x="193" y="75"/>
                      <a:pt x="193" y="75"/>
                    </a:cubicBezTo>
                    <a:cubicBezTo>
                      <a:pt x="193" y="75"/>
                      <a:pt x="193" y="75"/>
                      <a:pt x="194" y="75"/>
                    </a:cubicBezTo>
                    <a:cubicBezTo>
                      <a:pt x="194" y="75"/>
                      <a:pt x="194" y="75"/>
                      <a:pt x="194" y="75"/>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9"/>
                      <a:pt x="197" y="79"/>
                      <a:pt x="197" y="79"/>
                    </a:cubicBezTo>
                    <a:cubicBezTo>
                      <a:pt x="197" y="79"/>
                      <a:pt x="197" y="79"/>
                      <a:pt x="198" y="79"/>
                    </a:cubicBezTo>
                    <a:cubicBezTo>
                      <a:pt x="198" y="79"/>
                      <a:pt x="198" y="79"/>
                      <a:pt x="198" y="79"/>
                    </a:cubicBezTo>
                    <a:cubicBezTo>
                      <a:pt x="198" y="79"/>
                      <a:pt x="198" y="79"/>
                      <a:pt x="198" y="79"/>
                    </a:cubicBezTo>
                    <a:cubicBezTo>
                      <a:pt x="198" y="79"/>
                      <a:pt x="198" y="79"/>
                      <a:pt x="198" y="79"/>
                    </a:cubicBezTo>
                    <a:cubicBezTo>
                      <a:pt x="198" y="79"/>
                      <a:pt x="198" y="80"/>
                      <a:pt x="198" y="80"/>
                    </a:cubicBezTo>
                    <a:cubicBezTo>
                      <a:pt x="198" y="80"/>
                      <a:pt x="198" y="80"/>
                      <a:pt x="198" y="80"/>
                    </a:cubicBezTo>
                    <a:cubicBezTo>
                      <a:pt x="198" y="81"/>
                      <a:pt x="198" y="81"/>
                      <a:pt x="198" y="82"/>
                    </a:cubicBezTo>
                    <a:cubicBezTo>
                      <a:pt x="198" y="82"/>
                      <a:pt x="198" y="82"/>
                      <a:pt x="198" y="82"/>
                    </a:cubicBezTo>
                    <a:cubicBezTo>
                      <a:pt x="198" y="82"/>
                      <a:pt x="198" y="82"/>
                      <a:pt x="198" y="83"/>
                    </a:cubicBezTo>
                    <a:cubicBezTo>
                      <a:pt x="198" y="83"/>
                      <a:pt x="198" y="83"/>
                      <a:pt x="198" y="83"/>
                    </a:cubicBezTo>
                    <a:cubicBezTo>
                      <a:pt x="198" y="83"/>
                      <a:pt x="198" y="83"/>
                      <a:pt x="198" y="84"/>
                    </a:cubicBezTo>
                    <a:cubicBezTo>
                      <a:pt x="198" y="84"/>
                      <a:pt x="198" y="84"/>
                      <a:pt x="198" y="84"/>
                    </a:cubicBezTo>
                    <a:cubicBezTo>
                      <a:pt x="198" y="84"/>
                      <a:pt x="198" y="84"/>
                      <a:pt x="198" y="84"/>
                    </a:cubicBezTo>
                    <a:cubicBezTo>
                      <a:pt x="198" y="84"/>
                      <a:pt x="198" y="84"/>
                      <a:pt x="198" y="84"/>
                    </a:cubicBezTo>
                    <a:cubicBezTo>
                      <a:pt x="198" y="85"/>
                      <a:pt x="198" y="85"/>
                      <a:pt x="198" y="85"/>
                    </a:cubicBezTo>
                    <a:cubicBezTo>
                      <a:pt x="198" y="85"/>
                      <a:pt x="198" y="85"/>
                      <a:pt x="198" y="85"/>
                    </a:cubicBezTo>
                    <a:cubicBezTo>
                      <a:pt x="199" y="85"/>
                      <a:pt x="199" y="85"/>
                      <a:pt x="199" y="85"/>
                    </a:cubicBezTo>
                    <a:cubicBezTo>
                      <a:pt x="199" y="85"/>
                      <a:pt x="199" y="85"/>
                      <a:pt x="199" y="85"/>
                    </a:cubicBezTo>
                    <a:cubicBezTo>
                      <a:pt x="199" y="85"/>
                      <a:pt x="199" y="85"/>
                      <a:pt x="199" y="85"/>
                    </a:cubicBezTo>
                    <a:cubicBezTo>
                      <a:pt x="199" y="85"/>
                      <a:pt x="199" y="85"/>
                      <a:pt x="199" y="85"/>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200" y="88"/>
                    </a:cubicBezTo>
                    <a:cubicBezTo>
                      <a:pt x="200" y="88"/>
                      <a:pt x="200" y="88"/>
                      <a:pt x="200" y="88"/>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90"/>
                      <a:pt x="200" y="90"/>
                      <a:pt x="200" y="90"/>
                    </a:cubicBezTo>
                    <a:cubicBezTo>
                      <a:pt x="200" y="90"/>
                      <a:pt x="200" y="90"/>
                      <a:pt x="200" y="90"/>
                    </a:cubicBezTo>
                    <a:cubicBezTo>
                      <a:pt x="200" y="90"/>
                      <a:pt x="200" y="90"/>
                      <a:pt x="200" y="90"/>
                    </a:cubicBezTo>
                    <a:cubicBezTo>
                      <a:pt x="200" y="90"/>
                      <a:pt x="200" y="90"/>
                      <a:pt x="200" y="90"/>
                    </a:cubicBezTo>
                    <a:cubicBezTo>
                      <a:pt x="200" y="91"/>
                      <a:pt x="200" y="91"/>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200" y="92"/>
                    </a:cubicBezTo>
                    <a:cubicBezTo>
                      <a:pt x="200" y="92"/>
                      <a:pt x="200" y="92"/>
                      <a:pt x="200" y="92"/>
                    </a:cubicBezTo>
                    <a:cubicBezTo>
                      <a:pt x="200" y="92"/>
                      <a:pt x="200" y="92"/>
                      <a:pt x="200" y="92"/>
                    </a:cubicBezTo>
                    <a:cubicBezTo>
                      <a:pt x="200" y="92"/>
                      <a:pt x="200" y="92"/>
                      <a:pt x="200" y="92"/>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5"/>
                      <a:pt x="200" y="95"/>
                    </a:cubicBezTo>
                    <a:cubicBezTo>
                      <a:pt x="200" y="95"/>
                      <a:pt x="200" y="95"/>
                      <a:pt x="200" y="95"/>
                    </a:cubicBezTo>
                    <a:cubicBezTo>
                      <a:pt x="200" y="95"/>
                      <a:pt x="200" y="95"/>
                      <a:pt x="201" y="95"/>
                    </a:cubicBezTo>
                    <a:cubicBezTo>
                      <a:pt x="201" y="95"/>
                      <a:pt x="201" y="95"/>
                      <a:pt x="201" y="95"/>
                    </a:cubicBezTo>
                    <a:cubicBezTo>
                      <a:pt x="201" y="95"/>
                      <a:pt x="201" y="95"/>
                      <a:pt x="201" y="95"/>
                    </a:cubicBezTo>
                    <a:cubicBezTo>
                      <a:pt x="201" y="95"/>
                      <a:pt x="201" y="95"/>
                      <a:pt x="201" y="95"/>
                    </a:cubicBezTo>
                    <a:cubicBezTo>
                      <a:pt x="201" y="95"/>
                      <a:pt x="201" y="95"/>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7"/>
                    </a:cubicBezTo>
                    <a:cubicBezTo>
                      <a:pt x="201" y="97"/>
                      <a:pt x="201" y="97"/>
                      <a:pt x="201" y="97"/>
                    </a:cubicBezTo>
                    <a:cubicBezTo>
                      <a:pt x="201" y="97"/>
                      <a:pt x="201" y="97"/>
                      <a:pt x="201" y="97"/>
                    </a:cubicBezTo>
                    <a:cubicBezTo>
                      <a:pt x="201" y="97"/>
                      <a:pt x="201" y="97"/>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9"/>
                      <a:pt x="201" y="99"/>
                    </a:cubicBezTo>
                    <a:cubicBezTo>
                      <a:pt x="201" y="99"/>
                      <a:pt x="201" y="99"/>
                      <a:pt x="201" y="99"/>
                    </a:cubicBezTo>
                    <a:cubicBezTo>
                      <a:pt x="201" y="99"/>
                      <a:pt x="201" y="99"/>
                      <a:pt x="201" y="99"/>
                    </a:cubicBezTo>
                    <a:cubicBezTo>
                      <a:pt x="201" y="99"/>
                      <a:pt x="201" y="100"/>
                      <a:pt x="201" y="100"/>
                    </a:cubicBezTo>
                    <a:cubicBezTo>
                      <a:pt x="201" y="100"/>
                      <a:pt x="201" y="100"/>
                      <a:pt x="201" y="100"/>
                    </a:cubicBezTo>
                    <a:cubicBezTo>
                      <a:pt x="201" y="100"/>
                      <a:pt x="201" y="100"/>
                      <a:pt x="201" y="100"/>
                    </a:cubicBezTo>
                    <a:cubicBezTo>
                      <a:pt x="201" y="100"/>
                      <a:pt x="201" y="100"/>
                      <a:pt x="201" y="100"/>
                    </a:cubicBezTo>
                    <a:cubicBezTo>
                      <a:pt x="201" y="101"/>
                      <a:pt x="201" y="101"/>
                      <a:pt x="201" y="101"/>
                    </a:cubicBezTo>
                    <a:cubicBezTo>
                      <a:pt x="201" y="101"/>
                      <a:pt x="201" y="101"/>
                      <a:pt x="201" y="101"/>
                    </a:cubicBezTo>
                    <a:cubicBezTo>
                      <a:pt x="201" y="101"/>
                      <a:pt x="201" y="101"/>
                      <a:pt x="201" y="101"/>
                    </a:cubicBezTo>
                    <a:cubicBezTo>
                      <a:pt x="201" y="101"/>
                      <a:pt x="201" y="101"/>
                      <a:pt x="201" y="101"/>
                    </a:cubicBezTo>
                    <a:cubicBezTo>
                      <a:pt x="201" y="101"/>
                      <a:pt x="201" y="102"/>
                      <a:pt x="201" y="102"/>
                    </a:cubicBezTo>
                    <a:cubicBezTo>
                      <a:pt x="201" y="102"/>
                      <a:pt x="201" y="102"/>
                      <a:pt x="201" y="102"/>
                    </a:cubicBezTo>
                    <a:cubicBezTo>
                      <a:pt x="201" y="102"/>
                      <a:pt x="201" y="102"/>
                      <a:pt x="202" y="102"/>
                    </a:cubicBezTo>
                    <a:cubicBezTo>
                      <a:pt x="202" y="102"/>
                      <a:pt x="202" y="102"/>
                      <a:pt x="202" y="102"/>
                    </a:cubicBezTo>
                    <a:cubicBezTo>
                      <a:pt x="202" y="102"/>
                      <a:pt x="202" y="103"/>
                      <a:pt x="202" y="103"/>
                    </a:cubicBezTo>
                    <a:cubicBezTo>
                      <a:pt x="202" y="103"/>
                      <a:pt x="202" y="103"/>
                      <a:pt x="202" y="103"/>
                    </a:cubicBezTo>
                    <a:cubicBezTo>
                      <a:pt x="202" y="103"/>
                      <a:pt x="202" y="103"/>
                      <a:pt x="202" y="103"/>
                    </a:cubicBezTo>
                    <a:cubicBezTo>
                      <a:pt x="202" y="103"/>
                      <a:pt x="202" y="103"/>
                      <a:pt x="202" y="103"/>
                    </a:cubicBezTo>
                    <a:cubicBezTo>
                      <a:pt x="202" y="103"/>
                      <a:pt x="202" y="104"/>
                      <a:pt x="202" y="104"/>
                    </a:cubicBezTo>
                    <a:cubicBezTo>
                      <a:pt x="202" y="104"/>
                      <a:pt x="202" y="104"/>
                      <a:pt x="202" y="104"/>
                    </a:cubicBezTo>
                    <a:cubicBezTo>
                      <a:pt x="202" y="104"/>
                      <a:pt x="202" y="104"/>
                      <a:pt x="202" y="104"/>
                    </a:cubicBezTo>
                    <a:cubicBezTo>
                      <a:pt x="202" y="104"/>
                      <a:pt x="202" y="104"/>
                      <a:pt x="202" y="104"/>
                    </a:cubicBezTo>
                    <a:cubicBezTo>
                      <a:pt x="202" y="104"/>
                      <a:pt x="202" y="105"/>
                      <a:pt x="202" y="105"/>
                    </a:cubicBezTo>
                    <a:cubicBezTo>
                      <a:pt x="202" y="105"/>
                      <a:pt x="202" y="105"/>
                      <a:pt x="202"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7"/>
                    </a:cubicBezTo>
                    <a:cubicBezTo>
                      <a:pt x="201" y="107"/>
                      <a:pt x="201" y="107"/>
                      <a:pt x="201" y="107"/>
                    </a:cubicBezTo>
                    <a:cubicBezTo>
                      <a:pt x="201" y="107"/>
                      <a:pt x="201" y="107"/>
                      <a:pt x="201" y="107"/>
                    </a:cubicBezTo>
                    <a:cubicBezTo>
                      <a:pt x="201" y="107"/>
                      <a:pt x="201" y="107"/>
                      <a:pt x="201" y="107"/>
                    </a:cubicBezTo>
                    <a:cubicBezTo>
                      <a:pt x="201" y="107"/>
                      <a:pt x="200" y="107"/>
                      <a:pt x="200" y="107"/>
                    </a:cubicBezTo>
                    <a:cubicBezTo>
                      <a:pt x="200" y="107"/>
                      <a:pt x="200" y="107"/>
                      <a:pt x="200" y="107"/>
                    </a:cubicBezTo>
                    <a:cubicBezTo>
                      <a:pt x="200" y="107"/>
                      <a:pt x="200" y="107"/>
                      <a:pt x="200" y="107"/>
                    </a:cubicBezTo>
                    <a:cubicBezTo>
                      <a:pt x="200" y="107"/>
                      <a:pt x="200" y="107"/>
                      <a:pt x="200" y="107"/>
                    </a:cubicBezTo>
                    <a:cubicBezTo>
                      <a:pt x="200" y="106"/>
                      <a:pt x="200" y="106"/>
                      <a:pt x="200" y="106"/>
                    </a:cubicBezTo>
                    <a:cubicBezTo>
                      <a:pt x="200" y="106"/>
                      <a:pt x="200" y="106"/>
                      <a:pt x="200"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8" y="106"/>
                      <a:pt x="198" y="106"/>
                      <a:pt x="198" y="106"/>
                    </a:cubicBezTo>
                    <a:cubicBezTo>
                      <a:pt x="198" y="106"/>
                      <a:pt x="198" y="106"/>
                      <a:pt x="198" y="106"/>
                    </a:cubicBezTo>
                    <a:cubicBezTo>
                      <a:pt x="198" y="106"/>
                      <a:pt x="198" y="106"/>
                      <a:pt x="198" y="106"/>
                    </a:cubicBezTo>
                    <a:cubicBezTo>
                      <a:pt x="198" y="106"/>
                      <a:pt x="198"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6" y="106"/>
                    </a:cubicBezTo>
                    <a:cubicBezTo>
                      <a:pt x="196" y="106"/>
                      <a:pt x="196" y="106"/>
                      <a:pt x="196" y="106"/>
                    </a:cubicBezTo>
                    <a:cubicBezTo>
                      <a:pt x="196" y="106"/>
                      <a:pt x="196" y="106"/>
                      <a:pt x="196" y="106"/>
                    </a:cubicBezTo>
                    <a:cubicBezTo>
                      <a:pt x="196" y="106"/>
                      <a:pt x="196" y="106"/>
                      <a:pt x="196" y="106"/>
                    </a:cubicBezTo>
                    <a:cubicBezTo>
                      <a:pt x="196" y="106"/>
                      <a:pt x="196" y="106"/>
                      <a:pt x="196" y="106"/>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5" y="105"/>
                      <a:pt x="195" y="105"/>
                      <a:pt x="195" y="105"/>
                    </a:cubicBezTo>
                    <a:cubicBezTo>
                      <a:pt x="194" y="105"/>
                      <a:pt x="194" y="105"/>
                      <a:pt x="194" y="105"/>
                    </a:cubicBezTo>
                    <a:cubicBezTo>
                      <a:pt x="194" y="105"/>
                      <a:pt x="194" y="105"/>
                      <a:pt x="193" y="105"/>
                    </a:cubicBezTo>
                    <a:cubicBezTo>
                      <a:pt x="193" y="105"/>
                      <a:pt x="193" y="105"/>
                      <a:pt x="193" y="105"/>
                    </a:cubicBezTo>
                    <a:cubicBezTo>
                      <a:pt x="193" y="105"/>
                      <a:pt x="193" y="105"/>
                      <a:pt x="193" y="105"/>
                    </a:cubicBezTo>
                    <a:cubicBezTo>
                      <a:pt x="193" y="105"/>
                      <a:pt x="193" y="105"/>
                      <a:pt x="193" y="105"/>
                    </a:cubicBezTo>
                    <a:cubicBezTo>
                      <a:pt x="193" y="105"/>
                      <a:pt x="193" y="105"/>
                      <a:pt x="193" y="105"/>
                    </a:cubicBezTo>
                    <a:cubicBezTo>
                      <a:pt x="193"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1" y="105"/>
                      <a:pt x="191" y="105"/>
                      <a:pt x="191" y="105"/>
                    </a:cubicBezTo>
                    <a:cubicBezTo>
                      <a:pt x="191" y="105"/>
                      <a:pt x="191" y="105"/>
                      <a:pt x="191" y="105"/>
                    </a:cubicBezTo>
                    <a:cubicBezTo>
                      <a:pt x="191" y="105"/>
                      <a:pt x="191" y="105"/>
                      <a:pt x="191" y="105"/>
                    </a:cubicBezTo>
                    <a:cubicBezTo>
                      <a:pt x="191" y="105"/>
                      <a:pt x="191" y="105"/>
                      <a:pt x="191" y="105"/>
                    </a:cubicBezTo>
                    <a:cubicBezTo>
                      <a:pt x="191" y="104"/>
                      <a:pt x="191" y="104"/>
                      <a:pt x="191" y="104"/>
                    </a:cubicBezTo>
                    <a:cubicBezTo>
                      <a:pt x="191" y="104"/>
                      <a:pt x="191" y="104"/>
                      <a:pt x="191" y="104"/>
                    </a:cubicBezTo>
                    <a:cubicBezTo>
                      <a:pt x="191" y="104"/>
                      <a:pt x="191" y="104"/>
                      <a:pt x="191" y="104"/>
                    </a:cubicBezTo>
                    <a:cubicBezTo>
                      <a:pt x="191" y="104"/>
                      <a:pt x="191" y="104"/>
                      <a:pt x="191"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8" y="104"/>
                      <a:pt x="188" y="104"/>
                      <a:pt x="188" y="104"/>
                    </a:cubicBezTo>
                    <a:cubicBezTo>
                      <a:pt x="188" y="104"/>
                      <a:pt x="188" y="104"/>
                      <a:pt x="188" y="104"/>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6" y="102"/>
                      <a:pt x="186" y="102"/>
                      <a:pt x="186"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4" y="102"/>
                    </a:cubicBezTo>
                    <a:cubicBezTo>
                      <a:pt x="184" y="102"/>
                      <a:pt x="184" y="102"/>
                      <a:pt x="184" y="102"/>
                    </a:cubicBezTo>
                    <a:cubicBezTo>
                      <a:pt x="184" y="102"/>
                      <a:pt x="184" y="102"/>
                      <a:pt x="184" y="102"/>
                    </a:cubicBezTo>
                    <a:cubicBezTo>
                      <a:pt x="184" y="102"/>
                      <a:pt x="184" y="102"/>
                      <a:pt x="183" y="102"/>
                    </a:cubicBezTo>
                    <a:cubicBezTo>
                      <a:pt x="183" y="102"/>
                      <a:pt x="183" y="102"/>
                      <a:pt x="183" y="102"/>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0"/>
                      <a:pt x="180" y="100"/>
                      <a:pt x="180" y="100"/>
                    </a:cubicBezTo>
                    <a:cubicBezTo>
                      <a:pt x="180" y="100"/>
                      <a:pt x="180" y="100"/>
                      <a:pt x="180" y="100"/>
                    </a:cubicBezTo>
                    <a:cubicBezTo>
                      <a:pt x="180" y="100"/>
                      <a:pt x="180" y="100"/>
                      <a:pt x="180" y="100"/>
                    </a:cubicBezTo>
                    <a:cubicBezTo>
                      <a:pt x="180" y="100"/>
                      <a:pt x="180"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99"/>
                      <a:pt x="177" y="99"/>
                      <a:pt x="177" y="99"/>
                    </a:cubicBezTo>
                    <a:cubicBezTo>
                      <a:pt x="177" y="99"/>
                      <a:pt x="177" y="99"/>
                      <a:pt x="177" y="99"/>
                    </a:cubicBezTo>
                    <a:cubicBezTo>
                      <a:pt x="177" y="99"/>
                      <a:pt x="177" y="99"/>
                      <a:pt x="177" y="99"/>
                    </a:cubicBezTo>
                    <a:cubicBezTo>
                      <a:pt x="177" y="99"/>
                      <a:pt x="177" y="99"/>
                      <a:pt x="177"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8"/>
                      <a:pt x="175" y="98"/>
                      <a:pt x="175" y="98"/>
                    </a:cubicBezTo>
                    <a:cubicBezTo>
                      <a:pt x="175" y="98"/>
                      <a:pt x="175" y="98"/>
                      <a:pt x="175"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7"/>
                      <a:pt x="173" y="97"/>
                      <a:pt x="173" y="97"/>
                    </a:cubicBezTo>
                    <a:cubicBezTo>
                      <a:pt x="173" y="97"/>
                      <a:pt x="173" y="97"/>
                      <a:pt x="173" y="97"/>
                    </a:cubicBezTo>
                    <a:cubicBezTo>
                      <a:pt x="173" y="97"/>
                      <a:pt x="173" y="97"/>
                      <a:pt x="173" y="97"/>
                    </a:cubicBezTo>
                    <a:cubicBezTo>
                      <a:pt x="173" y="97"/>
                      <a:pt x="173" y="97"/>
                      <a:pt x="173" y="97"/>
                    </a:cubicBezTo>
                    <a:cubicBezTo>
                      <a:pt x="173"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7" y="95"/>
                      <a:pt x="167" y="95"/>
                      <a:pt x="167" y="95"/>
                    </a:cubicBezTo>
                    <a:cubicBezTo>
                      <a:pt x="167" y="95"/>
                      <a:pt x="167" y="95"/>
                      <a:pt x="167" y="95"/>
                    </a:cubicBezTo>
                    <a:cubicBezTo>
                      <a:pt x="167" y="95"/>
                      <a:pt x="167" y="95"/>
                      <a:pt x="167" y="95"/>
                    </a:cubicBezTo>
                    <a:cubicBezTo>
                      <a:pt x="167" y="95"/>
                      <a:pt x="167" y="95"/>
                      <a:pt x="167"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5" y="94"/>
                      <a:pt x="165" y="94"/>
                      <a:pt x="165" y="94"/>
                    </a:cubicBezTo>
                    <a:cubicBezTo>
                      <a:pt x="165" y="94"/>
                      <a:pt x="165" y="94"/>
                      <a:pt x="165" y="94"/>
                    </a:cubicBezTo>
                    <a:cubicBezTo>
                      <a:pt x="165" y="94"/>
                      <a:pt x="165" y="94"/>
                      <a:pt x="165" y="94"/>
                    </a:cubicBezTo>
                    <a:cubicBezTo>
                      <a:pt x="165" y="94"/>
                      <a:pt x="165" y="94"/>
                      <a:pt x="165" y="94"/>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1" y="91"/>
                      <a:pt x="161" y="91"/>
                      <a:pt x="161" y="91"/>
                    </a:cubicBezTo>
                    <a:cubicBezTo>
                      <a:pt x="161" y="91"/>
                      <a:pt x="161" y="91"/>
                      <a:pt x="161" y="91"/>
                    </a:cubicBezTo>
                    <a:cubicBezTo>
                      <a:pt x="161" y="91"/>
                      <a:pt x="161" y="91"/>
                      <a:pt x="161" y="91"/>
                    </a:cubicBezTo>
                    <a:cubicBezTo>
                      <a:pt x="161" y="91"/>
                      <a:pt x="161" y="91"/>
                      <a:pt x="161" y="91"/>
                    </a:cubicBezTo>
                    <a:cubicBezTo>
                      <a:pt x="161" y="91"/>
                      <a:pt x="160" y="91"/>
                      <a:pt x="160" y="91"/>
                    </a:cubicBezTo>
                    <a:cubicBezTo>
                      <a:pt x="160" y="91"/>
                      <a:pt x="160" y="91"/>
                      <a:pt x="160" y="91"/>
                    </a:cubicBezTo>
                    <a:cubicBezTo>
                      <a:pt x="160" y="91"/>
                      <a:pt x="160" y="91"/>
                      <a:pt x="160" y="91"/>
                    </a:cubicBezTo>
                    <a:cubicBezTo>
                      <a:pt x="160" y="91"/>
                      <a:pt x="160" y="91"/>
                      <a:pt x="160" y="91"/>
                    </a:cubicBezTo>
                    <a:cubicBezTo>
                      <a:pt x="160" y="91"/>
                      <a:pt x="160" y="91"/>
                      <a:pt x="160"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0"/>
                      <a:pt x="159" y="90"/>
                      <a:pt x="159" y="90"/>
                    </a:cubicBezTo>
                    <a:cubicBezTo>
                      <a:pt x="159" y="90"/>
                      <a:pt x="159" y="90"/>
                      <a:pt x="159" y="90"/>
                    </a:cubicBezTo>
                    <a:cubicBezTo>
                      <a:pt x="159" y="90"/>
                      <a:pt x="159" y="90"/>
                      <a:pt x="159"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89"/>
                      <a:pt x="158" y="89"/>
                      <a:pt x="158"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6" y="89"/>
                      <a:pt x="156" y="89"/>
                      <a:pt x="156" y="89"/>
                    </a:cubicBezTo>
                    <a:cubicBezTo>
                      <a:pt x="156" y="89"/>
                      <a:pt x="156" y="89"/>
                      <a:pt x="156" y="89"/>
                    </a:cubicBezTo>
                    <a:cubicBezTo>
                      <a:pt x="156" y="89"/>
                      <a:pt x="156" y="89"/>
                      <a:pt x="156" y="89"/>
                    </a:cubicBezTo>
                    <a:cubicBezTo>
                      <a:pt x="156" y="89"/>
                      <a:pt x="156" y="89"/>
                      <a:pt x="156" y="89"/>
                    </a:cubicBezTo>
                    <a:cubicBezTo>
                      <a:pt x="156" y="89"/>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lose/>
                    <a:moveTo>
                      <a:pt x="156" y="46"/>
                    </a:moveTo>
                    <a:cubicBezTo>
                      <a:pt x="156" y="26"/>
                      <a:pt x="156" y="26"/>
                      <a:pt x="156" y="26"/>
                    </a:cubicBezTo>
                    <a:cubicBezTo>
                      <a:pt x="156" y="26"/>
                      <a:pt x="156" y="26"/>
                      <a:pt x="156" y="26"/>
                    </a:cubicBezTo>
                    <a:cubicBezTo>
                      <a:pt x="156" y="27"/>
                      <a:pt x="156" y="27"/>
                      <a:pt x="156" y="27"/>
                    </a:cubicBezTo>
                    <a:cubicBezTo>
                      <a:pt x="156" y="27"/>
                      <a:pt x="156" y="27"/>
                      <a:pt x="156"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8" y="27"/>
                      <a:pt x="158" y="27"/>
                      <a:pt x="158" y="27"/>
                    </a:cubicBezTo>
                    <a:cubicBezTo>
                      <a:pt x="158" y="27"/>
                      <a:pt x="158" y="27"/>
                      <a:pt x="158" y="27"/>
                    </a:cubicBezTo>
                    <a:cubicBezTo>
                      <a:pt x="158" y="27"/>
                      <a:pt x="158"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60" y="27"/>
                      <a:pt x="160" y="27"/>
                      <a:pt x="160" y="27"/>
                    </a:cubicBezTo>
                    <a:cubicBezTo>
                      <a:pt x="160" y="27"/>
                      <a:pt x="160" y="27"/>
                      <a:pt x="160" y="27"/>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2" y="28"/>
                    </a:cubicBezTo>
                    <a:cubicBezTo>
                      <a:pt x="162" y="28"/>
                      <a:pt x="162" y="28"/>
                      <a:pt x="162" y="28"/>
                    </a:cubicBezTo>
                    <a:cubicBezTo>
                      <a:pt x="162" y="28"/>
                      <a:pt x="162" y="28"/>
                      <a:pt x="162" y="28"/>
                    </a:cubicBezTo>
                    <a:cubicBezTo>
                      <a:pt x="162" y="28"/>
                      <a:pt x="162" y="28"/>
                      <a:pt x="162" y="28"/>
                    </a:cubicBezTo>
                    <a:cubicBezTo>
                      <a:pt x="162" y="28"/>
                      <a:pt x="162" y="28"/>
                      <a:pt x="163" y="28"/>
                    </a:cubicBezTo>
                    <a:cubicBezTo>
                      <a:pt x="163" y="28"/>
                      <a:pt x="163" y="28"/>
                      <a:pt x="163" y="29"/>
                    </a:cubicBezTo>
                    <a:cubicBezTo>
                      <a:pt x="163" y="29"/>
                      <a:pt x="163" y="29"/>
                      <a:pt x="163" y="29"/>
                    </a:cubicBezTo>
                    <a:cubicBezTo>
                      <a:pt x="163" y="29"/>
                      <a:pt x="163" y="29"/>
                      <a:pt x="163" y="29"/>
                    </a:cubicBezTo>
                    <a:cubicBezTo>
                      <a:pt x="163" y="29"/>
                      <a:pt x="163" y="29"/>
                      <a:pt x="163" y="29"/>
                    </a:cubicBezTo>
                    <a:cubicBezTo>
                      <a:pt x="163" y="29"/>
                      <a:pt x="163" y="29"/>
                      <a:pt x="163" y="29"/>
                    </a:cubicBezTo>
                    <a:cubicBezTo>
                      <a:pt x="164"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9" y="30"/>
                      <a:pt x="170" y="30"/>
                      <a:pt x="171" y="30"/>
                    </a:cubicBezTo>
                    <a:cubicBezTo>
                      <a:pt x="171" y="30"/>
                      <a:pt x="171" y="30"/>
                      <a:pt x="171" y="30"/>
                    </a:cubicBezTo>
                    <a:cubicBezTo>
                      <a:pt x="171" y="30"/>
                      <a:pt x="171" y="30"/>
                      <a:pt x="171" y="30"/>
                    </a:cubicBezTo>
                    <a:cubicBezTo>
                      <a:pt x="171" y="30"/>
                      <a:pt x="171" y="30"/>
                      <a:pt x="171" y="30"/>
                    </a:cubicBezTo>
                    <a:cubicBezTo>
                      <a:pt x="171" y="30"/>
                      <a:pt x="171" y="30"/>
                      <a:pt x="172" y="30"/>
                    </a:cubicBezTo>
                    <a:cubicBezTo>
                      <a:pt x="172" y="30"/>
                      <a:pt x="172" y="30"/>
                      <a:pt x="172" y="30"/>
                    </a:cubicBezTo>
                    <a:cubicBezTo>
                      <a:pt x="172" y="30"/>
                      <a:pt x="172"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4" y="30"/>
                    </a:cubicBezTo>
                    <a:cubicBezTo>
                      <a:pt x="174" y="30"/>
                      <a:pt x="174" y="30"/>
                      <a:pt x="174" y="30"/>
                    </a:cubicBezTo>
                    <a:cubicBezTo>
                      <a:pt x="174" y="30"/>
                      <a:pt x="174" y="30"/>
                      <a:pt x="174" y="30"/>
                    </a:cubicBezTo>
                    <a:cubicBezTo>
                      <a:pt x="174" y="30"/>
                      <a:pt x="174" y="30"/>
                      <a:pt x="175" y="30"/>
                    </a:cubicBezTo>
                    <a:cubicBezTo>
                      <a:pt x="175" y="30"/>
                      <a:pt x="175" y="30"/>
                      <a:pt x="175" y="30"/>
                    </a:cubicBezTo>
                    <a:cubicBezTo>
                      <a:pt x="175" y="30"/>
                      <a:pt x="175" y="30"/>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6" y="31"/>
                      <a:pt x="176" y="31"/>
                      <a:pt x="176" y="31"/>
                    </a:cubicBezTo>
                    <a:cubicBezTo>
                      <a:pt x="176" y="31"/>
                      <a:pt x="176" y="31"/>
                      <a:pt x="176" y="31"/>
                    </a:cubicBezTo>
                    <a:cubicBezTo>
                      <a:pt x="176" y="31"/>
                      <a:pt x="176" y="31"/>
                      <a:pt x="176" y="31"/>
                    </a:cubicBezTo>
                    <a:cubicBezTo>
                      <a:pt x="176"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80" y="31"/>
                      <a:pt x="181" y="31"/>
                      <a:pt x="182" y="31"/>
                    </a:cubicBezTo>
                    <a:cubicBezTo>
                      <a:pt x="182" y="31"/>
                      <a:pt x="182" y="31"/>
                      <a:pt x="182" y="31"/>
                    </a:cubicBezTo>
                    <a:cubicBezTo>
                      <a:pt x="182" y="31"/>
                      <a:pt x="182" y="31"/>
                      <a:pt x="182" y="31"/>
                    </a:cubicBezTo>
                    <a:cubicBezTo>
                      <a:pt x="182" y="31"/>
                      <a:pt x="182" y="31"/>
                      <a:pt x="182" y="31"/>
                    </a:cubicBezTo>
                    <a:cubicBezTo>
                      <a:pt x="182" y="31"/>
                      <a:pt x="183" y="31"/>
                      <a:pt x="183" y="31"/>
                    </a:cubicBezTo>
                    <a:cubicBezTo>
                      <a:pt x="183" y="31"/>
                      <a:pt x="183" y="31"/>
                      <a:pt x="183" y="31"/>
                    </a:cubicBezTo>
                    <a:cubicBezTo>
                      <a:pt x="183" y="31"/>
                      <a:pt x="183" y="31"/>
                      <a:pt x="183" y="31"/>
                    </a:cubicBezTo>
                    <a:cubicBezTo>
                      <a:pt x="183" y="31"/>
                      <a:pt x="183" y="31"/>
                      <a:pt x="183" y="31"/>
                    </a:cubicBezTo>
                    <a:cubicBezTo>
                      <a:pt x="183" y="31"/>
                      <a:pt x="184" y="31"/>
                      <a:pt x="184"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7" y="31"/>
                      <a:pt x="187" y="31"/>
                    </a:cubicBezTo>
                    <a:cubicBezTo>
                      <a:pt x="187" y="31"/>
                      <a:pt x="187" y="31"/>
                      <a:pt x="187" y="31"/>
                    </a:cubicBezTo>
                    <a:cubicBezTo>
                      <a:pt x="187" y="31"/>
                      <a:pt x="187" y="31"/>
                      <a:pt x="187" y="31"/>
                    </a:cubicBezTo>
                    <a:cubicBezTo>
                      <a:pt x="187" y="31"/>
                      <a:pt x="187" y="31"/>
                      <a:pt x="187" y="31"/>
                    </a:cubicBezTo>
                    <a:cubicBezTo>
                      <a:pt x="187" y="31"/>
                      <a:pt x="187" y="31"/>
                      <a:pt x="187" y="32"/>
                    </a:cubicBezTo>
                    <a:cubicBezTo>
                      <a:pt x="187" y="32"/>
                      <a:pt x="187" y="32"/>
                      <a:pt x="187" y="32"/>
                    </a:cubicBezTo>
                    <a:cubicBezTo>
                      <a:pt x="187"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9" y="32"/>
                    </a:cubicBezTo>
                    <a:cubicBezTo>
                      <a:pt x="189" y="32"/>
                      <a:pt x="189" y="32"/>
                      <a:pt x="189" y="32"/>
                    </a:cubicBezTo>
                    <a:cubicBezTo>
                      <a:pt x="189" y="32"/>
                      <a:pt x="189" y="32"/>
                      <a:pt x="189" y="32"/>
                    </a:cubicBezTo>
                    <a:cubicBezTo>
                      <a:pt x="189" y="32"/>
                      <a:pt x="189" y="32"/>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90" y="33"/>
                    </a:cubicBezTo>
                    <a:cubicBezTo>
                      <a:pt x="190" y="33"/>
                      <a:pt x="190" y="33"/>
                      <a:pt x="190" y="33"/>
                    </a:cubicBezTo>
                    <a:cubicBezTo>
                      <a:pt x="190" y="33"/>
                      <a:pt x="190" y="33"/>
                      <a:pt x="190" y="33"/>
                    </a:cubicBezTo>
                    <a:cubicBezTo>
                      <a:pt x="190" y="33"/>
                      <a:pt x="190" y="33"/>
                      <a:pt x="190" y="33"/>
                    </a:cubicBezTo>
                    <a:cubicBezTo>
                      <a:pt x="190" y="33"/>
                      <a:pt x="190" y="33"/>
                      <a:pt x="190" y="33"/>
                    </a:cubicBezTo>
                    <a:cubicBezTo>
                      <a:pt x="190" y="33"/>
                      <a:pt x="190" y="33"/>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6"/>
                      <a:pt x="190" y="36"/>
                      <a:pt x="190" y="37"/>
                    </a:cubicBezTo>
                    <a:cubicBezTo>
                      <a:pt x="190" y="37"/>
                      <a:pt x="190" y="37"/>
                      <a:pt x="190" y="37"/>
                    </a:cubicBezTo>
                    <a:cubicBezTo>
                      <a:pt x="190" y="37"/>
                      <a:pt x="190" y="37"/>
                      <a:pt x="190" y="37"/>
                    </a:cubicBezTo>
                    <a:cubicBezTo>
                      <a:pt x="190" y="37"/>
                      <a:pt x="190" y="37"/>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1" y="38"/>
                    </a:cubicBezTo>
                    <a:cubicBezTo>
                      <a:pt x="191" y="39"/>
                      <a:pt x="191" y="39"/>
                      <a:pt x="191" y="39"/>
                    </a:cubicBezTo>
                    <a:cubicBezTo>
                      <a:pt x="191" y="39"/>
                      <a:pt x="191" y="39"/>
                      <a:pt x="191" y="39"/>
                    </a:cubicBezTo>
                    <a:cubicBezTo>
                      <a:pt x="191" y="39"/>
                      <a:pt x="191" y="39"/>
                      <a:pt x="191" y="39"/>
                    </a:cubicBezTo>
                    <a:cubicBezTo>
                      <a:pt x="191" y="39"/>
                      <a:pt x="191" y="39"/>
                      <a:pt x="191" y="39"/>
                    </a:cubicBezTo>
                    <a:cubicBezTo>
                      <a:pt x="191" y="39"/>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2"/>
                    </a:cubicBezTo>
                    <a:cubicBezTo>
                      <a:pt x="191" y="42"/>
                      <a:pt x="191" y="42"/>
                      <a:pt x="191" y="42"/>
                    </a:cubicBezTo>
                    <a:cubicBezTo>
                      <a:pt x="191" y="42"/>
                      <a:pt x="191"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5"/>
                    </a:cubicBezTo>
                    <a:cubicBezTo>
                      <a:pt x="192" y="45"/>
                      <a:pt x="192" y="45"/>
                      <a:pt x="192" y="45"/>
                    </a:cubicBezTo>
                    <a:cubicBezTo>
                      <a:pt x="192" y="45"/>
                      <a:pt x="192" y="45"/>
                      <a:pt x="192" y="45"/>
                    </a:cubicBezTo>
                    <a:cubicBezTo>
                      <a:pt x="192" y="45"/>
                      <a:pt x="192" y="45"/>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7"/>
                      <a:pt x="192" y="47"/>
                    </a:cubicBezTo>
                    <a:cubicBezTo>
                      <a:pt x="192" y="47"/>
                      <a:pt x="192" y="47"/>
                      <a:pt x="192" y="47"/>
                    </a:cubicBezTo>
                    <a:cubicBezTo>
                      <a:pt x="192" y="47"/>
                      <a:pt x="192" y="47"/>
                      <a:pt x="192" y="47"/>
                    </a:cubicBezTo>
                    <a:cubicBezTo>
                      <a:pt x="192" y="47"/>
                      <a:pt x="192" y="48"/>
                      <a:pt x="192" y="48"/>
                    </a:cubicBezTo>
                    <a:cubicBezTo>
                      <a:pt x="193" y="48"/>
                      <a:pt x="193" y="48"/>
                      <a:pt x="193" y="48"/>
                    </a:cubicBezTo>
                    <a:cubicBezTo>
                      <a:pt x="193" y="48"/>
                      <a:pt x="193" y="48"/>
                      <a:pt x="193" y="48"/>
                    </a:cubicBezTo>
                    <a:cubicBezTo>
                      <a:pt x="193" y="48"/>
                      <a:pt x="193" y="48"/>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4" y="51"/>
                    </a:cubicBezTo>
                    <a:cubicBezTo>
                      <a:pt x="194" y="51"/>
                      <a:pt x="194" y="51"/>
                      <a:pt x="194" y="51"/>
                    </a:cubicBezTo>
                    <a:cubicBezTo>
                      <a:pt x="194" y="51"/>
                      <a:pt x="194" y="51"/>
                      <a:pt x="194" y="51"/>
                    </a:cubicBezTo>
                    <a:cubicBezTo>
                      <a:pt x="194" y="51"/>
                      <a:pt x="194" y="51"/>
                      <a:pt x="194" y="51"/>
                    </a:cubicBezTo>
                    <a:cubicBezTo>
                      <a:pt x="194" y="51"/>
                      <a:pt x="194" y="51"/>
                      <a:pt x="194" y="51"/>
                    </a:cubicBezTo>
                    <a:cubicBezTo>
                      <a:pt x="194" y="51"/>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3"/>
                      <a:pt x="194" y="53"/>
                    </a:cubicBezTo>
                    <a:cubicBezTo>
                      <a:pt x="194" y="53"/>
                      <a:pt x="194" y="53"/>
                      <a:pt x="194" y="53"/>
                    </a:cubicBezTo>
                    <a:cubicBezTo>
                      <a:pt x="194" y="53"/>
                      <a:pt x="194" y="53"/>
                      <a:pt x="194" y="53"/>
                    </a:cubicBezTo>
                    <a:cubicBezTo>
                      <a:pt x="194" y="53"/>
                      <a:pt x="194" y="53"/>
                      <a:pt x="194" y="53"/>
                    </a:cubicBezTo>
                    <a:cubicBezTo>
                      <a:pt x="194" y="53"/>
                      <a:pt x="194" y="53"/>
                      <a:pt x="194"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0" y="54"/>
                    </a:cubicBezTo>
                    <a:cubicBezTo>
                      <a:pt x="190" y="54"/>
                      <a:pt x="190" y="54"/>
                      <a:pt x="190" y="54"/>
                    </a:cubicBezTo>
                    <a:cubicBezTo>
                      <a:pt x="190" y="54"/>
                      <a:pt x="190" y="54"/>
                      <a:pt x="190" y="54"/>
                    </a:cubicBezTo>
                    <a:cubicBezTo>
                      <a:pt x="190" y="54"/>
                      <a:pt x="189" y="54"/>
                      <a:pt x="188" y="54"/>
                    </a:cubicBezTo>
                    <a:cubicBezTo>
                      <a:pt x="188" y="54"/>
                      <a:pt x="188" y="54"/>
                      <a:pt x="188" y="54"/>
                    </a:cubicBezTo>
                    <a:cubicBezTo>
                      <a:pt x="188" y="54"/>
                      <a:pt x="188" y="54"/>
                      <a:pt x="188"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6" y="54"/>
                      <a:pt x="185" y="54"/>
                      <a:pt x="185" y="54"/>
                    </a:cubicBezTo>
                    <a:cubicBezTo>
                      <a:pt x="185" y="54"/>
                      <a:pt x="185" y="54"/>
                      <a:pt x="185" y="54"/>
                    </a:cubicBezTo>
                    <a:cubicBezTo>
                      <a:pt x="185" y="54"/>
                      <a:pt x="185" y="54"/>
                      <a:pt x="185" y="54"/>
                    </a:cubicBezTo>
                    <a:cubicBezTo>
                      <a:pt x="185" y="54"/>
                      <a:pt x="184" y="54"/>
                      <a:pt x="184" y="54"/>
                    </a:cubicBezTo>
                    <a:cubicBezTo>
                      <a:pt x="184" y="54"/>
                      <a:pt x="184" y="54"/>
                      <a:pt x="184" y="54"/>
                    </a:cubicBezTo>
                    <a:cubicBezTo>
                      <a:pt x="184" y="54"/>
                      <a:pt x="184" y="54"/>
                      <a:pt x="184" y="54"/>
                    </a:cubicBezTo>
                    <a:cubicBezTo>
                      <a:pt x="184" y="54"/>
                      <a:pt x="184" y="54"/>
                      <a:pt x="184" y="54"/>
                    </a:cubicBezTo>
                    <a:cubicBezTo>
                      <a:pt x="184" y="54"/>
                      <a:pt x="184" y="54"/>
                      <a:pt x="184" y="54"/>
                    </a:cubicBezTo>
                    <a:cubicBezTo>
                      <a:pt x="184" y="53"/>
                      <a:pt x="184" y="53"/>
                      <a:pt x="184"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2"/>
                      <a:pt x="180" y="52"/>
                      <a:pt x="180" y="52"/>
                    </a:cubicBezTo>
                    <a:cubicBezTo>
                      <a:pt x="180" y="52"/>
                      <a:pt x="180" y="52"/>
                      <a:pt x="180"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8" y="52"/>
                      <a:pt x="178" y="52"/>
                      <a:pt x="178" y="52"/>
                    </a:cubicBezTo>
                    <a:cubicBezTo>
                      <a:pt x="178" y="52"/>
                      <a:pt x="178" y="52"/>
                      <a:pt x="178" y="52"/>
                    </a:cubicBezTo>
                    <a:cubicBezTo>
                      <a:pt x="178" y="52"/>
                      <a:pt x="178" y="52"/>
                      <a:pt x="178" y="52"/>
                    </a:cubicBezTo>
                    <a:cubicBezTo>
                      <a:pt x="178" y="52"/>
                      <a:pt x="177" y="52"/>
                      <a:pt x="177" y="52"/>
                    </a:cubicBezTo>
                    <a:cubicBezTo>
                      <a:pt x="177" y="52"/>
                      <a:pt x="177" y="52"/>
                      <a:pt x="177" y="52"/>
                    </a:cubicBezTo>
                    <a:cubicBezTo>
                      <a:pt x="177" y="52"/>
                      <a:pt x="177" y="52"/>
                      <a:pt x="177" y="52"/>
                    </a:cubicBezTo>
                    <a:cubicBezTo>
                      <a:pt x="177" y="52"/>
                      <a:pt x="177"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4" y="52"/>
                      <a:pt x="174" y="52"/>
                    </a:cubicBezTo>
                    <a:cubicBezTo>
                      <a:pt x="174" y="52"/>
                      <a:pt x="174" y="52"/>
                      <a:pt x="174" y="52"/>
                    </a:cubicBezTo>
                    <a:cubicBezTo>
                      <a:pt x="174" y="52"/>
                      <a:pt x="174" y="52"/>
                      <a:pt x="174" y="52"/>
                    </a:cubicBezTo>
                    <a:cubicBezTo>
                      <a:pt x="174" y="52"/>
                      <a:pt x="174" y="52"/>
                      <a:pt x="174" y="52"/>
                    </a:cubicBezTo>
                    <a:cubicBezTo>
                      <a:pt x="174" y="51"/>
                      <a:pt x="174" y="51"/>
                      <a:pt x="174" y="51"/>
                    </a:cubicBezTo>
                    <a:cubicBezTo>
                      <a:pt x="174" y="51"/>
                      <a:pt x="174" y="51"/>
                      <a:pt x="174"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0" y="51"/>
                    </a:cubicBezTo>
                    <a:cubicBezTo>
                      <a:pt x="170" y="51"/>
                      <a:pt x="170" y="51"/>
                      <a:pt x="170" y="51"/>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4" y="49"/>
                      <a:pt x="164" y="49"/>
                      <a:pt x="164" y="49"/>
                    </a:cubicBezTo>
                    <a:cubicBezTo>
                      <a:pt x="164" y="49"/>
                      <a:pt x="164" y="49"/>
                      <a:pt x="164" y="49"/>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0" y="48"/>
                    </a:cubicBezTo>
                    <a:cubicBezTo>
                      <a:pt x="160" y="48"/>
                      <a:pt x="160" y="48"/>
                      <a:pt x="160" y="48"/>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6"/>
                      <a:pt x="157" y="46"/>
                      <a:pt x="157"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lose/>
                    <a:moveTo>
                      <a:pt x="156" y="208"/>
                    </a:move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4" y="208"/>
                    </a:cubicBezTo>
                    <a:cubicBezTo>
                      <a:pt x="154" y="208"/>
                      <a:pt x="154" y="208"/>
                      <a:pt x="154" y="208"/>
                    </a:cubicBezTo>
                    <a:cubicBezTo>
                      <a:pt x="154" y="208"/>
                      <a:pt x="154" y="208"/>
                      <a:pt x="154" y="208"/>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6"/>
                      <a:pt x="153" y="206"/>
                      <a:pt x="153" y="206"/>
                    </a:cubicBezTo>
                    <a:cubicBezTo>
                      <a:pt x="153" y="206"/>
                      <a:pt x="153" y="206"/>
                      <a:pt x="153" y="206"/>
                    </a:cubicBezTo>
                    <a:cubicBezTo>
                      <a:pt x="153" y="206"/>
                      <a:pt x="153" y="206"/>
                      <a:pt x="153"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49" y="206"/>
                      <a:pt x="149" y="206"/>
                      <a:pt x="149" y="206"/>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6" y="204"/>
                      <a:pt x="146" y="204"/>
                      <a:pt x="146" y="204"/>
                    </a:cubicBezTo>
                    <a:cubicBezTo>
                      <a:pt x="146" y="204"/>
                      <a:pt x="146" y="204"/>
                      <a:pt x="146" y="204"/>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3" y="203"/>
                      <a:pt x="143" y="203"/>
                      <a:pt x="143" y="203"/>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0"/>
                      <a:pt x="140" y="200"/>
                      <a:pt x="140" y="200"/>
                    </a:cubicBezTo>
                    <a:cubicBezTo>
                      <a:pt x="140" y="200"/>
                      <a:pt x="140" y="200"/>
                      <a:pt x="140" y="200"/>
                    </a:cubicBezTo>
                    <a:cubicBezTo>
                      <a:pt x="140" y="200"/>
                      <a:pt x="140" y="200"/>
                      <a:pt x="140" y="200"/>
                    </a:cubicBezTo>
                    <a:cubicBezTo>
                      <a:pt x="140" y="200"/>
                      <a:pt x="140"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199"/>
                      <a:pt x="139" y="199"/>
                      <a:pt x="139"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7"/>
                      <a:pt x="136" y="197"/>
                      <a:pt x="136" y="197"/>
                    </a:cubicBezTo>
                    <a:cubicBezTo>
                      <a:pt x="136" y="197"/>
                      <a:pt x="136" y="197"/>
                      <a:pt x="136"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6"/>
                      <a:pt x="134" y="196"/>
                      <a:pt x="134" y="196"/>
                    </a:cubicBezTo>
                    <a:cubicBezTo>
                      <a:pt x="134" y="196"/>
                      <a:pt x="134" y="196"/>
                      <a:pt x="134" y="196"/>
                    </a:cubicBezTo>
                    <a:cubicBezTo>
                      <a:pt x="134" y="196"/>
                      <a:pt x="134" y="196"/>
                      <a:pt x="134"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5"/>
                      <a:pt x="132" y="195"/>
                      <a:pt x="132" y="195"/>
                    </a:cubicBezTo>
                    <a:cubicBezTo>
                      <a:pt x="132" y="195"/>
                      <a:pt x="132" y="195"/>
                      <a:pt x="132" y="195"/>
                    </a:cubicBezTo>
                    <a:cubicBezTo>
                      <a:pt x="132" y="195"/>
                      <a:pt x="132" y="195"/>
                      <a:pt x="132" y="195"/>
                    </a:cubicBezTo>
                    <a:cubicBezTo>
                      <a:pt x="132" y="195"/>
                      <a:pt x="132"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0" y="195"/>
                      <a:pt x="130" y="195"/>
                      <a:pt x="130" y="195"/>
                    </a:cubicBezTo>
                    <a:cubicBezTo>
                      <a:pt x="130" y="195"/>
                      <a:pt x="130" y="195"/>
                      <a:pt x="130" y="195"/>
                    </a:cubicBezTo>
                    <a:cubicBezTo>
                      <a:pt x="130" y="195"/>
                      <a:pt x="130" y="195"/>
                      <a:pt x="130" y="195"/>
                    </a:cubicBezTo>
                    <a:cubicBezTo>
                      <a:pt x="130" y="195"/>
                      <a:pt x="130" y="195"/>
                      <a:pt x="130" y="195"/>
                    </a:cubicBezTo>
                    <a:cubicBezTo>
                      <a:pt x="130" y="195"/>
                      <a:pt x="130" y="194"/>
                      <a:pt x="130" y="194"/>
                    </a:cubicBezTo>
                    <a:cubicBezTo>
                      <a:pt x="130" y="194"/>
                      <a:pt x="130" y="194"/>
                      <a:pt x="130" y="194"/>
                    </a:cubicBezTo>
                    <a:cubicBezTo>
                      <a:pt x="130" y="194"/>
                      <a:pt x="130" y="194"/>
                      <a:pt x="130" y="194"/>
                    </a:cubicBezTo>
                    <a:cubicBezTo>
                      <a:pt x="130" y="194"/>
                      <a:pt x="130" y="194"/>
                      <a:pt x="130" y="194"/>
                    </a:cubicBezTo>
                    <a:cubicBezTo>
                      <a:pt x="130" y="194"/>
                      <a:pt x="130"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4" y="191"/>
                      <a:pt x="124" y="191"/>
                      <a:pt x="124" y="191"/>
                    </a:cubicBezTo>
                    <a:cubicBezTo>
                      <a:pt x="124" y="191"/>
                      <a:pt x="124" y="191"/>
                      <a:pt x="124" y="191"/>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1" y="189"/>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0" y="188"/>
                      <a:pt x="120" y="188"/>
                      <a:pt x="120" y="188"/>
                    </a:cubicBezTo>
                    <a:cubicBezTo>
                      <a:pt x="120" y="188"/>
                      <a:pt x="120" y="188"/>
                      <a:pt x="120" y="188"/>
                    </a:cubicBezTo>
                    <a:cubicBezTo>
                      <a:pt x="120" y="188"/>
                      <a:pt x="120" y="188"/>
                      <a:pt x="120" y="188"/>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7" y="186"/>
                      <a:pt x="117" y="186"/>
                      <a:pt x="117" y="186"/>
                    </a:cubicBezTo>
                    <a:cubicBezTo>
                      <a:pt x="117" y="186"/>
                      <a:pt x="117" y="186"/>
                      <a:pt x="117" y="186"/>
                    </a:cubicBezTo>
                    <a:cubicBezTo>
                      <a:pt x="117" y="186"/>
                      <a:pt x="117" y="186"/>
                      <a:pt x="117" y="186"/>
                    </a:cubicBezTo>
                    <a:cubicBezTo>
                      <a:pt x="117" y="186"/>
                      <a:pt x="117" y="186"/>
                      <a:pt x="117" y="186"/>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3"/>
                      <a:pt x="115" y="183"/>
                      <a:pt x="115" y="183"/>
                    </a:cubicBezTo>
                    <a:cubicBezTo>
                      <a:pt x="115" y="183"/>
                      <a:pt x="115" y="183"/>
                      <a:pt x="115" y="183"/>
                    </a:cubicBezTo>
                    <a:cubicBezTo>
                      <a:pt x="115" y="183"/>
                      <a:pt x="115" y="183"/>
                      <a:pt x="115"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3" y="183"/>
                      <a:pt x="113" y="183"/>
                      <a:pt x="113" y="183"/>
                    </a:cubicBezTo>
                    <a:cubicBezTo>
                      <a:pt x="113" y="183"/>
                      <a:pt x="113" y="183"/>
                      <a:pt x="113" y="183"/>
                    </a:cubicBezTo>
                    <a:cubicBezTo>
                      <a:pt x="113" y="183"/>
                      <a:pt x="113" y="183"/>
                      <a:pt x="113" y="183"/>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79"/>
                      <a:pt x="111" y="178"/>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4"/>
                      <a:pt x="111" y="173"/>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69"/>
                      <a:pt x="111" y="169"/>
                      <a:pt x="111" y="169"/>
                    </a:cubicBezTo>
                    <a:cubicBezTo>
                      <a:pt x="111" y="169"/>
                      <a:pt x="111" y="169"/>
                      <a:pt x="111" y="169"/>
                    </a:cubicBezTo>
                    <a:cubicBezTo>
                      <a:pt x="111" y="169"/>
                      <a:pt x="111" y="169"/>
                      <a:pt x="111" y="169"/>
                    </a:cubicBezTo>
                    <a:cubicBezTo>
                      <a:pt x="111" y="169"/>
                      <a:pt x="111" y="169"/>
                      <a:pt x="111" y="169"/>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6"/>
                      <a:pt x="111" y="166"/>
                      <a:pt x="111" y="166"/>
                    </a:cubicBezTo>
                    <a:cubicBezTo>
                      <a:pt x="111" y="166"/>
                      <a:pt x="111" y="166"/>
                      <a:pt x="111" y="166"/>
                    </a:cubicBezTo>
                    <a:cubicBezTo>
                      <a:pt x="111" y="166"/>
                      <a:pt x="111" y="166"/>
                      <a:pt x="111" y="166"/>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4"/>
                      <a:pt x="111" y="164"/>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1"/>
                      <a:pt x="111" y="159"/>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7"/>
                      <a:pt x="114" y="157"/>
                      <a:pt x="114"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8"/>
                    </a:cubicBezTo>
                    <a:cubicBezTo>
                      <a:pt x="116" y="158"/>
                      <a:pt x="116" y="158"/>
                      <a:pt x="116" y="158"/>
                    </a:cubicBezTo>
                    <a:cubicBezTo>
                      <a:pt x="116" y="158"/>
                      <a:pt x="116" y="158"/>
                      <a:pt x="116" y="158"/>
                    </a:cubicBezTo>
                    <a:cubicBezTo>
                      <a:pt x="116" y="158"/>
                      <a:pt x="116"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8" y="158"/>
                      <a:pt x="118" y="158"/>
                      <a:pt x="118" y="158"/>
                    </a:cubicBezTo>
                    <a:cubicBezTo>
                      <a:pt x="118" y="158"/>
                      <a:pt x="118" y="158"/>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1" y="160"/>
                    </a:cubicBezTo>
                    <a:cubicBezTo>
                      <a:pt x="121" y="160"/>
                      <a:pt x="121" y="160"/>
                      <a:pt x="121" y="160"/>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5" y="162"/>
                    </a:cubicBezTo>
                    <a:cubicBezTo>
                      <a:pt x="125" y="162"/>
                      <a:pt x="125" y="162"/>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7"/>
                      <a:pt x="128" y="169"/>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3"/>
                    </a:cubicBezTo>
                    <a:cubicBezTo>
                      <a:pt x="130" y="173"/>
                      <a:pt x="130"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2" y="173"/>
                      <a:pt x="132" y="173"/>
                      <a:pt x="132" y="173"/>
                    </a:cubicBezTo>
                    <a:cubicBezTo>
                      <a:pt x="132" y="173"/>
                      <a:pt x="132" y="173"/>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5"/>
                    </a:cubicBezTo>
                    <a:cubicBezTo>
                      <a:pt x="133" y="175"/>
                      <a:pt x="133" y="175"/>
                      <a:pt x="133" y="175"/>
                    </a:cubicBezTo>
                    <a:cubicBezTo>
                      <a:pt x="133" y="175"/>
                      <a:pt x="133"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5" y="175"/>
                    </a:cubicBezTo>
                    <a:cubicBezTo>
                      <a:pt x="135" y="175"/>
                      <a:pt x="135" y="175"/>
                      <a:pt x="135" y="175"/>
                    </a:cubicBezTo>
                    <a:cubicBezTo>
                      <a:pt x="135" y="175"/>
                      <a:pt x="135" y="175"/>
                      <a:pt x="135" y="175"/>
                    </a:cubicBezTo>
                    <a:cubicBezTo>
                      <a:pt x="135" y="175"/>
                      <a:pt x="135" y="175"/>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80"/>
                    </a:cubicBezTo>
                    <a:cubicBezTo>
                      <a:pt x="141" y="180"/>
                      <a:pt x="141" y="180"/>
                      <a:pt x="141" y="180"/>
                    </a:cubicBezTo>
                    <a:cubicBezTo>
                      <a:pt x="141" y="180"/>
                      <a:pt x="141" y="180"/>
                      <a:pt x="141" y="180"/>
                    </a:cubicBezTo>
                    <a:cubicBezTo>
                      <a:pt x="141" y="180"/>
                      <a:pt x="141" y="180"/>
                      <a:pt x="141" y="180"/>
                    </a:cubicBezTo>
                    <a:cubicBezTo>
                      <a:pt x="141" y="180"/>
                      <a:pt x="141" y="180"/>
                      <a:pt x="141" y="180"/>
                    </a:cubicBezTo>
                    <a:cubicBezTo>
                      <a:pt x="141" y="180"/>
                      <a:pt x="141"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4" y="180"/>
                    </a:cubicBezTo>
                    <a:cubicBezTo>
                      <a:pt x="144" y="180"/>
                      <a:pt x="144" y="180"/>
                      <a:pt x="144" y="180"/>
                    </a:cubicBezTo>
                    <a:cubicBezTo>
                      <a:pt x="144" y="180"/>
                      <a:pt x="144" y="180"/>
                      <a:pt x="144" y="180"/>
                    </a:cubicBezTo>
                    <a:cubicBezTo>
                      <a:pt x="144" y="180"/>
                      <a:pt x="144" y="180"/>
                      <a:pt x="144" y="180"/>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7" y="182"/>
                    </a:cubicBezTo>
                    <a:cubicBezTo>
                      <a:pt x="147" y="182"/>
                      <a:pt x="147" y="182"/>
                      <a:pt x="147" y="182"/>
                    </a:cubicBezTo>
                    <a:cubicBezTo>
                      <a:pt x="147" y="182"/>
                      <a:pt x="147" y="182"/>
                      <a:pt x="147" y="182"/>
                    </a:cubicBezTo>
                    <a:cubicBezTo>
                      <a:pt x="147" y="182"/>
                      <a:pt x="147" y="182"/>
                      <a:pt x="147" y="182"/>
                    </a:cubicBezTo>
                    <a:cubicBezTo>
                      <a:pt x="147" y="182"/>
                      <a:pt x="147" y="182"/>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9" y="183"/>
                    </a:cubicBezTo>
                    <a:cubicBezTo>
                      <a:pt x="149" y="183"/>
                      <a:pt x="149" y="183"/>
                      <a:pt x="149" y="183"/>
                    </a:cubicBezTo>
                    <a:cubicBezTo>
                      <a:pt x="149" y="183"/>
                      <a:pt x="149" y="183"/>
                      <a:pt x="149" y="183"/>
                    </a:cubicBezTo>
                    <a:cubicBezTo>
                      <a:pt x="149" y="183"/>
                      <a:pt x="149" y="183"/>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4" y="185"/>
                    </a:cubicBezTo>
                    <a:cubicBezTo>
                      <a:pt x="154" y="185"/>
                      <a:pt x="154" y="185"/>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5" y="186"/>
                      <a:pt x="155" y="186"/>
                      <a:pt x="155" y="186"/>
                    </a:cubicBezTo>
                    <a:cubicBezTo>
                      <a:pt x="155" y="186"/>
                      <a:pt x="155" y="186"/>
                      <a:pt x="155" y="186"/>
                    </a:cubicBezTo>
                    <a:cubicBezTo>
                      <a:pt x="155" y="186"/>
                      <a:pt x="155" y="186"/>
                      <a:pt x="155" y="186"/>
                    </a:cubicBezTo>
                    <a:cubicBezTo>
                      <a:pt x="155" y="186"/>
                      <a:pt x="155" y="186"/>
                      <a:pt x="156" y="186"/>
                    </a:cubicBezTo>
                    <a:cubicBezTo>
                      <a:pt x="156" y="186"/>
                      <a:pt x="156" y="186"/>
                      <a:pt x="156" y="186"/>
                    </a:cubicBezTo>
                    <a:cubicBezTo>
                      <a:pt x="156" y="186"/>
                      <a:pt x="156" y="186"/>
                      <a:pt x="156" y="186"/>
                    </a:cubicBezTo>
                    <a:cubicBezTo>
                      <a:pt x="156" y="186"/>
                      <a:pt x="156" y="186"/>
                      <a:pt x="156" y="186"/>
                    </a:cubicBezTo>
                    <a:cubicBezTo>
                      <a:pt x="156" y="186"/>
                      <a:pt x="156" y="186"/>
                      <a:pt x="156" y="186"/>
                    </a:cubicBezTo>
                    <a:cubicBezTo>
                      <a:pt x="156" y="208"/>
                      <a:pt x="156" y="208"/>
                      <a:pt x="156" y="208"/>
                    </a:cubicBezTo>
                    <a:close/>
                    <a:moveTo>
                      <a:pt x="156" y="167"/>
                    </a:move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5" y="146"/>
                      <a:pt x="155" y="146"/>
                      <a:pt x="155" y="146"/>
                    </a:cubicBezTo>
                    <a:cubicBezTo>
                      <a:pt x="155" y="146"/>
                      <a:pt x="155" y="146"/>
                      <a:pt x="155" y="146"/>
                    </a:cubicBezTo>
                    <a:cubicBezTo>
                      <a:pt x="155" y="146"/>
                      <a:pt x="155" y="146"/>
                      <a:pt x="155" y="146"/>
                    </a:cubicBezTo>
                    <a:cubicBezTo>
                      <a:pt x="155" y="146"/>
                      <a:pt x="155" y="146"/>
                      <a:pt x="155" y="146"/>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4" y="145"/>
                      <a:pt x="154" y="145"/>
                      <a:pt x="154" y="145"/>
                    </a:cubicBezTo>
                    <a:cubicBezTo>
                      <a:pt x="154" y="145"/>
                      <a:pt x="154" y="145"/>
                      <a:pt x="154" y="145"/>
                    </a:cubicBezTo>
                    <a:cubicBezTo>
                      <a:pt x="154" y="145"/>
                      <a:pt x="154" y="145"/>
                      <a:pt x="154" y="145"/>
                    </a:cubicBezTo>
                    <a:cubicBezTo>
                      <a:pt x="154" y="145"/>
                      <a:pt x="154"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0" y="144"/>
                      <a:pt x="150" y="144"/>
                      <a:pt x="150" y="144"/>
                    </a:cubicBezTo>
                    <a:cubicBezTo>
                      <a:pt x="150" y="144"/>
                      <a:pt x="150" y="144"/>
                      <a:pt x="150" y="144"/>
                    </a:cubicBezTo>
                    <a:cubicBezTo>
                      <a:pt x="150" y="144"/>
                      <a:pt x="150" y="144"/>
                      <a:pt x="150" y="144"/>
                    </a:cubicBezTo>
                    <a:cubicBezTo>
                      <a:pt x="150" y="144"/>
                      <a:pt x="150" y="144"/>
                      <a:pt x="150" y="144"/>
                    </a:cubicBezTo>
                    <a:cubicBezTo>
                      <a:pt x="150" y="143"/>
                      <a:pt x="150" y="143"/>
                      <a:pt x="150" y="143"/>
                    </a:cubicBezTo>
                    <a:cubicBezTo>
                      <a:pt x="150" y="143"/>
                      <a:pt x="150" y="143"/>
                      <a:pt x="150" y="143"/>
                    </a:cubicBezTo>
                    <a:cubicBezTo>
                      <a:pt x="150" y="143"/>
                      <a:pt x="150" y="143"/>
                      <a:pt x="150"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4" y="141"/>
                      <a:pt x="144" y="141"/>
                      <a:pt x="144" y="141"/>
                    </a:cubicBezTo>
                    <a:cubicBezTo>
                      <a:pt x="144" y="141"/>
                      <a:pt x="144" y="141"/>
                      <a:pt x="144" y="141"/>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39" y="138"/>
                      <a:pt x="139" y="138"/>
                      <a:pt x="139" y="138"/>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8" y="137"/>
                      <a:pt x="138" y="137"/>
                      <a:pt x="138" y="137"/>
                    </a:cubicBezTo>
                    <a:cubicBezTo>
                      <a:pt x="138" y="137"/>
                      <a:pt x="138" y="137"/>
                      <a:pt x="138" y="137"/>
                    </a:cubicBezTo>
                    <a:cubicBezTo>
                      <a:pt x="138" y="137"/>
                      <a:pt x="138" y="137"/>
                      <a:pt x="138" y="137"/>
                    </a:cubicBezTo>
                    <a:cubicBezTo>
                      <a:pt x="138" y="137"/>
                      <a:pt x="138" y="137"/>
                      <a:pt x="138" y="137"/>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7" y="136"/>
                      <a:pt x="137" y="136"/>
                    </a:cubicBezTo>
                    <a:cubicBezTo>
                      <a:pt x="137" y="136"/>
                      <a:pt x="137" y="136"/>
                      <a:pt x="137" y="136"/>
                    </a:cubicBezTo>
                    <a:cubicBezTo>
                      <a:pt x="137" y="136"/>
                      <a:pt x="137" y="136"/>
                      <a:pt x="137" y="136"/>
                    </a:cubicBezTo>
                    <a:cubicBezTo>
                      <a:pt x="137" y="136"/>
                      <a:pt x="137" y="136"/>
                      <a:pt x="137" y="136"/>
                    </a:cubicBezTo>
                    <a:cubicBezTo>
                      <a:pt x="137" y="135"/>
                      <a:pt x="137"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2" y="134"/>
                      <a:pt x="132" y="134"/>
                      <a:pt x="132" y="134"/>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1" y="133"/>
                    </a:cubicBezTo>
                    <a:cubicBezTo>
                      <a:pt x="131" y="133"/>
                      <a:pt x="131" y="133"/>
                      <a:pt x="131" y="133"/>
                    </a:cubicBezTo>
                    <a:cubicBezTo>
                      <a:pt x="131" y="133"/>
                      <a:pt x="131" y="133"/>
                      <a:pt x="131" y="133"/>
                    </a:cubicBezTo>
                    <a:cubicBezTo>
                      <a:pt x="131" y="133"/>
                      <a:pt x="131" y="133"/>
                      <a:pt x="131" y="133"/>
                    </a:cubicBezTo>
                    <a:cubicBezTo>
                      <a:pt x="131" y="133"/>
                      <a:pt x="131" y="133"/>
                      <a:pt x="131" y="133"/>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29" y="132"/>
                      <a:pt x="129" y="132"/>
                    </a:cubicBezTo>
                    <a:cubicBezTo>
                      <a:pt x="129" y="132"/>
                      <a:pt x="129" y="132"/>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29"/>
                      <a:pt x="129" y="129"/>
                      <a:pt x="129" y="129"/>
                    </a:cubicBezTo>
                    <a:cubicBezTo>
                      <a:pt x="129" y="129"/>
                      <a:pt x="129" y="129"/>
                      <a:pt x="129"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8"/>
                      <a:pt x="128" y="128"/>
                      <a:pt x="128" y="127"/>
                    </a:cubicBezTo>
                    <a:cubicBezTo>
                      <a:pt x="128" y="127"/>
                      <a:pt x="128" y="127"/>
                      <a:pt x="128" y="127"/>
                    </a:cubicBezTo>
                    <a:cubicBezTo>
                      <a:pt x="128" y="127"/>
                      <a:pt x="128" y="127"/>
                      <a:pt x="128" y="127"/>
                    </a:cubicBezTo>
                    <a:cubicBezTo>
                      <a:pt x="128" y="127"/>
                      <a:pt x="128" y="127"/>
                      <a:pt x="128" y="127"/>
                    </a:cubicBezTo>
                    <a:cubicBezTo>
                      <a:pt x="128" y="127"/>
                      <a:pt x="128" y="127"/>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4"/>
                      <a:pt x="128" y="122"/>
                      <a:pt x="128" y="122"/>
                    </a:cubicBezTo>
                    <a:cubicBezTo>
                      <a:pt x="128" y="122"/>
                      <a:pt x="128" y="122"/>
                      <a:pt x="128" y="122"/>
                    </a:cubicBezTo>
                    <a:cubicBezTo>
                      <a:pt x="128" y="121"/>
                      <a:pt x="128" y="121"/>
                      <a:pt x="128" y="121"/>
                    </a:cubicBezTo>
                    <a:cubicBezTo>
                      <a:pt x="128" y="121"/>
                      <a:pt x="128" y="121"/>
                      <a:pt x="128" y="120"/>
                    </a:cubicBezTo>
                    <a:cubicBezTo>
                      <a:pt x="128" y="120"/>
                      <a:pt x="128" y="120"/>
                      <a:pt x="128" y="120"/>
                    </a:cubicBezTo>
                    <a:cubicBezTo>
                      <a:pt x="128" y="120"/>
                      <a:pt x="128" y="120"/>
                      <a:pt x="128" y="120"/>
                    </a:cubicBezTo>
                    <a:cubicBezTo>
                      <a:pt x="128" y="119"/>
                      <a:pt x="128" y="118"/>
                      <a:pt x="128" y="117"/>
                    </a:cubicBezTo>
                    <a:cubicBezTo>
                      <a:pt x="128" y="117"/>
                      <a:pt x="128" y="117"/>
                      <a:pt x="128" y="117"/>
                    </a:cubicBezTo>
                    <a:cubicBezTo>
                      <a:pt x="128" y="117"/>
                      <a:pt x="128" y="117"/>
                      <a:pt x="128" y="117"/>
                    </a:cubicBezTo>
                    <a:cubicBezTo>
                      <a:pt x="128" y="117"/>
                      <a:pt x="128" y="117"/>
                      <a:pt x="128" y="117"/>
                    </a:cubicBezTo>
                    <a:cubicBezTo>
                      <a:pt x="128" y="116"/>
                      <a:pt x="128" y="115"/>
                      <a:pt x="128" y="114"/>
                    </a:cubicBezTo>
                    <a:cubicBezTo>
                      <a:pt x="128" y="114"/>
                      <a:pt x="128" y="114"/>
                      <a:pt x="128" y="114"/>
                    </a:cubicBezTo>
                    <a:cubicBezTo>
                      <a:pt x="128" y="114"/>
                      <a:pt x="128" y="114"/>
                      <a:pt x="128" y="114"/>
                    </a:cubicBezTo>
                    <a:cubicBezTo>
                      <a:pt x="128" y="114"/>
                      <a:pt x="128" y="114"/>
                      <a:pt x="128" y="114"/>
                    </a:cubicBezTo>
                    <a:cubicBezTo>
                      <a:pt x="128" y="113"/>
                      <a:pt x="128" y="113"/>
                      <a:pt x="128" y="112"/>
                    </a:cubicBezTo>
                    <a:cubicBezTo>
                      <a:pt x="128" y="112"/>
                      <a:pt x="128" y="112"/>
                      <a:pt x="128" y="112"/>
                    </a:cubicBezTo>
                    <a:cubicBezTo>
                      <a:pt x="128" y="112"/>
                      <a:pt x="128" y="112"/>
                      <a:pt x="128" y="112"/>
                    </a:cubicBezTo>
                    <a:cubicBezTo>
                      <a:pt x="128" y="112"/>
                      <a:pt x="128" y="112"/>
                      <a:pt x="128" y="112"/>
                    </a:cubicBezTo>
                    <a:cubicBezTo>
                      <a:pt x="128" y="112"/>
                      <a:pt x="128" y="112"/>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09"/>
                      <a:pt x="130" y="109"/>
                      <a:pt x="130" y="109"/>
                    </a:cubicBezTo>
                    <a:cubicBezTo>
                      <a:pt x="130" y="109"/>
                      <a:pt x="130" y="109"/>
                      <a:pt x="130" y="109"/>
                    </a:cubicBezTo>
                    <a:cubicBezTo>
                      <a:pt x="130" y="109"/>
                      <a:pt x="130" y="109"/>
                      <a:pt x="130" y="109"/>
                    </a:cubicBezTo>
                    <a:cubicBezTo>
                      <a:pt x="130" y="109"/>
                      <a:pt x="130" y="109"/>
                      <a:pt x="130" y="109"/>
                    </a:cubicBezTo>
                    <a:cubicBezTo>
                      <a:pt x="130" y="110"/>
                      <a:pt x="130" y="110"/>
                      <a:pt x="130" y="110"/>
                    </a:cubicBezTo>
                    <a:cubicBezTo>
                      <a:pt x="130" y="110"/>
                      <a:pt x="130" y="110"/>
                      <a:pt x="130" y="110"/>
                    </a:cubicBezTo>
                    <a:cubicBezTo>
                      <a:pt x="130" y="110"/>
                      <a:pt x="130"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3" y="111"/>
                    </a:cubicBezTo>
                    <a:cubicBezTo>
                      <a:pt x="133" y="111"/>
                      <a:pt x="133" y="111"/>
                      <a:pt x="133" y="111"/>
                    </a:cubicBezTo>
                    <a:cubicBezTo>
                      <a:pt x="133" y="111"/>
                      <a:pt x="133" y="111"/>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4"/>
                    </a:cubicBezTo>
                    <a:cubicBezTo>
                      <a:pt x="134" y="114"/>
                      <a:pt x="134" y="114"/>
                      <a:pt x="134" y="114"/>
                    </a:cubicBezTo>
                    <a:cubicBezTo>
                      <a:pt x="134" y="114"/>
                      <a:pt x="134" y="114"/>
                      <a:pt x="134" y="114"/>
                    </a:cubicBezTo>
                    <a:cubicBezTo>
                      <a:pt x="134" y="114"/>
                      <a:pt x="134" y="114"/>
                      <a:pt x="134" y="114"/>
                    </a:cubicBezTo>
                    <a:cubicBezTo>
                      <a:pt x="134" y="114"/>
                      <a:pt x="134" y="114"/>
                      <a:pt x="134"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6" y="114"/>
                    </a:cubicBezTo>
                    <a:cubicBezTo>
                      <a:pt x="136" y="114"/>
                      <a:pt x="136" y="114"/>
                      <a:pt x="136" y="114"/>
                    </a:cubicBezTo>
                    <a:cubicBezTo>
                      <a:pt x="136" y="114"/>
                      <a:pt x="136" y="114"/>
                      <a:pt x="136" y="114"/>
                    </a:cubicBezTo>
                    <a:cubicBezTo>
                      <a:pt x="136" y="114"/>
                      <a:pt x="136" y="114"/>
                      <a:pt x="136" y="114"/>
                    </a:cubicBezTo>
                    <a:cubicBezTo>
                      <a:pt x="136" y="114"/>
                      <a:pt x="136" y="114"/>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9"/>
                      <a:pt x="141" y="119"/>
                      <a:pt x="141" y="119"/>
                    </a:cubicBezTo>
                    <a:cubicBezTo>
                      <a:pt x="141" y="119"/>
                      <a:pt x="141" y="119"/>
                      <a:pt x="141" y="119"/>
                    </a:cubicBezTo>
                    <a:cubicBezTo>
                      <a:pt x="141" y="119"/>
                      <a:pt x="141" y="119"/>
                      <a:pt x="141" y="119"/>
                    </a:cubicBezTo>
                    <a:cubicBezTo>
                      <a:pt x="141" y="119"/>
                      <a:pt x="141"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20"/>
                      <a:pt x="142" y="120"/>
                      <a:pt x="142" y="120"/>
                    </a:cubicBezTo>
                    <a:cubicBezTo>
                      <a:pt x="142" y="120"/>
                      <a:pt x="142" y="120"/>
                      <a:pt x="142"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7" y="122"/>
                    </a:cubicBezTo>
                    <a:cubicBezTo>
                      <a:pt x="147" y="122"/>
                      <a:pt x="147" y="122"/>
                      <a:pt x="147" y="122"/>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5"/>
                    </a:cubicBezTo>
                    <a:cubicBezTo>
                      <a:pt x="150" y="125"/>
                      <a:pt x="150" y="125"/>
                      <a:pt x="150" y="125"/>
                    </a:cubicBezTo>
                    <a:cubicBezTo>
                      <a:pt x="150" y="125"/>
                      <a:pt x="150" y="125"/>
                      <a:pt x="150" y="125"/>
                    </a:cubicBezTo>
                    <a:cubicBezTo>
                      <a:pt x="150" y="125"/>
                      <a:pt x="150" y="125"/>
                      <a:pt x="150"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3"/>
                      <a:pt x="154" y="103"/>
                      <a:pt x="154" y="103"/>
                    </a:cubicBezTo>
                    <a:cubicBezTo>
                      <a:pt x="154" y="103"/>
                      <a:pt x="154" y="103"/>
                      <a:pt x="154"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2"/>
                      <a:pt x="152" y="102"/>
                      <a:pt x="152" y="102"/>
                    </a:cubicBezTo>
                    <a:cubicBezTo>
                      <a:pt x="152" y="102"/>
                      <a:pt x="152" y="102"/>
                      <a:pt x="152"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100"/>
                    </a:cubicBezTo>
                    <a:cubicBezTo>
                      <a:pt x="146" y="100"/>
                      <a:pt x="146" y="100"/>
                      <a:pt x="146" y="100"/>
                    </a:cubicBezTo>
                    <a:cubicBezTo>
                      <a:pt x="146" y="99"/>
                      <a:pt x="146" y="99"/>
                      <a:pt x="146" y="99"/>
                    </a:cubicBezTo>
                    <a:cubicBezTo>
                      <a:pt x="146" y="99"/>
                      <a:pt x="146" y="99"/>
                      <a:pt x="146" y="99"/>
                    </a:cubicBezTo>
                    <a:cubicBezTo>
                      <a:pt x="146" y="99"/>
                      <a:pt x="146" y="99"/>
                      <a:pt x="146" y="99"/>
                    </a:cubicBezTo>
                    <a:cubicBezTo>
                      <a:pt x="146" y="99"/>
                      <a:pt x="146" y="99"/>
                      <a:pt x="146"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4" y="99"/>
                      <a:pt x="144" y="99"/>
                      <a:pt x="144" y="99"/>
                    </a:cubicBezTo>
                    <a:cubicBezTo>
                      <a:pt x="144" y="99"/>
                      <a:pt x="144" y="99"/>
                      <a:pt x="144" y="99"/>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6"/>
                      <a:pt x="142" y="96"/>
                      <a:pt x="142" y="96"/>
                    </a:cubicBezTo>
                    <a:cubicBezTo>
                      <a:pt x="142" y="96"/>
                      <a:pt x="142" y="96"/>
                      <a:pt x="142" y="96"/>
                    </a:cubicBezTo>
                    <a:cubicBezTo>
                      <a:pt x="142" y="96"/>
                      <a:pt x="142" y="96"/>
                      <a:pt x="142"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5"/>
                      <a:pt x="140" y="95"/>
                      <a:pt x="140" y="95"/>
                    </a:cubicBezTo>
                    <a:cubicBezTo>
                      <a:pt x="140"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7" y="94"/>
                      <a:pt x="137" y="94"/>
                      <a:pt x="137" y="94"/>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3"/>
                      <a:pt x="125" y="83"/>
                      <a:pt x="125" y="83"/>
                    </a:cubicBezTo>
                    <a:cubicBezTo>
                      <a:pt x="125" y="83"/>
                      <a:pt x="125" y="83"/>
                      <a:pt x="125" y="83"/>
                    </a:cubicBezTo>
                    <a:cubicBezTo>
                      <a:pt x="125" y="83"/>
                      <a:pt x="125"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1" y="81"/>
                      <a:pt x="121" y="81"/>
                      <a:pt x="121" y="81"/>
                    </a:cubicBezTo>
                    <a:cubicBezTo>
                      <a:pt x="121" y="81"/>
                      <a:pt x="121" y="81"/>
                      <a:pt x="121" y="81"/>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5"/>
                      <a:pt x="118" y="75"/>
                      <a:pt x="118" y="75"/>
                    </a:cubicBezTo>
                    <a:cubicBezTo>
                      <a:pt x="118" y="75"/>
                      <a:pt x="118" y="75"/>
                      <a:pt x="118" y="75"/>
                    </a:cubicBezTo>
                    <a:cubicBezTo>
                      <a:pt x="118" y="75"/>
                      <a:pt x="118" y="75"/>
                      <a:pt x="118" y="75"/>
                    </a:cubicBezTo>
                    <a:cubicBezTo>
                      <a:pt x="118"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6" y="74"/>
                      <a:pt x="116" y="74"/>
                      <a:pt x="116" y="74"/>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2"/>
                      <a:pt x="116" y="72"/>
                      <a:pt x="116" y="72"/>
                    </a:cubicBezTo>
                    <a:cubicBezTo>
                      <a:pt x="116" y="72"/>
                      <a:pt x="116" y="72"/>
                      <a:pt x="116" y="72"/>
                    </a:cubicBezTo>
                    <a:cubicBezTo>
                      <a:pt x="116" y="72"/>
                      <a:pt x="116" y="72"/>
                      <a:pt x="116" y="72"/>
                    </a:cubicBezTo>
                    <a:cubicBezTo>
                      <a:pt x="116" y="72"/>
                      <a:pt x="116" y="72"/>
                      <a:pt x="116"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2" y="70"/>
                      <a:pt x="112" y="70"/>
                    </a:cubicBezTo>
                    <a:cubicBezTo>
                      <a:pt x="112" y="70"/>
                      <a:pt x="112" y="70"/>
                      <a:pt x="112" y="70"/>
                    </a:cubicBezTo>
                    <a:cubicBezTo>
                      <a:pt x="112" y="70"/>
                      <a:pt x="112" y="70"/>
                      <a:pt x="112" y="70"/>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2"/>
                      <a:pt x="112" y="72"/>
                      <a:pt x="112" y="72"/>
                    </a:cubicBezTo>
                    <a:cubicBezTo>
                      <a:pt x="112" y="72"/>
                      <a:pt x="112" y="72"/>
                      <a:pt x="112" y="72"/>
                    </a:cubicBezTo>
                    <a:cubicBezTo>
                      <a:pt x="112" y="72"/>
                      <a:pt x="112" y="72"/>
                      <a:pt x="112" y="72"/>
                    </a:cubicBezTo>
                    <a:cubicBezTo>
                      <a:pt x="112" y="72"/>
                      <a:pt x="112" y="73"/>
                      <a:pt x="112" y="73"/>
                    </a:cubicBezTo>
                    <a:cubicBezTo>
                      <a:pt x="112" y="73"/>
                      <a:pt x="112" y="73"/>
                      <a:pt x="112" y="73"/>
                    </a:cubicBezTo>
                    <a:cubicBezTo>
                      <a:pt x="112" y="73"/>
                      <a:pt x="112" y="73"/>
                      <a:pt x="112" y="73"/>
                    </a:cubicBezTo>
                    <a:cubicBezTo>
                      <a:pt x="112" y="76"/>
                      <a:pt x="112" y="78"/>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2"/>
                    </a:cubicBezTo>
                    <a:cubicBezTo>
                      <a:pt x="112" y="82"/>
                      <a:pt x="112" y="82"/>
                      <a:pt x="112" y="82"/>
                    </a:cubicBezTo>
                    <a:cubicBezTo>
                      <a:pt x="112" y="82"/>
                      <a:pt x="112" y="82"/>
                      <a:pt x="112" y="82"/>
                    </a:cubicBezTo>
                    <a:cubicBezTo>
                      <a:pt x="112" y="82"/>
                      <a:pt x="112" y="82"/>
                      <a:pt x="112" y="82"/>
                    </a:cubicBezTo>
                    <a:cubicBezTo>
                      <a:pt x="112" y="82"/>
                      <a:pt x="112" y="82"/>
                      <a:pt x="112" y="83"/>
                    </a:cubicBezTo>
                    <a:cubicBezTo>
                      <a:pt x="112" y="83"/>
                      <a:pt x="112" y="83"/>
                      <a:pt x="112" y="83"/>
                    </a:cubicBezTo>
                    <a:cubicBezTo>
                      <a:pt x="112" y="83"/>
                      <a:pt x="112" y="83"/>
                      <a:pt x="112" y="83"/>
                    </a:cubicBezTo>
                    <a:cubicBezTo>
                      <a:pt x="112" y="83"/>
                      <a:pt x="112" y="83"/>
                      <a:pt x="112" y="83"/>
                    </a:cubicBezTo>
                    <a:cubicBezTo>
                      <a:pt x="112" y="83"/>
                      <a:pt x="112" y="83"/>
                      <a:pt x="112" y="83"/>
                    </a:cubicBezTo>
                    <a:cubicBezTo>
                      <a:pt x="112" y="83"/>
                      <a:pt x="112" y="83"/>
                      <a:pt x="112" y="84"/>
                    </a:cubicBezTo>
                    <a:cubicBezTo>
                      <a:pt x="112" y="84"/>
                      <a:pt x="112" y="84"/>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7"/>
                    </a:cubicBezTo>
                    <a:cubicBezTo>
                      <a:pt x="112" y="87"/>
                      <a:pt x="112" y="87"/>
                      <a:pt x="112" y="87"/>
                    </a:cubicBezTo>
                    <a:cubicBezTo>
                      <a:pt x="112" y="87"/>
                      <a:pt x="112" y="87"/>
                      <a:pt x="112" y="87"/>
                    </a:cubicBezTo>
                    <a:cubicBezTo>
                      <a:pt x="112" y="87"/>
                      <a:pt x="112" y="87"/>
                      <a:pt x="112" y="87"/>
                    </a:cubicBezTo>
                    <a:cubicBezTo>
                      <a:pt x="112" y="87"/>
                      <a:pt x="113" y="88"/>
                      <a:pt x="113" y="88"/>
                    </a:cubicBezTo>
                    <a:cubicBezTo>
                      <a:pt x="113" y="88"/>
                      <a:pt x="113" y="88"/>
                      <a:pt x="113" y="88"/>
                    </a:cubicBezTo>
                    <a:cubicBezTo>
                      <a:pt x="113" y="88"/>
                      <a:pt x="113" y="88"/>
                      <a:pt x="113" y="88"/>
                    </a:cubicBezTo>
                    <a:cubicBezTo>
                      <a:pt x="113" y="88"/>
                      <a:pt x="113" y="88"/>
                      <a:pt x="113" y="88"/>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90"/>
                    </a:cubicBezTo>
                    <a:cubicBezTo>
                      <a:pt x="112" y="90"/>
                      <a:pt x="112" y="90"/>
                      <a:pt x="112" y="90"/>
                    </a:cubicBezTo>
                    <a:cubicBezTo>
                      <a:pt x="112" y="90"/>
                      <a:pt x="112" y="90"/>
                      <a:pt x="112" y="90"/>
                    </a:cubicBezTo>
                    <a:cubicBezTo>
                      <a:pt x="112" y="90"/>
                      <a:pt x="112" y="90"/>
                      <a:pt x="112" y="90"/>
                    </a:cubicBezTo>
                    <a:cubicBezTo>
                      <a:pt x="112" y="90"/>
                      <a:pt x="112" y="90"/>
                      <a:pt x="112" y="91"/>
                    </a:cubicBezTo>
                    <a:cubicBezTo>
                      <a:pt x="112" y="91"/>
                      <a:pt x="112" y="91"/>
                      <a:pt x="112" y="91"/>
                    </a:cubicBezTo>
                    <a:cubicBezTo>
                      <a:pt x="112" y="91"/>
                      <a:pt x="112" y="91"/>
                      <a:pt x="112" y="91"/>
                    </a:cubicBezTo>
                    <a:cubicBezTo>
                      <a:pt x="112" y="91"/>
                      <a:pt x="112" y="91"/>
                      <a:pt x="112" y="91"/>
                    </a:cubicBezTo>
                    <a:cubicBezTo>
                      <a:pt x="112" y="91"/>
                      <a:pt x="112" y="92"/>
                      <a:pt x="112" y="92"/>
                    </a:cubicBezTo>
                    <a:cubicBezTo>
                      <a:pt x="112" y="92"/>
                      <a:pt x="112" y="92"/>
                      <a:pt x="112" y="92"/>
                    </a:cubicBezTo>
                    <a:cubicBezTo>
                      <a:pt x="112" y="92"/>
                      <a:pt x="112" y="92"/>
                      <a:pt x="112" y="92"/>
                    </a:cubicBezTo>
                    <a:cubicBezTo>
                      <a:pt x="112" y="92"/>
                      <a:pt x="112" y="92"/>
                      <a:pt x="112" y="92"/>
                    </a:cubicBezTo>
                    <a:cubicBezTo>
                      <a:pt x="112" y="92"/>
                      <a:pt x="112" y="92"/>
                      <a:pt x="112" y="92"/>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4"/>
                      <a:pt x="112" y="95"/>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8"/>
                      <a:pt x="112" y="99"/>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2"/>
                      <a:pt x="112" y="102"/>
                    </a:cubicBezTo>
                    <a:cubicBezTo>
                      <a:pt x="112" y="102"/>
                      <a:pt x="112" y="102"/>
                      <a:pt x="112" y="102"/>
                    </a:cubicBezTo>
                    <a:cubicBezTo>
                      <a:pt x="112" y="102"/>
                      <a:pt x="112" y="102"/>
                      <a:pt x="112" y="102"/>
                    </a:cubicBezTo>
                    <a:cubicBezTo>
                      <a:pt x="112" y="102"/>
                      <a:pt x="112" y="102"/>
                      <a:pt x="112" y="102"/>
                    </a:cubicBezTo>
                    <a:cubicBezTo>
                      <a:pt x="112" y="103"/>
                      <a:pt x="112" y="105"/>
                      <a:pt x="112" y="106"/>
                    </a:cubicBezTo>
                    <a:cubicBezTo>
                      <a:pt x="112" y="106"/>
                      <a:pt x="112" y="106"/>
                      <a:pt x="112" y="106"/>
                    </a:cubicBezTo>
                    <a:cubicBezTo>
                      <a:pt x="112" y="106"/>
                      <a:pt x="112" y="106"/>
                      <a:pt x="112" y="106"/>
                    </a:cubicBezTo>
                    <a:cubicBezTo>
                      <a:pt x="112" y="106"/>
                      <a:pt x="112" y="106"/>
                      <a:pt x="112" y="106"/>
                    </a:cubicBezTo>
                    <a:cubicBezTo>
                      <a:pt x="112" y="107"/>
                      <a:pt x="112" y="108"/>
                      <a:pt x="112" y="109"/>
                    </a:cubicBezTo>
                    <a:cubicBezTo>
                      <a:pt x="112" y="109"/>
                      <a:pt x="112" y="109"/>
                      <a:pt x="112" y="109"/>
                    </a:cubicBezTo>
                    <a:cubicBezTo>
                      <a:pt x="112" y="109"/>
                      <a:pt x="112" y="109"/>
                      <a:pt x="112" y="109"/>
                    </a:cubicBezTo>
                    <a:cubicBezTo>
                      <a:pt x="112" y="111"/>
                      <a:pt x="112" y="113"/>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6"/>
                    </a:cubicBezTo>
                    <a:cubicBezTo>
                      <a:pt x="112" y="116"/>
                      <a:pt x="112" y="116"/>
                      <a:pt x="112" y="116"/>
                    </a:cubicBezTo>
                    <a:cubicBezTo>
                      <a:pt x="112" y="116"/>
                      <a:pt x="112" y="116"/>
                      <a:pt x="112" y="116"/>
                    </a:cubicBezTo>
                    <a:cubicBezTo>
                      <a:pt x="112" y="116"/>
                      <a:pt x="112" y="116"/>
                      <a:pt x="112" y="116"/>
                    </a:cubicBezTo>
                    <a:cubicBezTo>
                      <a:pt x="112" y="116"/>
                      <a:pt x="112" y="116"/>
                      <a:pt x="112" y="116"/>
                    </a:cubicBezTo>
                    <a:cubicBezTo>
                      <a:pt x="112" y="116"/>
                      <a:pt x="112" y="116"/>
                      <a:pt x="112" y="117"/>
                    </a:cubicBezTo>
                    <a:cubicBezTo>
                      <a:pt x="112" y="117"/>
                      <a:pt x="112" y="117"/>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9"/>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1"/>
                    </a:cubicBezTo>
                    <a:cubicBezTo>
                      <a:pt x="112" y="121"/>
                      <a:pt x="112" y="122"/>
                      <a:pt x="112" y="123"/>
                    </a:cubicBezTo>
                    <a:cubicBezTo>
                      <a:pt x="112" y="123"/>
                      <a:pt x="112" y="123"/>
                      <a:pt x="112" y="123"/>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5"/>
                      <a:pt x="112" y="126"/>
                      <a:pt x="112" y="127"/>
                    </a:cubicBezTo>
                    <a:cubicBezTo>
                      <a:pt x="112" y="127"/>
                      <a:pt x="112" y="127"/>
                      <a:pt x="112" y="127"/>
                    </a:cubicBezTo>
                    <a:cubicBezTo>
                      <a:pt x="112" y="127"/>
                      <a:pt x="112" y="127"/>
                      <a:pt x="112" y="127"/>
                    </a:cubicBezTo>
                    <a:cubicBezTo>
                      <a:pt x="112" y="127"/>
                      <a:pt x="112" y="127"/>
                      <a:pt x="112" y="127"/>
                    </a:cubicBezTo>
                    <a:cubicBezTo>
                      <a:pt x="112" y="127"/>
                      <a:pt x="112" y="127"/>
                      <a:pt x="112" y="127"/>
                    </a:cubicBezTo>
                    <a:cubicBezTo>
                      <a:pt x="112" y="127"/>
                      <a:pt x="112" y="127"/>
                      <a:pt x="112" y="128"/>
                    </a:cubicBezTo>
                    <a:cubicBezTo>
                      <a:pt x="112" y="128"/>
                      <a:pt x="112" y="128"/>
                      <a:pt x="112" y="128"/>
                    </a:cubicBezTo>
                    <a:cubicBezTo>
                      <a:pt x="112" y="128"/>
                      <a:pt x="112" y="129"/>
                      <a:pt x="112" y="130"/>
                    </a:cubicBezTo>
                    <a:cubicBezTo>
                      <a:pt x="112" y="130"/>
                      <a:pt x="112" y="130"/>
                      <a:pt x="112" y="130"/>
                    </a:cubicBezTo>
                    <a:cubicBezTo>
                      <a:pt x="112" y="130"/>
                      <a:pt x="112" y="130"/>
                      <a:pt x="112" y="130"/>
                    </a:cubicBezTo>
                    <a:cubicBezTo>
                      <a:pt x="112" y="130"/>
                      <a:pt x="112" y="130"/>
                      <a:pt x="112" y="130"/>
                    </a:cubicBezTo>
                    <a:cubicBezTo>
                      <a:pt x="112" y="131"/>
                      <a:pt x="112" y="131"/>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3"/>
                      <a:pt x="112" y="133"/>
                    </a:cubicBezTo>
                    <a:cubicBezTo>
                      <a:pt x="112" y="133"/>
                      <a:pt x="112" y="133"/>
                      <a:pt x="112" y="133"/>
                    </a:cubicBezTo>
                    <a:cubicBezTo>
                      <a:pt x="112" y="133"/>
                      <a:pt x="112" y="133"/>
                      <a:pt x="112" y="133"/>
                    </a:cubicBezTo>
                    <a:cubicBezTo>
                      <a:pt x="112" y="133"/>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3" y="135"/>
                      <a:pt x="113" y="135"/>
                    </a:cubicBezTo>
                    <a:cubicBezTo>
                      <a:pt x="113" y="135"/>
                      <a:pt x="113" y="135"/>
                      <a:pt x="113" y="135"/>
                    </a:cubicBezTo>
                    <a:cubicBezTo>
                      <a:pt x="113" y="136"/>
                      <a:pt x="113" y="136"/>
                      <a:pt x="113" y="136"/>
                    </a:cubicBezTo>
                    <a:cubicBezTo>
                      <a:pt x="113" y="136"/>
                      <a:pt x="113" y="136"/>
                      <a:pt x="113" y="136"/>
                    </a:cubicBezTo>
                    <a:cubicBezTo>
                      <a:pt x="113" y="136"/>
                      <a:pt x="113" y="136"/>
                      <a:pt x="113" y="136"/>
                    </a:cubicBezTo>
                    <a:cubicBezTo>
                      <a:pt x="113" y="136"/>
                      <a:pt x="112" y="136"/>
                      <a:pt x="112" y="136"/>
                    </a:cubicBezTo>
                    <a:cubicBezTo>
                      <a:pt x="112" y="136"/>
                      <a:pt x="112" y="136"/>
                      <a:pt x="112" y="136"/>
                    </a:cubicBezTo>
                    <a:cubicBezTo>
                      <a:pt x="112" y="136"/>
                      <a:pt x="112" y="136"/>
                      <a:pt x="112" y="136"/>
                    </a:cubicBezTo>
                    <a:cubicBezTo>
                      <a:pt x="112" y="136"/>
                      <a:pt x="112" y="136"/>
                      <a:pt x="112" y="136"/>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3" y="137"/>
                      <a:pt x="113" y="137"/>
                    </a:cubicBezTo>
                    <a:cubicBezTo>
                      <a:pt x="113" y="137"/>
                      <a:pt x="113" y="137"/>
                      <a:pt x="113" y="137"/>
                    </a:cubicBezTo>
                    <a:cubicBezTo>
                      <a:pt x="113" y="137"/>
                      <a:pt x="113" y="137"/>
                      <a:pt x="113" y="137"/>
                    </a:cubicBezTo>
                    <a:cubicBezTo>
                      <a:pt x="113" y="139"/>
                      <a:pt x="113" y="140"/>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5" y="144"/>
                      <a:pt x="115" y="144"/>
                      <a:pt x="115" y="144"/>
                    </a:cubicBezTo>
                    <a:cubicBezTo>
                      <a:pt x="115" y="144"/>
                      <a:pt x="115" y="144"/>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20" y="148"/>
                    </a:cubicBezTo>
                    <a:cubicBezTo>
                      <a:pt x="120" y="148"/>
                      <a:pt x="120" y="148"/>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50"/>
                    </a:cubicBezTo>
                    <a:cubicBezTo>
                      <a:pt x="121" y="150"/>
                      <a:pt x="121" y="150"/>
                      <a:pt x="121" y="150"/>
                    </a:cubicBezTo>
                    <a:cubicBezTo>
                      <a:pt x="121" y="150"/>
                      <a:pt x="121" y="150"/>
                      <a:pt x="121" y="150"/>
                    </a:cubicBezTo>
                    <a:cubicBezTo>
                      <a:pt x="121" y="150"/>
                      <a:pt x="121" y="150"/>
                      <a:pt x="121" y="150"/>
                    </a:cubicBezTo>
                    <a:cubicBezTo>
                      <a:pt x="121" y="150"/>
                      <a:pt x="121" y="150"/>
                      <a:pt x="121" y="150"/>
                    </a:cubicBezTo>
                    <a:cubicBezTo>
                      <a:pt x="121" y="150"/>
                      <a:pt x="121"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3" y="150"/>
                    </a:cubicBezTo>
                    <a:cubicBezTo>
                      <a:pt x="123" y="150"/>
                      <a:pt x="123" y="150"/>
                      <a:pt x="123" y="150"/>
                    </a:cubicBezTo>
                    <a:cubicBezTo>
                      <a:pt x="123" y="150"/>
                      <a:pt x="123" y="150"/>
                      <a:pt x="123" y="150"/>
                    </a:cubicBezTo>
                    <a:cubicBezTo>
                      <a:pt x="123" y="150"/>
                      <a:pt x="123" y="150"/>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6" y="152"/>
                    </a:cubicBezTo>
                    <a:cubicBezTo>
                      <a:pt x="126" y="152"/>
                      <a:pt x="126" y="152"/>
                      <a:pt x="126" y="152"/>
                    </a:cubicBezTo>
                    <a:cubicBezTo>
                      <a:pt x="126" y="152"/>
                      <a:pt x="126" y="152"/>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9" y="154"/>
                      <a:pt x="129" y="154"/>
                      <a:pt x="129" y="154"/>
                    </a:cubicBezTo>
                    <a:cubicBezTo>
                      <a:pt x="129" y="154"/>
                      <a:pt x="129" y="154"/>
                      <a:pt x="129" y="154"/>
                    </a:cubicBezTo>
                    <a:cubicBezTo>
                      <a:pt x="129" y="154"/>
                      <a:pt x="129" y="154"/>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7"/>
                      <a:pt x="132" y="157"/>
                      <a:pt x="132" y="157"/>
                    </a:cubicBezTo>
                    <a:cubicBezTo>
                      <a:pt x="132" y="157"/>
                      <a:pt x="132"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6" y="158"/>
                    </a:cubicBezTo>
                    <a:cubicBezTo>
                      <a:pt x="136" y="158"/>
                      <a:pt x="136" y="158"/>
                      <a:pt x="136" y="158"/>
                    </a:cubicBezTo>
                    <a:cubicBezTo>
                      <a:pt x="136" y="158"/>
                      <a:pt x="136" y="158"/>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3"/>
                    </a:cubicBezTo>
                    <a:cubicBezTo>
                      <a:pt x="142" y="163"/>
                      <a:pt x="142" y="163"/>
                      <a:pt x="142" y="163"/>
                    </a:cubicBezTo>
                    <a:cubicBezTo>
                      <a:pt x="143" y="163"/>
                      <a:pt x="143" y="163"/>
                      <a:pt x="143" y="163"/>
                    </a:cubicBezTo>
                    <a:cubicBezTo>
                      <a:pt x="143" y="163"/>
                      <a:pt x="143" y="163"/>
                      <a:pt x="143" y="163"/>
                    </a:cubicBezTo>
                    <a:cubicBezTo>
                      <a:pt x="143" y="163"/>
                      <a:pt x="143" y="163"/>
                      <a:pt x="143" y="163"/>
                    </a:cubicBezTo>
                    <a:cubicBezTo>
                      <a:pt x="143" y="163"/>
                      <a:pt x="143" y="163"/>
                      <a:pt x="143" y="163"/>
                    </a:cubicBezTo>
                    <a:cubicBezTo>
                      <a:pt x="143" y="163"/>
                      <a:pt x="144" y="163"/>
                      <a:pt x="144" y="163"/>
                    </a:cubicBezTo>
                    <a:cubicBezTo>
                      <a:pt x="144" y="163"/>
                      <a:pt x="144" y="163"/>
                      <a:pt x="144" y="163"/>
                    </a:cubicBezTo>
                    <a:cubicBezTo>
                      <a:pt x="144" y="163"/>
                      <a:pt x="144" y="163"/>
                      <a:pt x="144" y="163"/>
                    </a:cubicBezTo>
                    <a:cubicBezTo>
                      <a:pt x="144" y="163"/>
                      <a:pt x="144" y="163"/>
                      <a:pt x="144" y="163"/>
                    </a:cubicBezTo>
                    <a:cubicBezTo>
                      <a:pt x="144"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4"/>
                    </a:cubicBezTo>
                    <a:cubicBezTo>
                      <a:pt x="146" y="164"/>
                      <a:pt x="146" y="164"/>
                      <a:pt x="146" y="164"/>
                    </a:cubicBezTo>
                    <a:cubicBezTo>
                      <a:pt x="146" y="164"/>
                      <a:pt x="146" y="164"/>
                      <a:pt x="146" y="164"/>
                    </a:cubicBezTo>
                    <a:cubicBezTo>
                      <a:pt x="146" y="164"/>
                      <a:pt x="146" y="164"/>
                      <a:pt x="146" y="164"/>
                    </a:cubicBezTo>
                    <a:cubicBezTo>
                      <a:pt x="146" y="164"/>
                      <a:pt x="146" y="164"/>
                      <a:pt x="146" y="164"/>
                    </a:cubicBezTo>
                    <a:cubicBezTo>
                      <a:pt x="146" y="164"/>
                      <a:pt x="146"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5"/>
                    </a:cubicBezTo>
                    <a:cubicBezTo>
                      <a:pt x="148" y="165"/>
                      <a:pt x="148" y="165"/>
                      <a:pt x="148" y="165"/>
                    </a:cubicBezTo>
                    <a:cubicBezTo>
                      <a:pt x="148" y="165"/>
                      <a:pt x="148" y="165"/>
                      <a:pt x="148" y="165"/>
                    </a:cubicBezTo>
                    <a:cubicBezTo>
                      <a:pt x="148" y="165"/>
                      <a:pt x="148" y="165"/>
                      <a:pt x="148"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50" y="165"/>
                    </a:cubicBezTo>
                    <a:cubicBezTo>
                      <a:pt x="150" y="165"/>
                      <a:pt x="150" y="165"/>
                      <a:pt x="150" y="165"/>
                    </a:cubicBezTo>
                    <a:cubicBezTo>
                      <a:pt x="150" y="165"/>
                      <a:pt x="150"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2" y="165"/>
                    </a:cubicBezTo>
                    <a:cubicBezTo>
                      <a:pt x="152" y="165"/>
                      <a:pt x="152" y="165"/>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4" y="166"/>
                      <a:pt x="154"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7"/>
                    </a:cubicBezTo>
                    <a:cubicBezTo>
                      <a:pt x="155" y="167"/>
                      <a:pt x="155" y="167"/>
                      <a:pt x="155" y="167"/>
                    </a:cubicBezTo>
                    <a:cubicBezTo>
                      <a:pt x="155" y="167"/>
                      <a:pt x="155" y="167"/>
                      <a:pt x="155" y="167"/>
                    </a:cubicBezTo>
                    <a:cubicBezTo>
                      <a:pt x="155" y="167"/>
                      <a:pt x="155" y="167"/>
                      <a:pt x="155" y="167"/>
                    </a:cubicBezTo>
                    <a:cubicBezTo>
                      <a:pt x="155" y="167"/>
                      <a:pt x="155" y="167"/>
                      <a:pt x="155" y="167"/>
                    </a:cubicBezTo>
                    <a:cubicBezTo>
                      <a:pt x="155" y="167"/>
                      <a:pt x="155"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lose/>
                    <a:moveTo>
                      <a:pt x="156" y="26"/>
                    </a:move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5"/>
                      <a:pt x="155" y="45"/>
                      <a:pt x="155"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4"/>
                      <a:pt x="152" y="44"/>
                      <a:pt x="152" y="44"/>
                    </a:cubicBezTo>
                    <a:cubicBezTo>
                      <a:pt x="152" y="44"/>
                      <a:pt x="152" y="44"/>
                      <a:pt x="152" y="44"/>
                    </a:cubicBezTo>
                    <a:cubicBezTo>
                      <a:pt x="152" y="44"/>
                      <a:pt x="152" y="44"/>
                      <a:pt x="152" y="44"/>
                    </a:cubicBezTo>
                    <a:cubicBezTo>
                      <a:pt x="152" y="44"/>
                      <a:pt x="152"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49" y="44"/>
                      <a:pt x="149" y="44"/>
                      <a:pt x="149" y="44"/>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2"/>
                      <a:pt x="148" y="42"/>
                      <a:pt x="148"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1"/>
                      <a:pt x="146" y="41"/>
                      <a:pt x="146"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39"/>
                      <a:pt x="140" y="39"/>
                      <a:pt x="140" y="39"/>
                    </a:cubicBezTo>
                    <a:cubicBezTo>
                      <a:pt x="140" y="39"/>
                      <a:pt x="140" y="39"/>
                      <a:pt x="140" y="39"/>
                    </a:cubicBezTo>
                    <a:cubicBezTo>
                      <a:pt x="140" y="39"/>
                      <a:pt x="140"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7" y="39"/>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7"/>
                      <a:pt x="136" y="37"/>
                      <a:pt x="136" y="37"/>
                    </a:cubicBezTo>
                    <a:cubicBezTo>
                      <a:pt x="136" y="37"/>
                      <a:pt x="136" y="37"/>
                      <a:pt x="136" y="37"/>
                    </a:cubicBezTo>
                    <a:cubicBezTo>
                      <a:pt x="136" y="37"/>
                      <a:pt x="136"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3" y="37"/>
                      <a:pt x="133" y="37"/>
                      <a:pt x="133" y="37"/>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0"/>
                      <a:pt x="126" y="30"/>
                      <a:pt x="126" y="30"/>
                    </a:cubicBezTo>
                    <a:cubicBezTo>
                      <a:pt x="126" y="30"/>
                      <a:pt x="126" y="30"/>
                      <a:pt x="126"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7"/>
                      <a:pt x="122" y="27"/>
                      <a:pt x="122"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5"/>
                      <a:pt x="120" y="25"/>
                      <a:pt x="120" y="25"/>
                    </a:cubicBezTo>
                    <a:cubicBezTo>
                      <a:pt x="120" y="25"/>
                      <a:pt x="120" y="25"/>
                      <a:pt x="120" y="25"/>
                    </a:cubicBezTo>
                    <a:cubicBezTo>
                      <a:pt x="120" y="25"/>
                      <a:pt x="120" y="25"/>
                      <a:pt x="120" y="25"/>
                    </a:cubicBezTo>
                    <a:cubicBezTo>
                      <a:pt x="120" y="25"/>
                      <a:pt x="120" y="25"/>
                      <a:pt x="120"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8" y="25"/>
                      <a:pt x="118" y="25"/>
                      <a:pt x="118" y="25"/>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7" y="24"/>
                      <a:pt x="117" y="24"/>
                      <a:pt x="117" y="24"/>
                    </a:cubicBezTo>
                    <a:cubicBezTo>
                      <a:pt x="117" y="24"/>
                      <a:pt x="117" y="24"/>
                      <a:pt x="117" y="24"/>
                    </a:cubicBezTo>
                    <a:cubicBezTo>
                      <a:pt x="117" y="24"/>
                      <a:pt x="117" y="24"/>
                      <a:pt x="117" y="24"/>
                    </a:cubicBezTo>
                    <a:cubicBezTo>
                      <a:pt x="117" y="24"/>
                      <a:pt x="117" y="24"/>
                      <a:pt x="117" y="24"/>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1"/>
                    </a:cubicBezTo>
                    <a:cubicBezTo>
                      <a:pt x="116" y="21"/>
                      <a:pt x="116" y="21"/>
                      <a:pt x="116" y="21"/>
                    </a:cubicBezTo>
                    <a:cubicBezTo>
                      <a:pt x="116" y="21"/>
                      <a:pt x="116" y="21"/>
                      <a:pt x="116" y="21"/>
                    </a:cubicBezTo>
                    <a:cubicBezTo>
                      <a:pt x="116" y="21"/>
                      <a:pt x="116" y="21"/>
                      <a:pt x="116"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8" y="14"/>
                      <a:pt x="108" y="14"/>
                      <a:pt x="108" y="14"/>
                    </a:cubicBezTo>
                    <a:cubicBezTo>
                      <a:pt x="108" y="14"/>
                      <a:pt x="108" y="14"/>
                      <a:pt x="108" y="14"/>
                    </a:cubicBezTo>
                    <a:cubicBezTo>
                      <a:pt x="108" y="14"/>
                      <a:pt x="108" y="14"/>
                      <a:pt x="108" y="15"/>
                    </a:cubicBezTo>
                    <a:cubicBezTo>
                      <a:pt x="108" y="15"/>
                      <a:pt x="108" y="15"/>
                      <a:pt x="108" y="15"/>
                    </a:cubicBezTo>
                    <a:cubicBezTo>
                      <a:pt x="108" y="15"/>
                      <a:pt x="108" y="15"/>
                      <a:pt x="109" y="16"/>
                    </a:cubicBezTo>
                    <a:cubicBezTo>
                      <a:pt x="109" y="16"/>
                      <a:pt x="109" y="16"/>
                      <a:pt x="109" y="16"/>
                    </a:cubicBezTo>
                    <a:cubicBezTo>
                      <a:pt x="109" y="16"/>
                      <a:pt x="109" y="16"/>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10" y="18"/>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1"/>
                    </a:cubicBezTo>
                    <a:cubicBezTo>
                      <a:pt x="110" y="21"/>
                      <a:pt x="110" y="21"/>
                      <a:pt x="111" y="21"/>
                    </a:cubicBezTo>
                    <a:cubicBezTo>
                      <a:pt x="111" y="21"/>
                      <a:pt x="111" y="21"/>
                      <a:pt x="111" y="21"/>
                    </a:cubicBezTo>
                    <a:cubicBezTo>
                      <a:pt x="111" y="21"/>
                      <a:pt x="111" y="21"/>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2" y="23"/>
                      <a:pt x="112" y="23"/>
                      <a:pt x="112" y="23"/>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9"/>
                    </a:cubicBezTo>
                    <a:cubicBezTo>
                      <a:pt x="114" y="29"/>
                      <a:pt x="114" y="29"/>
                      <a:pt x="114" y="29"/>
                    </a:cubicBezTo>
                    <a:cubicBezTo>
                      <a:pt x="114" y="29"/>
                      <a:pt x="114" y="29"/>
                      <a:pt x="114" y="29"/>
                    </a:cubicBezTo>
                    <a:cubicBezTo>
                      <a:pt x="114" y="29"/>
                      <a:pt x="114" y="29"/>
                      <a:pt x="114" y="29"/>
                    </a:cubicBezTo>
                    <a:cubicBezTo>
                      <a:pt x="114" y="29"/>
                      <a:pt x="114" y="29"/>
                      <a:pt x="114"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7" y="31"/>
                    </a:cubicBezTo>
                    <a:cubicBezTo>
                      <a:pt x="117" y="31"/>
                      <a:pt x="117" y="31"/>
                      <a:pt x="117" y="31"/>
                    </a:cubicBezTo>
                    <a:cubicBezTo>
                      <a:pt x="117" y="31"/>
                      <a:pt x="117" y="31"/>
                      <a:pt x="117" y="31"/>
                    </a:cubicBezTo>
                    <a:cubicBezTo>
                      <a:pt x="117" y="31"/>
                      <a:pt x="117" y="31"/>
                      <a:pt x="117" y="31"/>
                    </a:cubicBezTo>
                    <a:cubicBezTo>
                      <a:pt x="117" y="31"/>
                      <a:pt x="117" y="31"/>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20" y="34"/>
                      <a:pt x="120" y="34"/>
                      <a:pt x="120" y="34"/>
                    </a:cubicBezTo>
                    <a:cubicBezTo>
                      <a:pt x="120" y="34"/>
                      <a:pt x="120" y="34"/>
                      <a:pt x="120" y="34"/>
                    </a:cubicBezTo>
                    <a:cubicBezTo>
                      <a:pt x="120" y="34"/>
                      <a:pt x="120" y="34"/>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1" y="35"/>
                    </a:cubicBezTo>
                    <a:cubicBezTo>
                      <a:pt x="121" y="35"/>
                      <a:pt x="121" y="35"/>
                      <a:pt x="121" y="35"/>
                    </a:cubicBezTo>
                    <a:cubicBezTo>
                      <a:pt x="121" y="35"/>
                      <a:pt x="121" y="35"/>
                      <a:pt x="121" y="35"/>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7"/>
                    </a:cubicBezTo>
                    <a:cubicBezTo>
                      <a:pt x="121" y="37"/>
                      <a:pt x="121" y="37"/>
                      <a:pt x="121" y="37"/>
                    </a:cubicBezTo>
                    <a:cubicBezTo>
                      <a:pt x="121" y="37"/>
                      <a:pt x="121" y="37"/>
                      <a:pt x="121" y="37"/>
                    </a:cubicBezTo>
                    <a:cubicBezTo>
                      <a:pt x="121" y="37"/>
                      <a:pt x="121" y="37"/>
                      <a:pt x="121" y="37"/>
                    </a:cubicBezTo>
                    <a:cubicBezTo>
                      <a:pt x="121" y="37"/>
                      <a:pt x="121"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8"/>
                      <a:pt x="122" y="38"/>
                    </a:cubicBezTo>
                    <a:cubicBezTo>
                      <a:pt x="122" y="38"/>
                      <a:pt x="122" y="38"/>
                      <a:pt x="122" y="38"/>
                    </a:cubicBezTo>
                    <a:cubicBezTo>
                      <a:pt x="122" y="38"/>
                      <a:pt x="122" y="38"/>
                      <a:pt x="122" y="38"/>
                    </a:cubicBezTo>
                    <a:cubicBezTo>
                      <a:pt x="122" y="38"/>
                      <a:pt x="122"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7" y="41"/>
                    </a:cubicBezTo>
                    <a:cubicBezTo>
                      <a:pt x="127" y="41"/>
                      <a:pt x="127" y="41"/>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4"/>
                    </a:cubicBezTo>
                    <a:cubicBezTo>
                      <a:pt x="129" y="44"/>
                      <a:pt x="129" y="44"/>
                      <a:pt x="129" y="44"/>
                    </a:cubicBezTo>
                    <a:cubicBezTo>
                      <a:pt x="129" y="44"/>
                      <a:pt x="129" y="44"/>
                      <a:pt x="129"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1" y="44"/>
                      <a:pt x="131" y="44"/>
                      <a:pt x="131" y="44"/>
                    </a:cubicBezTo>
                    <a:cubicBezTo>
                      <a:pt x="131" y="44"/>
                      <a:pt x="131" y="44"/>
                      <a:pt x="131" y="44"/>
                    </a:cubicBezTo>
                    <a:cubicBezTo>
                      <a:pt x="131" y="44"/>
                      <a:pt x="131" y="44"/>
                      <a:pt x="131" y="44"/>
                    </a:cubicBezTo>
                    <a:cubicBezTo>
                      <a:pt x="131" y="44"/>
                      <a:pt x="131" y="44"/>
                      <a:pt x="131" y="44"/>
                    </a:cubicBezTo>
                    <a:cubicBezTo>
                      <a:pt x="131" y="44"/>
                      <a:pt x="131" y="44"/>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7" y="48"/>
                    </a:cubicBezTo>
                    <a:cubicBezTo>
                      <a:pt x="137" y="48"/>
                      <a:pt x="137" y="48"/>
                      <a:pt x="137" y="48"/>
                    </a:cubicBezTo>
                    <a:cubicBezTo>
                      <a:pt x="137" y="48"/>
                      <a:pt x="137" y="48"/>
                      <a:pt x="137" y="48"/>
                    </a:cubicBezTo>
                    <a:cubicBezTo>
                      <a:pt x="137" y="48"/>
                      <a:pt x="137" y="48"/>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50"/>
                    </a:cubicBezTo>
                    <a:cubicBezTo>
                      <a:pt x="137" y="50"/>
                      <a:pt x="137" y="50"/>
                      <a:pt x="137" y="50"/>
                    </a:cubicBezTo>
                    <a:cubicBezTo>
                      <a:pt x="137" y="50"/>
                      <a:pt x="137" y="50"/>
                      <a:pt x="137" y="50"/>
                    </a:cubicBezTo>
                    <a:cubicBezTo>
                      <a:pt x="137" y="50"/>
                      <a:pt x="137"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9" y="50"/>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40" y="51"/>
                      <a:pt x="140" y="51"/>
                      <a:pt x="140" y="51"/>
                    </a:cubicBezTo>
                    <a:cubicBezTo>
                      <a:pt x="140" y="51"/>
                      <a:pt x="140" y="51"/>
                      <a:pt x="140" y="51"/>
                    </a:cubicBezTo>
                    <a:cubicBezTo>
                      <a:pt x="140" y="51"/>
                      <a:pt x="140" y="51"/>
                      <a:pt x="140" y="51"/>
                    </a:cubicBezTo>
                    <a:cubicBezTo>
                      <a:pt x="140" y="51"/>
                      <a:pt x="140" y="51"/>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3"/>
                    </a:cubicBezTo>
                    <a:cubicBezTo>
                      <a:pt x="141" y="53"/>
                      <a:pt x="141" y="53"/>
                      <a:pt x="141" y="53"/>
                    </a:cubicBezTo>
                    <a:cubicBezTo>
                      <a:pt x="141" y="53"/>
                      <a:pt x="141"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3" y="53"/>
                      <a:pt x="143" y="53"/>
                      <a:pt x="143" y="53"/>
                    </a:cubicBezTo>
                    <a:cubicBezTo>
                      <a:pt x="143" y="53"/>
                      <a:pt x="143" y="53"/>
                      <a:pt x="143" y="53"/>
                    </a:cubicBezTo>
                    <a:cubicBezTo>
                      <a:pt x="143" y="53"/>
                      <a:pt x="143" y="53"/>
                      <a:pt x="143" y="53"/>
                    </a:cubicBezTo>
                    <a:cubicBezTo>
                      <a:pt x="143" y="53"/>
                      <a:pt x="143" y="53"/>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5"/>
                    </a:cubicBezTo>
                    <a:cubicBezTo>
                      <a:pt x="144" y="55"/>
                      <a:pt x="144" y="55"/>
                      <a:pt x="144" y="55"/>
                    </a:cubicBezTo>
                    <a:cubicBezTo>
                      <a:pt x="144" y="55"/>
                      <a:pt x="144"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8" y="56"/>
                    </a:cubicBezTo>
                    <a:cubicBezTo>
                      <a:pt x="148" y="56"/>
                      <a:pt x="148" y="56"/>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8"/>
                      <a:pt x="149" y="58"/>
                      <a:pt x="149" y="58"/>
                    </a:cubicBezTo>
                    <a:cubicBezTo>
                      <a:pt x="149" y="58"/>
                      <a:pt x="149"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3" y="59"/>
                      <a:pt x="153" y="59"/>
                      <a:pt x="153" y="59"/>
                    </a:cubicBezTo>
                    <a:cubicBezTo>
                      <a:pt x="153" y="59"/>
                      <a:pt x="153" y="59"/>
                      <a:pt x="153" y="59"/>
                    </a:cubicBezTo>
                    <a:cubicBezTo>
                      <a:pt x="153" y="59"/>
                      <a:pt x="153" y="59"/>
                      <a:pt x="153" y="59"/>
                    </a:cubicBezTo>
                    <a:cubicBezTo>
                      <a:pt x="153" y="59"/>
                      <a:pt x="153" y="59"/>
                      <a:pt x="153" y="59"/>
                    </a:cubicBezTo>
                    <a:cubicBezTo>
                      <a:pt x="153" y="59"/>
                      <a:pt x="153"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4" y="88"/>
                      <a:pt x="154" y="88"/>
                      <a:pt x="154" y="88"/>
                    </a:cubicBezTo>
                    <a:cubicBezTo>
                      <a:pt x="154" y="88"/>
                      <a:pt x="154" y="88"/>
                      <a:pt x="154" y="88"/>
                    </a:cubicBezTo>
                    <a:cubicBezTo>
                      <a:pt x="154" y="88"/>
                      <a:pt x="154" y="88"/>
                      <a:pt x="154" y="88"/>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6"/>
                      <a:pt x="153" y="86"/>
                      <a:pt x="153" y="86"/>
                    </a:cubicBezTo>
                    <a:cubicBezTo>
                      <a:pt x="153" y="86"/>
                      <a:pt x="153" y="86"/>
                      <a:pt x="153"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1" y="86"/>
                      <a:pt x="151" y="86"/>
                      <a:pt x="151" y="86"/>
                    </a:cubicBezTo>
                    <a:cubicBezTo>
                      <a:pt x="151" y="86"/>
                      <a:pt x="151" y="86"/>
                      <a:pt x="151" y="86"/>
                    </a:cubicBezTo>
                    <a:cubicBezTo>
                      <a:pt x="151" y="86"/>
                      <a:pt x="151" y="86"/>
                      <a:pt x="151" y="86"/>
                    </a:cubicBezTo>
                    <a:cubicBezTo>
                      <a:pt x="151" y="86"/>
                      <a:pt x="151" y="86"/>
                      <a:pt x="151" y="86"/>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2"/>
                      <a:pt x="148"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5" y="82"/>
                      <a:pt x="145" y="82"/>
                      <a:pt x="145" y="82"/>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3" y="81"/>
                      <a:pt x="143" y="81"/>
                      <a:pt x="143" y="81"/>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79"/>
                      <a:pt x="143" y="79"/>
                      <a:pt x="143" y="79"/>
                    </a:cubicBezTo>
                    <a:cubicBezTo>
                      <a:pt x="143" y="79"/>
                      <a:pt x="143" y="79"/>
                      <a:pt x="143" y="79"/>
                    </a:cubicBezTo>
                    <a:cubicBezTo>
                      <a:pt x="143"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1" y="79"/>
                      <a:pt x="141" y="79"/>
                      <a:pt x="141" y="79"/>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7"/>
                      <a:pt x="140" y="77"/>
                      <a:pt x="140" y="77"/>
                    </a:cubicBezTo>
                    <a:cubicBezTo>
                      <a:pt x="140" y="77"/>
                      <a:pt x="140" y="77"/>
                      <a:pt x="140"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8" y="77"/>
                      <a:pt x="138" y="77"/>
                      <a:pt x="138" y="77"/>
                    </a:cubicBezTo>
                    <a:cubicBezTo>
                      <a:pt x="138" y="77"/>
                      <a:pt x="138" y="77"/>
                      <a:pt x="138" y="77"/>
                    </a:cubicBezTo>
                    <a:cubicBezTo>
                      <a:pt x="138" y="77"/>
                      <a:pt x="138" y="77"/>
                      <a:pt x="138" y="77"/>
                    </a:cubicBezTo>
                    <a:cubicBezTo>
                      <a:pt x="138" y="77"/>
                      <a:pt x="138" y="77"/>
                      <a:pt x="138" y="77"/>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4"/>
                      <a:pt x="136" y="74"/>
                      <a:pt x="136" y="74"/>
                    </a:cubicBezTo>
                    <a:cubicBezTo>
                      <a:pt x="136" y="74"/>
                      <a:pt x="136" y="74"/>
                      <a:pt x="136" y="74"/>
                    </a:cubicBezTo>
                    <a:cubicBezTo>
                      <a:pt x="136" y="74"/>
                      <a:pt x="136"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0" y="70"/>
                      <a:pt x="130" y="70"/>
                      <a:pt x="130" y="70"/>
                    </a:cubicBezTo>
                    <a:cubicBezTo>
                      <a:pt x="130" y="70"/>
                      <a:pt x="130" y="70"/>
                      <a:pt x="130" y="70"/>
                    </a:cubicBezTo>
                    <a:cubicBezTo>
                      <a:pt x="130" y="70"/>
                      <a:pt x="130" y="70"/>
                      <a:pt x="130" y="70"/>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29" y="69"/>
                      <a:pt x="129" y="69"/>
                      <a:pt x="129" y="69"/>
                    </a:cubicBezTo>
                    <a:cubicBezTo>
                      <a:pt x="129" y="69"/>
                      <a:pt x="129" y="69"/>
                      <a:pt x="129" y="69"/>
                    </a:cubicBezTo>
                    <a:cubicBezTo>
                      <a:pt x="129" y="69"/>
                      <a:pt x="129" y="69"/>
                      <a:pt x="129" y="69"/>
                    </a:cubicBezTo>
                    <a:cubicBezTo>
                      <a:pt x="129" y="69"/>
                      <a:pt x="129" y="69"/>
                      <a:pt x="129" y="69"/>
                    </a:cubicBezTo>
                    <a:cubicBezTo>
                      <a:pt x="129" y="68"/>
                      <a:pt x="129" y="68"/>
                      <a:pt x="129" y="68"/>
                    </a:cubicBezTo>
                    <a:cubicBezTo>
                      <a:pt x="129" y="68"/>
                      <a:pt x="129" y="68"/>
                      <a:pt x="129" y="68"/>
                    </a:cubicBezTo>
                    <a:cubicBezTo>
                      <a:pt x="129" y="68"/>
                      <a:pt x="129"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7" y="68"/>
                      <a:pt x="127" y="68"/>
                      <a:pt x="127" y="68"/>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6" y="67"/>
                      <a:pt x="126" y="67"/>
                      <a:pt x="126" y="67"/>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5" y="66"/>
                      <a:pt x="125" y="66"/>
                      <a:pt x="125" y="66"/>
                    </a:cubicBezTo>
                    <a:cubicBezTo>
                      <a:pt x="125" y="66"/>
                      <a:pt x="125" y="66"/>
                      <a:pt x="125" y="66"/>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4" y="65"/>
                      <a:pt x="124" y="65"/>
                      <a:pt x="124" y="65"/>
                    </a:cubicBezTo>
                    <a:cubicBezTo>
                      <a:pt x="124" y="65"/>
                      <a:pt x="124" y="65"/>
                      <a:pt x="124" y="65"/>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3"/>
                      <a:pt x="124" y="63"/>
                      <a:pt x="124" y="63"/>
                    </a:cubicBezTo>
                    <a:cubicBezTo>
                      <a:pt x="124" y="63"/>
                      <a:pt x="124" y="63"/>
                      <a:pt x="124"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7" y="57"/>
                      <a:pt x="117" y="57"/>
                      <a:pt x="117" y="57"/>
                    </a:cubicBezTo>
                    <a:cubicBezTo>
                      <a:pt x="117" y="57"/>
                      <a:pt x="117" y="57"/>
                      <a:pt x="117" y="57"/>
                    </a:cubicBezTo>
                    <a:cubicBezTo>
                      <a:pt x="117" y="57"/>
                      <a:pt x="117" y="57"/>
                      <a:pt x="117" y="57"/>
                    </a:cubicBezTo>
                    <a:cubicBezTo>
                      <a:pt x="117" y="57"/>
                      <a:pt x="117" y="57"/>
                      <a:pt x="117" y="57"/>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6" y="56"/>
                      <a:pt x="116" y="56"/>
                      <a:pt x="116" y="56"/>
                    </a:cubicBezTo>
                    <a:cubicBezTo>
                      <a:pt x="116" y="56"/>
                      <a:pt x="116" y="56"/>
                      <a:pt x="116" y="56"/>
                    </a:cubicBezTo>
                    <a:cubicBezTo>
                      <a:pt x="116" y="56"/>
                      <a:pt x="116" y="56"/>
                      <a:pt x="116" y="56"/>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4"/>
                      <a:pt x="116" y="54"/>
                      <a:pt x="116" y="54"/>
                    </a:cubicBezTo>
                    <a:cubicBezTo>
                      <a:pt x="116" y="54"/>
                      <a:pt x="116" y="54"/>
                      <a:pt x="116" y="54"/>
                    </a:cubicBezTo>
                    <a:cubicBezTo>
                      <a:pt x="116" y="54"/>
                      <a:pt x="116" y="54"/>
                      <a:pt x="116" y="54"/>
                    </a:cubicBezTo>
                    <a:cubicBezTo>
                      <a:pt x="116" y="54"/>
                      <a:pt x="116" y="54"/>
                      <a:pt x="116"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3" y="52"/>
                      <a:pt x="113" y="52"/>
                      <a:pt x="113" y="52"/>
                    </a:cubicBezTo>
                    <a:cubicBezTo>
                      <a:pt x="113" y="52"/>
                      <a:pt x="113" y="52"/>
                      <a:pt x="113" y="52"/>
                    </a:cubicBezTo>
                    <a:cubicBezTo>
                      <a:pt x="113" y="52"/>
                      <a:pt x="113" y="52"/>
                      <a:pt x="113" y="52"/>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0"/>
                      <a:pt x="113" y="50"/>
                      <a:pt x="113"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1" y="49"/>
                      <a:pt x="111" y="49"/>
                      <a:pt x="111" y="49"/>
                    </a:cubicBezTo>
                    <a:cubicBezTo>
                      <a:pt x="111" y="49"/>
                      <a:pt x="111" y="49"/>
                      <a:pt x="111" y="49"/>
                    </a:cubicBezTo>
                    <a:cubicBezTo>
                      <a:pt x="111" y="49"/>
                      <a:pt x="111" y="49"/>
                      <a:pt x="111" y="49"/>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0" y="48"/>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9"/>
                      <a:pt x="103" y="49"/>
                      <a:pt x="103" y="49"/>
                    </a:cubicBezTo>
                    <a:cubicBezTo>
                      <a:pt x="103" y="49"/>
                      <a:pt x="103" y="49"/>
                      <a:pt x="103"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50"/>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102"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99" y="53"/>
                      <a:pt x="99" y="53"/>
                      <a:pt x="99" y="53"/>
                    </a:cubicBezTo>
                    <a:cubicBezTo>
                      <a:pt x="99" y="53"/>
                      <a:pt x="99" y="53"/>
                      <a:pt x="99" y="53"/>
                    </a:cubicBezTo>
                    <a:cubicBezTo>
                      <a:pt x="99" y="53"/>
                      <a:pt x="99" y="53"/>
                      <a:pt x="99" y="53"/>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6" y="58"/>
                      <a:pt x="96" y="58"/>
                      <a:pt x="96" y="58"/>
                    </a:cubicBezTo>
                    <a:cubicBezTo>
                      <a:pt x="96" y="58"/>
                      <a:pt x="96" y="58"/>
                      <a:pt x="96" y="58"/>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5" y="59"/>
                      <a:pt x="95" y="59"/>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4" y="61"/>
                      <a:pt x="94" y="61"/>
                      <a:pt x="94" y="61"/>
                    </a:cubicBezTo>
                    <a:cubicBezTo>
                      <a:pt x="94" y="61"/>
                      <a:pt x="94" y="61"/>
                      <a:pt x="94" y="61"/>
                    </a:cubicBezTo>
                    <a:cubicBezTo>
                      <a:pt x="94" y="61"/>
                      <a:pt x="94" y="61"/>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3" y="62"/>
                      <a:pt x="93" y="62"/>
                      <a:pt x="93" y="62"/>
                    </a:cubicBezTo>
                    <a:cubicBezTo>
                      <a:pt x="93" y="62"/>
                      <a:pt x="93" y="62"/>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89" y="67"/>
                      <a:pt x="89" y="67"/>
                      <a:pt x="89" y="67"/>
                    </a:cubicBezTo>
                    <a:cubicBezTo>
                      <a:pt x="89" y="67"/>
                      <a:pt x="89" y="67"/>
                      <a:pt x="89" y="67"/>
                    </a:cubicBezTo>
                    <a:cubicBezTo>
                      <a:pt x="89" y="67"/>
                      <a:pt x="89" y="67"/>
                      <a:pt x="89" y="67"/>
                    </a:cubicBezTo>
                    <a:cubicBezTo>
                      <a:pt x="89" y="67"/>
                      <a:pt x="89" y="67"/>
                      <a:pt x="89" y="67"/>
                    </a:cubicBezTo>
                    <a:cubicBezTo>
                      <a:pt x="89" y="67"/>
                      <a:pt x="89" y="67"/>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8" y="68"/>
                      <a:pt x="88" y="68"/>
                      <a:pt x="88" y="68"/>
                    </a:cubicBezTo>
                    <a:cubicBezTo>
                      <a:pt x="88" y="68"/>
                      <a:pt x="88" y="68"/>
                      <a:pt x="88" y="68"/>
                    </a:cubicBezTo>
                    <a:cubicBezTo>
                      <a:pt x="88" y="68"/>
                      <a:pt x="88" y="68"/>
                      <a:pt x="88" y="68"/>
                    </a:cubicBezTo>
                    <a:cubicBezTo>
                      <a:pt x="88" y="68"/>
                      <a:pt x="88" y="68"/>
                      <a:pt x="88" y="68"/>
                    </a:cubicBezTo>
                    <a:cubicBezTo>
                      <a:pt x="88" y="68"/>
                      <a:pt x="88" y="68"/>
                      <a:pt x="88" y="68"/>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7" y="69"/>
                      <a:pt x="87" y="69"/>
                      <a:pt x="87" y="69"/>
                    </a:cubicBezTo>
                    <a:cubicBezTo>
                      <a:pt x="87" y="69"/>
                      <a:pt x="87" y="69"/>
                      <a:pt x="87" y="69"/>
                    </a:cubicBezTo>
                    <a:cubicBezTo>
                      <a:pt x="87" y="69"/>
                      <a:pt x="87" y="69"/>
                      <a:pt x="87" y="69"/>
                    </a:cubicBezTo>
                    <a:cubicBezTo>
                      <a:pt x="87" y="69"/>
                      <a:pt x="87" y="69"/>
                      <a:pt x="87" y="69"/>
                    </a:cubicBezTo>
                    <a:cubicBezTo>
                      <a:pt x="87" y="69"/>
                      <a:pt x="87" y="69"/>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4" y="72"/>
                      <a:pt x="84" y="72"/>
                    </a:cubicBezTo>
                    <a:cubicBezTo>
                      <a:pt x="84" y="72"/>
                      <a:pt x="84" y="72"/>
                      <a:pt x="84" y="72"/>
                    </a:cubicBezTo>
                    <a:cubicBezTo>
                      <a:pt x="84" y="72"/>
                      <a:pt x="84" y="72"/>
                      <a:pt x="84" y="72"/>
                    </a:cubicBezTo>
                    <a:cubicBezTo>
                      <a:pt x="84" y="72"/>
                      <a:pt x="84" y="72"/>
                      <a:pt x="84" y="72"/>
                    </a:cubicBezTo>
                    <a:cubicBezTo>
                      <a:pt x="84" y="72"/>
                      <a:pt x="84" y="72"/>
                      <a:pt x="84" y="72"/>
                    </a:cubicBezTo>
                    <a:cubicBezTo>
                      <a:pt x="84" y="72"/>
                      <a:pt x="84" y="72"/>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2"/>
                    </a:cubicBezTo>
                    <a:cubicBezTo>
                      <a:pt x="75"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4"/>
                    </a:cubicBezTo>
                    <a:cubicBezTo>
                      <a:pt x="72" y="84"/>
                      <a:pt x="72" y="84"/>
                      <a:pt x="72" y="84"/>
                    </a:cubicBezTo>
                    <a:cubicBezTo>
                      <a:pt x="72" y="84"/>
                      <a:pt x="72" y="84"/>
                      <a:pt x="72" y="84"/>
                    </a:cubicBezTo>
                    <a:cubicBezTo>
                      <a:pt x="72" y="84"/>
                      <a:pt x="72" y="84"/>
                      <a:pt x="72" y="84"/>
                    </a:cubicBezTo>
                    <a:cubicBezTo>
                      <a:pt x="72" y="84"/>
                      <a:pt x="72" y="84"/>
                      <a:pt x="72"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5"/>
                      <a:pt x="71" y="85"/>
                    </a:cubicBezTo>
                    <a:cubicBezTo>
                      <a:pt x="71" y="85"/>
                      <a:pt x="71" y="85"/>
                      <a:pt x="71" y="85"/>
                    </a:cubicBezTo>
                    <a:cubicBezTo>
                      <a:pt x="71" y="85"/>
                      <a:pt x="71" y="85"/>
                      <a:pt x="71" y="85"/>
                    </a:cubicBezTo>
                    <a:cubicBezTo>
                      <a:pt x="71" y="85"/>
                      <a:pt x="71" y="85"/>
                      <a:pt x="71" y="85"/>
                    </a:cubicBezTo>
                    <a:cubicBezTo>
                      <a:pt x="71" y="85"/>
                      <a:pt x="71" y="85"/>
                      <a:pt x="71"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8" y="86"/>
                      <a:pt x="68" y="86"/>
                      <a:pt x="68" y="86"/>
                    </a:cubicBezTo>
                    <a:cubicBezTo>
                      <a:pt x="68" y="86"/>
                      <a:pt x="68" y="86"/>
                      <a:pt x="68" y="86"/>
                    </a:cubicBezTo>
                    <a:cubicBezTo>
                      <a:pt x="68" y="86"/>
                      <a:pt x="68" y="86"/>
                      <a:pt x="68" y="86"/>
                    </a:cubicBezTo>
                    <a:cubicBezTo>
                      <a:pt x="68" y="86"/>
                      <a:pt x="68" y="86"/>
                      <a:pt x="68" y="86"/>
                    </a:cubicBezTo>
                    <a:cubicBezTo>
                      <a:pt x="68" y="86"/>
                      <a:pt x="68" y="86"/>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9"/>
                      <a:pt x="65" y="89"/>
                    </a:cubicBezTo>
                    <a:cubicBezTo>
                      <a:pt x="65" y="89"/>
                      <a:pt x="65" y="89"/>
                      <a:pt x="65"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1" y="90"/>
                      <a:pt x="61" y="90"/>
                      <a:pt x="61" y="90"/>
                    </a:cubicBezTo>
                    <a:cubicBezTo>
                      <a:pt x="61" y="90"/>
                      <a:pt x="61" y="90"/>
                      <a:pt x="61" y="90"/>
                    </a:cubicBezTo>
                    <a:cubicBezTo>
                      <a:pt x="61" y="90"/>
                      <a:pt x="61" y="90"/>
                      <a:pt x="61" y="90"/>
                    </a:cubicBezTo>
                    <a:cubicBezTo>
                      <a:pt x="61" y="90"/>
                      <a:pt x="61" y="90"/>
                      <a:pt x="61" y="90"/>
                    </a:cubicBezTo>
                    <a:cubicBezTo>
                      <a:pt x="61" y="90"/>
                      <a:pt x="61" y="90"/>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59" y="91"/>
                    </a:cubicBezTo>
                    <a:cubicBezTo>
                      <a:pt x="59" y="91"/>
                      <a:pt x="59" y="91"/>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7" y="92"/>
                      <a:pt x="57" y="92"/>
                      <a:pt x="57" y="92"/>
                    </a:cubicBezTo>
                    <a:cubicBezTo>
                      <a:pt x="57" y="92"/>
                      <a:pt x="57" y="92"/>
                      <a:pt x="57" y="92"/>
                    </a:cubicBezTo>
                    <a:cubicBezTo>
                      <a:pt x="57" y="92"/>
                      <a:pt x="57" y="92"/>
                      <a:pt x="57" y="92"/>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63"/>
                      <a:pt x="57" y="63"/>
                      <a:pt x="57" y="63"/>
                    </a:cubicBezTo>
                    <a:cubicBezTo>
                      <a:pt x="57" y="63"/>
                      <a:pt x="57" y="63"/>
                      <a:pt x="57" y="63"/>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1"/>
                      <a:pt x="59" y="61"/>
                      <a:pt x="59" y="61"/>
                    </a:cubicBezTo>
                    <a:cubicBezTo>
                      <a:pt x="59" y="61"/>
                      <a:pt x="59" y="61"/>
                      <a:pt x="59" y="61"/>
                    </a:cubicBezTo>
                    <a:cubicBezTo>
                      <a:pt x="59" y="61"/>
                      <a:pt x="59" y="61"/>
                      <a:pt x="59" y="61"/>
                    </a:cubicBezTo>
                    <a:cubicBezTo>
                      <a:pt x="59" y="61"/>
                      <a:pt x="59"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0"/>
                      <a:pt x="60" y="60"/>
                      <a:pt x="60" y="60"/>
                    </a:cubicBezTo>
                    <a:cubicBezTo>
                      <a:pt x="60" y="60"/>
                      <a:pt x="60"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2" y="60"/>
                      <a:pt x="62" y="60"/>
                    </a:cubicBezTo>
                    <a:cubicBezTo>
                      <a:pt x="62" y="60"/>
                      <a:pt x="62" y="60"/>
                      <a:pt x="62" y="60"/>
                    </a:cubicBezTo>
                    <a:cubicBezTo>
                      <a:pt x="62" y="60"/>
                      <a:pt x="62" y="60"/>
                      <a:pt x="62" y="60"/>
                    </a:cubicBezTo>
                    <a:cubicBezTo>
                      <a:pt x="62" y="60"/>
                      <a:pt x="62" y="60"/>
                      <a:pt x="62" y="60"/>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6"/>
                      <a:pt x="68" y="56"/>
                      <a:pt x="68" y="56"/>
                    </a:cubicBezTo>
                    <a:cubicBezTo>
                      <a:pt x="68" y="56"/>
                      <a:pt x="68" y="56"/>
                      <a:pt x="68" y="56"/>
                    </a:cubicBezTo>
                    <a:cubicBezTo>
                      <a:pt x="68" y="56"/>
                      <a:pt x="68" y="56"/>
                      <a:pt x="68" y="56"/>
                    </a:cubicBezTo>
                    <a:cubicBezTo>
                      <a:pt x="68" y="56"/>
                      <a:pt x="68"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70" y="56"/>
                    </a:cubicBezTo>
                    <a:cubicBezTo>
                      <a:pt x="70" y="56"/>
                      <a:pt x="70" y="56"/>
                      <a:pt x="70" y="56"/>
                    </a:cubicBezTo>
                    <a:cubicBezTo>
                      <a:pt x="70" y="56"/>
                      <a:pt x="70" y="56"/>
                      <a:pt x="70" y="56"/>
                    </a:cubicBezTo>
                    <a:cubicBezTo>
                      <a:pt x="70" y="56"/>
                      <a:pt x="70" y="56"/>
                      <a:pt x="70" y="56"/>
                    </a:cubicBezTo>
                    <a:cubicBezTo>
                      <a:pt x="70" y="56"/>
                      <a:pt x="70" y="56"/>
                      <a:pt x="70" y="56"/>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2"/>
                      <a:pt x="74" y="52"/>
                      <a:pt x="74"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1"/>
                      <a:pt x="76" y="51"/>
                      <a:pt x="76" y="51"/>
                    </a:cubicBezTo>
                    <a:cubicBezTo>
                      <a:pt x="76" y="51"/>
                      <a:pt x="76" y="51"/>
                      <a:pt x="76" y="51"/>
                    </a:cubicBezTo>
                    <a:cubicBezTo>
                      <a:pt x="76" y="51"/>
                      <a:pt x="76" y="51"/>
                      <a:pt x="76" y="51"/>
                    </a:cubicBezTo>
                    <a:cubicBezTo>
                      <a:pt x="76" y="51"/>
                      <a:pt x="76" y="51"/>
                      <a:pt x="76" y="51"/>
                    </a:cubicBezTo>
                    <a:cubicBezTo>
                      <a:pt x="76" y="51"/>
                      <a:pt x="76"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0"/>
                      <a:pt x="77" y="50"/>
                    </a:cubicBezTo>
                    <a:cubicBezTo>
                      <a:pt x="77" y="50"/>
                      <a:pt x="77" y="50"/>
                      <a:pt x="77" y="50"/>
                    </a:cubicBezTo>
                    <a:cubicBezTo>
                      <a:pt x="77" y="50"/>
                      <a:pt x="77" y="50"/>
                      <a:pt x="77" y="50"/>
                    </a:cubicBezTo>
                    <a:cubicBezTo>
                      <a:pt x="77" y="50"/>
                      <a:pt x="77" y="50"/>
                      <a:pt x="77" y="50"/>
                    </a:cubicBezTo>
                    <a:cubicBezTo>
                      <a:pt x="77" y="50"/>
                      <a:pt x="77"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9" y="50"/>
                    </a:cubicBezTo>
                    <a:cubicBezTo>
                      <a:pt x="79" y="50"/>
                      <a:pt x="79" y="50"/>
                      <a:pt x="79" y="50"/>
                    </a:cubicBezTo>
                    <a:cubicBezTo>
                      <a:pt x="79" y="50"/>
                      <a:pt x="79" y="50"/>
                      <a:pt x="79" y="50"/>
                    </a:cubicBezTo>
                    <a:cubicBezTo>
                      <a:pt x="79" y="50"/>
                      <a:pt x="79" y="50"/>
                      <a:pt x="79" y="50"/>
                    </a:cubicBezTo>
                    <a:cubicBezTo>
                      <a:pt x="79" y="50"/>
                      <a:pt x="79" y="50"/>
                      <a:pt x="79" y="50"/>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80" y="49"/>
                    </a:cubicBezTo>
                    <a:cubicBezTo>
                      <a:pt x="80" y="49"/>
                      <a:pt x="80" y="49"/>
                      <a:pt x="80" y="49"/>
                    </a:cubicBezTo>
                    <a:cubicBezTo>
                      <a:pt x="80" y="49"/>
                      <a:pt x="80" y="49"/>
                      <a:pt x="80" y="49"/>
                    </a:cubicBezTo>
                    <a:cubicBezTo>
                      <a:pt x="80" y="49"/>
                      <a:pt x="80" y="49"/>
                      <a:pt x="80" y="49"/>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1" y="48"/>
                    </a:cubicBezTo>
                    <a:cubicBezTo>
                      <a:pt x="81" y="48"/>
                      <a:pt x="81" y="48"/>
                      <a:pt x="81" y="48"/>
                    </a:cubicBezTo>
                    <a:cubicBezTo>
                      <a:pt x="81" y="48"/>
                      <a:pt x="81" y="48"/>
                      <a:pt x="81" y="48"/>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90" y="39"/>
                    </a:cubicBezTo>
                    <a:cubicBezTo>
                      <a:pt x="90" y="39"/>
                      <a:pt x="90" y="39"/>
                      <a:pt x="90" y="39"/>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7"/>
                      <a:pt x="90" y="37"/>
                      <a:pt x="90" y="37"/>
                    </a:cubicBezTo>
                    <a:cubicBezTo>
                      <a:pt x="90" y="37"/>
                      <a:pt x="90" y="37"/>
                      <a:pt x="90" y="37"/>
                    </a:cubicBezTo>
                    <a:cubicBezTo>
                      <a:pt x="90" y="37"/>
                      <a:pt x="90" y="37"/>
                      <a:pt x="90" y="37"/>
                    </a:cubicBezTo>
                    <a:cubicBezTo>
                      <a:pt x="90" y="37"/>
                      <a:pt x="90"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2" y="37"/>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6" y="32"/>
                    </a:cubicBezTo>
                    <a:cubicBezTo>
                      <a:pt x="96" y="32"/>
                      <a:pt x="96" y="32"/>
                      <a:pt x="96" y="32"/>
                    </a:cubicBezTo>
                    <a:cubicBezTo>
                      <a:pt x="96" y="32"/>
                      <a:pt x="96" y="32"/>
                      <a:pt x="96" y="32"/>
                    </a:cubicBezTo>
                    <a:cubicBezTo>
                      <a:pt x="96" y="32"/>
                      <a:pt x="96" y="32"/>
                      <a:pt x="96" y="32"/>
                    </a:cubicBezTo>
                    <a:cubicBezTo>
                      <a:pt x="96" y="32"/>
                      <a:pt x="96" y="32"/>
                      <a:pt x="96" y="32"/>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7" y="31"/>
                      <a:pt x="97" y="31"/>
                      <a:pt x="97" y="31"/>
                    </a:cubicBezTo>
                    <a:cubicBezTo>
                      <a:pt x="97" y="31"/>
                      <a:pt x="97" y="31"/>
                      <a:pt x="97" y="31"/>
                    </a:cubicBezTo>
                    <a:cubicBezTo>
                      <a:pt x="97" y="31"/>
                      <a:pt x="97" y="31"/>
                      <a:pt x="97" y="31"/>
                    </a:cubicBezTo>
                    <a:cubicBezTo>
                      <a:pt x="97" y="31"/>
                      <a:pt x="97" y="31"/>
                      <a:pt x="97" y="31"/>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29"/>
                      <a:pt x="97" y="29"/>
                      <a:pt x="97" y="29"/>
                    </a:cubicBezTo>
                    <a:cubicBezTo>
                      <a:pt x="97" y="29"/>
                      <a:pt x="97"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6"/>
                    </a:cubicBezTo>
                    <a:cubicBezTo>
                      <a:pt x="99" y="26"/>
                      <a:pt x="99" y="26"/>
                      <a:pt x="99" y="26"/>
                    </a:cubicBezTo>
                    <a:cubicBezTo>
                      <a:pt x="99" y="26"/>
                      <a:pt x="99" y="26"/>
                      <a:pt x="99" y="26"/>
                    </a:cubicBezTo>
                    <a:cubicBezTo>
                      <a:pt x="99" y="26"/>
                      <a:pt x="99" y="26"/>
                      <a:pt x="99" y="26"/>
                    </a:cubicBezTo>
                    <a:cubicBezTo>
                      <a:pt x="99" y="26"/>
                      <a:pt x="99" y="26"/>
                      <a:pt x="99" y="26"/>
                    </a:cubicBezTo>
                    <a:cubicBezTo>
                      <a:pt x="99" y="26"/>
                      <a:pt x="99"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4"/>
                      <a:pt x="100" y="24"/>
                      <a:pt x="100" y="24"/>
                    </a:cubicBezTo>
                    <a:cubicBezTo>
                      <a:pt x="100" y="24"/>
                      <a:pt x="100" y="24"/>
                      <a:pt x="100" y="24"/>
                    </a:cubicBezTo>
                    <a:cubicBezTo>
                      <a:pt x="100" y="24"/>
                      <a:pt x="100"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3"/>
                      <a:pt x="101" y="23"/>
                      <a:pt x="101"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1"/>
                    </a:cubicBezTo>
                    <a:cubicBezTo>
                      <a:pt x="102" y="21"/>
                      <a:pt x="102"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19"/>
                      <a:pt x="103" y="19"/>
                      <a:pt x="103"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6"/>
                      <a:pt x="104" y="16"/>
                      <a:pt x="104" y="16"/>
                    </a:cubicBezTo>
                    <a:cubicBezTo>
                      <a:pt x="104" y="16"/>
                      <a:pt x="104" y="16"/>
                      <a:pt x="104" y="16"/>
                    </a:cubicBezTo>
                    <a:cubicBezTo>
                      <a:pt x="104" y="16"/>
                      <a:pt x="104" y="16"/>
                      <a:pt x="104" y="16"/>
                    </a:cubicBezTo>
                    <a:cubicBezTo>
                      <a:pt x="104" y="16"/>
                      <a:pt x="104" y="16"/>
                      <a:pt x="104" y="16"/>
                    </a:cubicBezTo>
                    <a:cubicBezTo>
                      <a:pt x="104" y="16"/>
                      <a:pt x="104" y="15"/>
                      <a:pt x="104" y="15"/>
                    </a:cubicBezTo>
                    <a:cubicBezTo>
                      <a:pt x="104" y="15"/>
                      <a:pt x="104" y="15"/>
                      <a:pt x="105" y="15"/>
                    </a:cubicBezTo>
                    <a:cubicBezTo>
                      <a:pt x="105" y="15"/>
                      <a:pt x="105" y="15"/>
                      <a:pt x="105" y="15"/>
                    </a:cubicBezTo>
                    <a:cubicBezTo>
                      <a:pt x="105" y="15"/>
                      <a:pt x="105" y="15"/>
                      <a:pt x="105" y="15"/>
                    </a:cubicBezTo>
                    <a:cubicBezTo>
                      <a:pt x="105" y="15"/>
                      <a:pt x="105" y="15"/>
                      <a:pt x="105" y="15"/>
                    </a:cubicBezTo>
                    <a:cubicBezTo>
                      <a:pt x="105" y="15"/>
                      <a:pt x="105" y="15"/>
                      <a:pt x="105" y="15"/>
                    </a:cubicBezTo>
                    <a:cubicBezTo>
                      <a:pt x="105" y="14"/>
                      <a:pt x="105" y="14"/>
                      <a:pt x="105" y="14"/>
                    </a:cubicBezTo>
                    <a:cubicBezTo>
                      <a:pt x="105" y="14"/>
                      <a:pt x="105" y="14"/>
                      <a:pt x="105" y="14"/>
                    </a:cubicBezTo>
                    <a:cubicBezTo>
                      <a:pt x="105" y="14"/>
                      <a:pt x="105" y="14"/>
                      <a:pt x="105"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1" y="27"/>
                      <a:pt x="91" y="27"/>
                      <a:pt x="91" y="27"/>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30"/>
                    </a:cubicBezTo>
                    <a:cubicBezTo>
                      <a:pt x="89" y="30"/>
                      <a:pt x="89" y="30"/>
                      <a:pt x="89" y="30"/>
                    </a:cubicBezTo>
                    <a:cubicBezTo>
                      <a:pt x="89" y="30"/>
                      <a:pt x="89" y="30"/>
                      <a:pt x="89" y="30"/>
                    </a:cubicBezTo>
                    <a:cubicBezTo>
                      <a:pt x="89" y="30"/>
                      <a:pt x="89" y="30"/>
                      <a:pt x="89" y="30"/>
                    </a:cubicBezTo>
                    <a:cubicBezTo>
                      <a:pt x="89" y="30"/>
                      <a:pt x="89" y="30"/>
                      <a:pt x="89"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7" y="30"/>
                      <a:pt x="87" y="30"/>
                      <a:pt x="87" y="30"/>
                    </a:cubicBezTo>
                    <a:cubicBezTo>
                      <a:pt x="87" y="30"/>
                      <a:pt x="87" y="30"/>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5" y="31"/>
                      <a:pt x="85" y="31"/>
                    </a:cubicBezTo>
                    <a:cubicBezTo>
                      <a:pt x="85" y="31"/>
                      <a:pt x="85" y="31"/>
                      <a:pt x="85" y="31"/>
                    </a:cubicBezTo>
                    <a:cubicBezTo>
                      <a:pt x="85" y="31"/>
                      <a:pt x="85" y="31"/>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4" y="32"/>
                    </a:cubicBezTo>
                    <a:cubicBezTo>
                      <a:pt x="84" y="32"/>
                      <a:pt x="84" y="32"/>
                      <a:pt x="84" y="32"/>
                    </a:cubicBezTo>
                    <a:cubicBezTo>
                      <a:pt x="84" y="32"/>
                      <a:pt x="84" y="32"/>
                      <a:pt x="84" y="32"/>
                    </a:cubicBezTo>
                    <a:cubicBezTo>
                      <a:pt x="84" y="32"/>
                      <a:pt x="84" y="32"/>
                      <a:pt x="84" y="32"/>
                    </a:cubicBezTo>
                    <a:cubicBezTo>
                      <a:pt x="84" y="32"/>
                      <a:pt x="84" y="32"/>
                      <a:pt x="84" y="32"/>
                    </a:cubicBezTo>
                    <a:cubicBezTo>
                      <a:pt x="84" y="32"/>
                      <a:pt x="84" y="32"/>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4"/>
                      <a:pt x="83" y="34"/>
                      <a:pt x="83" y="34"/>
                    </a:cubicBezTo>
                    <a:cubicBezTo>
                      <a:pt x="83" y="34"/>
                      <a:pt x="83" y="34"/>
                      <a:pt x="83" y="34"/>
                    </a:cubicBezTo>
                    <a:cubicBezTo>
                      <a:pt x="83" y="34"/>
                      <a:pt x="83" y="34"/>
                      <a:pt x="83" y="34"/>
                    </a:cubicBezTo>
                    <a:cubicBezTo>
                      <a:pt x="83" y="34"/>
                      <a:pt x="83" y="34"/>
                      <a:pt x="83" y="34"/>
                    </a:cubicBezTo>
                    <a:cubicBezTo>
                      <a:pt x="83" y="34"/>
                      <a:pt x="83" y="34"/>
                      <a:pt x="83"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6" y="37"/>
                      <a:pt x="76" y="37"/>
                      <a:pt x="76" y="37"/>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4" y="38"/>
                      <a:pt x="74" y="38"/>
                      <a:pt x="74" y="38"/>
                    </a:cubicBezTo>
                    <a:cubicBezTo>
                      <a:pt x="74" y="38"/>
                      <a:pt x="74" y="38"/>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1"/>
                      <a:pt x="69" y="41"/>
                      <a:pt x="69" y="41"/>
                    </a:cubicBezTo>
                    <a:cubicBezTo>
                      <a:pt x="69"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6" y="41"/>
                      <a:pt x="66" y="41"/>
                      <a:pt x="66" y="41"/>
                    </a:cubicBezTo>
                    <a:cubicBezTo>
                      <a:pt x="66" y="41"/>
                      <a:pt x="66" y="41"/>
                      <a:pt x="66" y="41"/>
                    </a:cubicBezTo>
                    <a:cubicBezTo>
                      <a:pt x="66" y="41"/>
                      <a:pt x="66" y="41"/>
                      <a:pt x="66" y="41"/>
                    </a:cubicBezTo>
                    <a:cubicBezTo>
                      <a:pt x="66" y="41"/>
                      <a:pt x="66" y="41"/>
                      <a:pt x="66" y="41"/>
                    </a:cubicBezTo>
                    <a:cubicBezTo>
                      <a:pt x="66" y="41"/>
                      <a:pt x="66" y="41"/>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3"/>
                    </a:cubicBezTo>
                    <a:cubicBezTo>
                      <a:pt x="65" y="43"/>
                      <a:pt x="65" y="43"/>
                      <a:pt x="65"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5"/>
                    </a:cubicBezTo>
                    <a:cubicBezTo>
                      <a:pt x="60" y="45"/>
                      <a:pt x="60" y="45"/>
                      <a:pt x="60" y="45"/>
                    </a:cubicBezTo>
                    <a:cubicBezTo>
                      <a:pt x="60"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7" y="45"/>
                      <a:pt x="57" y="45"/>
                      <a:pt x="57" y="45"/>
                    </a:cubicBezTo>
                    <a:cubicBezTo>
                      <a:pt x="57" y="45"/>
                      <a:pt x="57" y="45"/>
                      <a:pt x="57" y="45"/>
                    </a:cubicBezTo>
                    <a:cubicBezTo>
                      <a:pt x="57" y="45"/>
                      <a:pt x="57" y="45"/>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9" y="26"/>
                    </a:cubicBezTo>
                    <a:cubicBezTo>
                      <a:pt x="59" y="26"/>
                      <a:pt x="59" y="26"/>
                      <a:pt x="59" y="26"/>
                    </a:cubicBezTo>
                    <a:cubicBezTo>
                      <a:pt x="59" y="26"/>
                      <a:pt x="59" y="26"/>
                      <a:pt x="59" y="26"/>
                    </a:cubicBezTo>
                    <a:cubicBezTo>
                      <a:pt x="59" y="26"/>
                      <a:pt x="59" y="26"/>
                      <a:pt x="59" y="26"/>
                    </a:cubicBezTo>
                    <a:cubicBezTo>
                      <a:pt x="59" y="25"/>
                      <a:pt x="59" y="25"/>
                      <a:pt x="59" y="25"/>
                    </a:cubicBezTo>
                    <a:cubicBezTo>
                      <a:pt x="59" y="25"/>
                      <a:pt x="59" y="25"/>
                      <a:pt x="59" y="25"/>
                    </a:cubicBezTo>
                    <a:cubicBezTo>
                      <a:pt x="59"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3"/>
                      <a:pt x="64" y="23"/>
                      <a:pt x="64" y="23"/>
                    </a:cubicBezTo>
                    <a:cubicBezTo>
                      <a:pt x="64" y="23"/>
                      <a:pt x="64"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6" y="23"/>
                      <a:pt x="66" y="23"/>
                      <a:pt x="67" y="23"/>
                    </a:cubicBezTo>
                    <a:cubicBezTo>
                      <a:pt x="67" y="23"/>
                      <a:pt x="67" y="23"/>
                      <a:pt x="67" y="23"/>
                    </a:cubicBezTo>
                    <a:cubicBezTo>
                      <a:pt x="67" y="23"/>
                      <a:pt x="67" y="23"/>
                      <a:pt x="67" y="23"/>
                    </a:cubicBezTo>
                    <a:cubicBezTo>
                      <a:pt x="67" y="23"/>
                      <a:pt x="67" y="23"/>
                      <a:pt x="67" y="23"/>
                    </a:cubicBezTo>
                    <a:cubicBezTo>
                      <a:pt x="67" y="22"/>
                      <a:pt x="67"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1" y="22"/>
                    </a:cubicBezTo>
                    <a:cubicBezTo>
                      <a:pt x="71" y="22"/>
                      <a:pt x="71" y="22"/>
                      <a:pt x="71" y="22"/>
                    </a:cubicBezTo>
                    <a:cubicBezTo>
                      <a:pt x="71" y="22"/>
                      <a:pt x="71" y="22"/>
                      <a:pt x="71" y="22"/>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4" y="20"/>
                      <a:pt x="74" y="20"/>
                      <a:pt x="74" y="20"/>
                    </a:cubicBezTo>
                    <a:cubicBezTo>
                      <a:pt x="74" y="20"/>
                      <a:pt x="74" y="20"/>
                      <a:pt x="74" y="20"/>
                    </a:cubicBezTo>
                    <a:cubicBezTo>
                      <a:pt x="74" y="20"/>
                      <a:pt x="74" y="20"/>
                      <a:pt x="74" y="20"/>
                    </a:cubicBezTo>
                    <a:cubicBezTo>
                      <a:pt x="74"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6" y="20"/>
                    </a:cubicBezTo>
                    <a:cubicBezTo>
                      <a:pt x="76" y="20"/>
                      <a:pt x="76" y="20"/>
                      <a:pt x="76" y="20"/>
                    </a:cubicBezTo>
                    <a:cubicBezTo>
                      <a:pt x="76" y="20"/>
                      <a:pt x="76" y="20"/>
                      <a:pt x="76" y="20"/>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8" y="19"/>
                      <a:pt x="78" y="19"/>
                      <a:pt x="78" y="19"/>
                    </a:cubicBezTo>
                    <a:cubicBezTo>
                      <a:pt x="78" y="19"/>
                      <a:pt x="78" y="19"/>
                      <a:pt x="78" y="19"/>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5" y="16"/>
                    </a:cubicBezTo>
                    <a:cubicBezTo>
                      <a:pt x="85" y="16"/>
                      <a:pt x="85" y="16"/>
                      <a:pt x="85" y="16"/>
                    </a:cubicBezTo>
                    <a:cubicBezTo>
                      <a:pt x="85" y="16"/>
                      <a:pt x="85" y="16"/>
                      <a:pt x="85" y="16"/>
                    </a:cubicBezTo>
                    <a:cubicBezTo>
                      <a:pt x="85" y="16"/>
                      <a:pt x="85" y="16"/>
                      <a:pt x="85" y="16"/>
                    </a:cubicBezTo>
                    <a:cubicBezTo>
                      <a:pt x="85" y="16"/>
                      <a:pt x="85" y="16"/>
                      <a:pt x="85" y="16"/>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8" y="15"/>
                      <a:pt x="88" y="15"/>
                      <a:pt x="88" y="15"/>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90" y="14"/>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1" y="13"/>
                    </a:cubicBezTo>
                    <a:cubicBezTo>
                      <a:pt x="91" y="13"/>
                      <a:pt x="91" y="13"/>
                      <a:pt x="91" y="13"/>
                    </a:cubicBezTo>
                    <a:cubicBezTo>
                      <a:pt x="91" y="13"/>
                      <a:pt x="91" y="13"/>
                      <a:pt x="91" y="13"/>
                    </a:cubicBezTo>
                    <a:cubicBezTo>
                      <a:pt x="91" y="13"/>
                      <a:pt x="91" y="13"/>
                      <a:pt x="91" y="13"/>
                    </a:cubicBezTo>
                    <a:cubicBezTo>
                      <a:pt x="91" y="13"/>
                      <a:pt x="91" y="13"/>
                      <a:pt x="91" y="13"/>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3" y="12"/>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4" y="11"/>
                    </a:cubicBezTo>
                    <a:cubicBezTo>
                      <a:pt x="94" y="11"/>
                      <a:pt x="94" y="11"/>
                      <a:pt x="94" y="11"/>
                    </a:cubicBezTo>
                    <a:cubicBezTo>
                      <a:pt x="94" y="11"/>
                      <a:pt x="94" y="11"/>
                      <a:pt x="94" y="11"/>
                    </a:cubicBezTo>
                    <a:cubicBezTo>
                      <a:pt x="94" y="11"/>
                      <a:pt x="94" y="11"/>
                      <a:pt x="94" y="11"/>
                    </a:cubicBezTo>
                    <a:cubicBezTo>
                      <a:pt x="94" y="11"/>
                      <a:pt x="94" y="11"/>
                      <a:pt x="94" y="11"/>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100" y="7"/>
                    </a:cubicBezTo>
                    <a:cubicBezTo>
                      <a:pt x="100" y="7"/>
                      <a:pt x="100" y="7"/>
                      <a:pt x="100" y="7"/>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1" y="6"/>
                    </a:cubicBezTo>
                    <a:cubicBezTo>
                      <a:pt x="101" y="6"/>
                      <a:pt x="101" y="6"/>
                      <a:pt x="101" y="6"/>
                    </a:cubicBezTo>
                    <a:cubicBezTo>
                      <a:pt x="101" y="6"/>
                      <a:pt x="101" y="6"/>
                      <a:pt x="101" y="6"/>
                    </a:cubicBezTo>
                    <a:cubicBezTo>
                      <a:pt x="101" y="6"/>
                      <a:pt x="101" y="6"/>
                      <a:pt x="101" y="6"/>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3" y="4"/>
                    </a:cubicBezTo>
                    <a:cubicBezTo>
                      <a:pt x="103" y="4"/>
                      <a:pt x="103" y="4"/>
                      <a:pt x="103" y="4"/>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1"/>
                    </a:cubicBezTo>
                    <a:cubicBezTo>
                      <a:pt x="107" y="1"/>
                      <a:pt x="107" y="1"/>
                      <a:pt x="107" y="1"/>
                    </a:cubicBezTo>
                    <a:cubicBezTo>
                      <a:pt x="107" y="1"/>
                      <a:pt x="107"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9" y="1"/>
                      <a:pt x="109" y="1"/>
                      <a:pt x="109" y="1"/>
                    </a:cubicBezTo>
                    <a:cubicBezTo>
                      <a:pt x="109" y="1"/>
                      <a:pt x="109" y="1"/>
                      <a:pt x="109" y="1"/>
                    </a:cubicBezTo>
                    <a:cubicBezTo>
                      <a:pt x="109" y="1"/>
                      <a:pt x="109" y="1"/>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3"/>
                    </a:cubicBezTo>
                    <a:cubicBezTo>
                      <a:pt x="109" y="3"/>
                      <a:pt x="109" y="3"/>
                      <a:pt x="109" y="3"/>
                    </a:cubicBezTo>
                    <a:cubicBezTo>
                      <a:pt x="109" y="3"/>
                      <a:pt x="109" y="3"/>
                      <a:pt x="109" y="3"/>
                    </a:cubicBezTo>
                    <a:cubicBezTo>
                      <a:pt x="109" y="3"/>
                      <a:pt x="109"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8" y="9"/>
                      <a:pt x="118" y="9"/>
                      <a:pt x="118" y="9"/>
                    </a:cubicBezTo>
                    <a:cubicBezTo>
                      <a:pt x="118" y="9"/>
                      <a:pt x="118" y="9"/>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2"/>
                    </a:cubicBezTo>
                    <a:cubicBezTo>
                      <a:pt x="120" y="12"/>
                      <a:pt x="120" y="12"/>
                      <a:pt x="120" y="12"/>
                    </a:cubicBezTo>
                    <a:cubicBezTo>
                      <a:pt x="120" y="12"/>
                      <a:pt x="120" y="12"/>
                      <a:pt x="120" y="12"/>
                    </a:cubicBezTo>
                    <a:cubicBezTo>
                      <a:pt x="120" y="12"/>
                      <a:pt x="120"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5" y="14"/>
                    </a:cubicBezTo>
                    <a:cubicBezTo>
                      <a:pt x="125" y="14"/>
                      <a:pt x="125" y="14"/>
                      <a:pt x="125" y="14"/>
                    </a:cubicBezTo>
                    <a:cubicBezTo>
                      <a:pt x="125" y="14"/>
                      <a:pt x="125" y="14"/>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6"/>
                      <a:pt x="127" y="16"/>
                      <a:pt x="127" y="16"/>
                    </a:cubicBezTo>
                    <a:cubicBezTo>
                      <a:pt x="127" y="16"/>
                      <a:pt x="127" y="16"/>
                      <a:pt x="127" y="16"/>
                    </a:cubicBezTo>
                    <a:cubicBezTo>
                      <a:pt x="127" y="16"/>
                      <a:pt x="127" y="16"/>
                      <a:pt x="127"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3" y="18"/>
                      <a:pt x="133" y="18"/>
                      <a:pt x="133" y="18"/>
                    </a:cubicBezTo>
                    <a:cubicBezTo>
                      <a:pt x="133" y="18"/>
                      <a:pt x="133" y="18"/>
                      <a:pt x="133" y="18"/>
                    </a:cubicBezTo>
                    <a:cubicBezTo>
                      <a:pt x="133" y="18"/>
                      <a:pt x="133" y="18"/>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4" y="19"/>
                    </a:cubicBezTo>
                    <a:cubicBezTo>
                      <a:pt x="134" y="19"/>
                      <a:pt x="134" y="19"/>
                      <a:pt x="134" y="19"/>
                    </a:cubicBezTo>
                    <a:cubicBezTo>
                      <a:pt x="134" y="19"/>
                      <a:pt x="134" y="19"/>
                      <a:pt x="134" y="19"/>
                    </a:cubicBezTo>
                    <a:cubicBezTo>
                      <a:pt x="134"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9" y="20"/>
                      <a:pt x="139" y="20"/>
                    </a:cubicBezTo>
                    <a:cubicBezTo>
                      <a:pt x="139" y="20"/>
                      <a:pt x="139" y="20"/>
                      <a:pt x="139" y="20"/>
                    </a:cubicBezTo>
                    <a:cubicBezTo>
                      <a:pt x="139" y="20"/>
                      <a:pt x="139" y="20"/>
                      <a:pt x="139" y="20"/>
                    </a:cubicBezTo>
                    <a:cubicBezTo>
                      <a:pt x="139" y="20"/>
                      <a:pt x="139" y="20"/>
                      <a:pt x="139" y="20"/>
                    </a:cubicBezTo>
                    <a:cubicBezTo>
                      <a:pt x="139" y="20"/>
                      <a:pt x="139" y="20"/>
                      <a:pt x="140" y="20"/>
                    </a:cubicBezTo>
                    <a:cubicBezTo>
                      <a:pt x="140" y="20"/>
                      <a:pt x="140" y="20"/>
                      <a:pt x="140" y="20"/>
                    </a:cubicBezTo>
                    <a:cubicBezTo>
                      <a:pt x="140" y="20"/>
                      <a:pt x="140" y="20"/>
                      <a:pt x="140" y="20"/>
                    </a:cubicBezTo>
                    <a:cubicBezTo>
                      <a:pt x="140" y="20"/>
                      <a:pt x="140" y="20"/>
                      <a:pt x="140" y="20"/>
                    </a:cubicBezTo>
                    <a:cubicBezTo>
                      <a:pt x="140" y="20"/>
                      <a:pt x="140" y="20"/>
                      <a:pt x="140" y="20"/>
                    </a:cubicBezTo>
                    <a:cubicBezTo>
                      <a:pt x="140" y="20"/>
                      <a:pt x="140" y="20"/>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4" y="22"/>
                      <a:pt x="144" y="23"/>
                    </a:cubicBezTo>
                    <a:cubicBezTo>
                      <a:pt x="144" y="23"/>
                      <a:pt x="144" y="23"/>
                      <a:pt x="144" y="23"/>
                    </a:cubicBezTo>
                    <a:cubicBezTo>
                      <a:pt x="144" y="23"/>
                      <a:pt x="144" y="23"/>
                      <a:pt x="144" y="23"/>
                    </a:cubicBezTo>
                    <a:cubicBezTo>
                      <a:pt x="144" y="23"/>
                      <a:pt x="144" y="23"/>
                      <a:pt x="144" y="23"/>
                    </a:cubicBezTo>
                    <a:cubicBezTo>
                      <a:pt x="144" y="23"/>
                      <a:pt x="145" y="23"/>
                      <a:pt x="145" y="23"/>
                    </a:cubicBezTo>
                    <a:cubicBezTo>
                      <a:pt x="145" y="23"/>
                      <a:pt x="145" y="23"/>
                      <a:pt x="145" y="23"/>
                    </a:cubicBezTo>
                    <a:cubicBezTo>
                      <a:pt x="145" y="23"/>
                      <a:pt x="145" y="23"/>
                      <a:pt x="145" y="23"/>
                    </a:cubicBezTo>
                    <a:cubicBezTo>
                      <a:pt x="145" y="23"/>
                      <a:pt x="145" y="23"/>
                      <a:pt x="145" y="23"/>
                    </a:cubicBezTo>
                    <a:cubicBezTo>
                      <a:pt x="145" y="23"/>
                      <a:pt x="145" y="23"/>
                      <a:pt x="145" y="23"/>
                    </a:cubicBezTo>
                    <a:cubicBezTo>
                      <a:pt x="146" y="23"/>
                      <a:pt x="146" y="23"/>
                      <a:pt x="146" y="23"/>
                    </a:cubicBezTo>
                    <a:cubicBezTo>
                      <a:pt x="146" y="23"/>
                      <a:pt x="146"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8" y="23"/>
                    </a:cubicBezTo>
                    <a:cubicBezTo>
                      <a:pt x="148" y="23"/>
                      <a:pt x="148" y="23"/>
                      <a:pt x="148" y="23"/>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9" y="24"/>
                      <a:pt x="149" y="24"/>
                      <a:pt x="149" y="24"/>
                    </a:cubicBezTo>
                    <a:cubicBezTo>
                      <a:pt x="149" y="24"/>
                      <a:pt x="149" y="24"/>
                      <a:pt x="149" y="24"/>
                    </a:cubicBezTo>
                    <a:cubicBezTo>
                      <a:pt x="149" y="24"/>
                      <a:pt x="149" y="24"/>
                      <a:pt x="149"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1" y="24"/>
                      <a:pt x="151" y="24"/>
                      <a:pt x="151" y="24"/>
                    </a:cubicBezTo>
                    <a:cubicBezTo>
                      <a:pt x="151" y="24"/>
                      <a:pt x="151" y="24"/>
                      <a:pt x="151" y="24"/>
                    </a:cubicBezTo>
                    <a:cubicBezTo>
                      <a:pt x="151" y="24"/>
                      <a:pt x="151" y="24"/>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6"/>
                    </a:cubicBezTo>
                    <a:cubicBezTo>
                      <a:pt x="152" y="26"/>
                      <a:pt x="152"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4" y="26"/>
                      <a:pt x="154" y="26"/>
                    </a:cubicBezTo>
                    <a:cubicBezTo>
                      <a:pt x="154" y="26"/>
                      <a:pt x="154" y="26"/>
                      <a:pt x="154" y="26"/>
                    </a:cubicBezTo>
                    <a:cubicBezTo>
                      <a:pt x="154" y="26"/>
                      <a:pt x="154" y="26"/>
                      <a:pt x="154" y="26"/>
                    </a:cubicBezTo>
                    <a:cubicBezTo>
                      <a:pt x="154" y="26"/>
                      <a:pt x="154"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lose/>
                    <a:moveTo>
                      <a:pt x="57" y="208"/>
                    </a:moveTo>
                    <a:cubicBezTo>
                      <a:pt x="57" y="186"/>
                      <a:pt x="57" y="186"/>
                      <a:pt x="57" y="186"/>
                    </a:cubicBezTo>
                    <a:cubicBezTo>
                      <a:pt x="58" y="186"/>
                      <a:pt x="58" y="186"/>
                      <a:pt x="58" y="186"/>
                    </a:cubicBezTo>
                    <a:cubicBezTo>
                      <a:pt x="58" y="186"/>
                      <a:pt x="58" y="186"/>
                      <a:pt x="59" y="186"/>
                    </a:cubicBezTo>
                    <a:cubicBezTo>
                      <a:pt x="59" y="186"/>
                      <a:pt x="59" y="186"/>
                      <a:pt x="59" y="186"/>
                    </a:cubicBezTo>
                    <a:cubicBezTo>
                      <a:pt x="60" y="186"/>
                      <a:pt x="60" y="186"/>
                      <a:pt x="60" y="186"/>
                    </a:cubicBezTo>
                    <a:cubicBezTo>
                      <a:pt x="60" y="186"/>
                      <a:pt x="60" y="185"/>
                      <a:pt x="60" y="185"/>
                    </a:cubicBezTo>
                    <a:cubicBezTo>
                      <a:pt x="61" y="185"/>
                      <a:pt x="61" y="185"/>
                      <a:pt x="61" y="185"/>
                    </a:cubicBezTo>
                    <a:cubicBezTo>
                      <a:pt x="61" y="185"/>
                      <a:pt x="61" y="185"/>
                      <a:pt x="61" y="185"/>
                    </a:cubicBezTo>
                    <a:cubicBezTo>
                      <a:pt x="61" y="185"/>
                      <a:pt x="61" y="185"/>
                      <a:pt x="61" y="185"/>
                    </a:cubicBezTo>
                    <a:cubicBezTo>
                      <a:pt x="61" y="185"/>
                      <a:pt x="62" y="185"/>
                      <a:pt x="62" y="185"/>
                    </a:cubicBezTo>
                    <a:cubicBezTo>
                      <a:pt x="62" y="185"/>
                      <a:pt x="62" y="185"/>
                      <a:pt x="62" y="185"/>
                    </a:cubicBezTo>
                    <a:cubicBezTo>
                      <a:pt x="62" y="185"/>
                      <a:pt x="62" y="185"/>
                      <a:pt x="63" y="185"/>
                    </a:cubicBezTo>
                    <a:cubicBezTo>
                      <a:pt x="63" y="184"/>
                      <a:pt x="64" y="184"/>
                      <a:pt x="65" y="184"/>
                    </a:cubicBezTo>
                    <a:cubicBezTo>
                      <a:pt x="65" y="184"/>
                      <a:pt x="65" y="183"/>
                      <a:pt x="66" y="183"/>
                    </a:cubicBezTo>
                    <a:cubicBezTo>
                      <a:pt x="66" y="183"/>
                      <a:pt x="66" y="183"/>
                      <a:pt x="67" y="183"/>
                    </a:cubicBezTo>
                    <a:cubicBezTo>
                      <a:pt x="67" y="183"/>
                      <a:pt x="67" y="183"/>
                      <a:pt x="67" y="183"/>
                    </a:cubicBezTo>
                    <a:cubicBezTo>
                      <a:pt x="67" y="183"/>
                      <a:pt x="67" y="183"/>
                      <a:pt x="67" y="183"/>
                    </a:cubicBezTo>
                    <a:cubicBezTo>
                      <a:pt x="67" y="182"/>
                      <a:pt x="67" y="182"/>
                      <a:pt x="67" y="182"/>
                    </a:cubicBezTo>
                    <a:cubicBezTo>
                      <a:pt x="67" y="182"/>
                      <a:pt x="67"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1"/>
                      <a:pt x="68" y="181"/>
                      <a:pt x="68" y="181"/>
                    </a:cubicBezTo>
                    <a:cubicBezTo>
                      <a:pt x="69" y="181"/>
                      <a:pt x="69" y="181"/>
                      <a:pt x="69" y="181"/>
                    </a:cubicBezTo>
                    <a:cubicBezTo>
                      <a:pt x="69" y="181"/>
                      <a:pt x="69" y="181"/>
                      <a:pt x="69" y="181"/>
                    </a:cubicBezTo>
                    <a:cubicBezTo>
                      <a:pt x="69" y="181"/>
                      <a:pt x="69" y="181"/>
                      <a:pt x="70" y="181"/>
                    </a:cubicBezTo>
                    <a:cubicBezTo>
                      <a:pt x="70" y="181"/>
                      <a:pt x="70" y="181"/>
                      <a:pt x="70" y="181"/>
                    </a:cubicBezTo>
                    <a:cubicBezTo>
                      <a:pt x="70" y="180"/>
                      <a:pt x="70" y="180"/>
                      <a:pt x="70" y="180"/>
                    </a:cubicBezTo>
                    <a:cubicBezTo>
                      <a:pt x="70" y="180"/>
                      <a:pt x="70" y="180"/>
                      <a:pt x="70" y="180"/>
                    </a:cubicBezTo>
                    <a:cubicBezTo>
                      <a:pt x="70" y="180"/>
                      <a:pt x="70"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3" y="180"/>
                      <a:pt x="73" y="180"/>
                      <a:pt x="73" y="180"/>
                    </a:cubicBezTo>
                    <a:cubicBezTo>
                      <a:pt x="73" y="180"/>
                      <a:pt x="73" y="180"/>
                      <a:pt x="73" y="180"/>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8"/>
                      <a:pt x="74"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6" y="178"/>
                    </a:cubicBezTo>
                    <a:cubicBezTo>
                      <a:pt x="76" y="177"/>
                      <a:pt x="76" y="177"/>
                      <a:pt x="76" y="177"/>
                    </a:cubicBezTo>
                    <a:cubicBezTo>
                      <a:pt x="76" y="177"/>
                      <a:pt x="76" y="177"/>
                      <a:pt x="76" y="177"/>
                    </a:cubicBezTo>
                    <a:cubicBezTo>
                      <a:pt x="76" y="177"/>
                      <a:pt x="76" y="177"/>
                      <a:pt x="76" y="177"/>
                    </a:cubicBezTo>
                    <a:cubicBezTo>
                      <a:pt x="76" y="177"/>
                      <a:pt x="76" y="177"/>
                      <a:pt x="76" y="177"/>
                    </a:cubicBezTo>
                    <a:cubicBezTo>
                      <a:pt x="76" y="177"/>
                      <a:pt x="77" y="177"/>
                      <a:pt x="77" y="177"/>
                    </a:cubicBezTo>
                    <a:cubicBezTo>
                      <a:pt x="77" y="177"/>
                      <a:pt x="77" y="177"/>
                      <a:pt x="77" y="177"/>
                    </a:cubicBezTo>
                    <a:cubicBezTo>
                      <a:pt x="77" y="177"/>
                      <a:pt x="77" y="176"/>
                      <a:pt x="77"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9" y="176"/>
                    </a:cubicBezTo>
                    <a:cubicBezTo>
                      <a:pt x="79" y="176"/>
                      <a:pt x="79" y="176"/>
                      <a:pt x="79" y="176"/>
                    </a:cubicBezTo>
                    <a:cubicBezTo>
                      <a:pt x="79" y="176"/>
                      <a:pt x="79" y="176"/>
                      <a:pt x="79" y="176"/>
                    </a:cubicBezTo>
                    <a:cubicBezTo>
                      <a:pt x="79" y="176"/>
                      <a:pt x="79" y="176"/>
                      <a:pt x="79" y="176"/>
                    </a:cubicBezTo>
                    <a:cubicBezTo>
                      <a:pt x="79" y="175"/>
                      <a:pt x="79" y="175"/>
                      <a:pt x="79" y="175"/>
                    </a:cubicBezTo>
                    <a:cubicBezTo>
                      <a:pt x="79" y="175"/>
                      <a:pt x="79"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1" y="175"/>
                    </a:cubicBezTo>
                    <a:cubicBezTo>
                      <a:pt x="81" y="175"/>
                      <a:pt x="81" y="175"/>
                      <a:pt x="81" y="175"/>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3" y="174"/>
                    </a:cubicBezTo>
                    <a:cubicBezTo>
                      <a:pt x="83" y="174"/>
                      <a:pt x="83" y="174"/>
                      <a:pt x="83" y="174"/>
                    </a:cubicBezTo>
                    <a:cubicBezTo>
                      <a:pt x="83" y="174"/>
                      <a:pt x="83" y="174"/>
                      <a:pt x="83" y="174"/>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4" y="173"/>
                    </a:cubicBezTo>
                    <a:cubicBezTo>
                      <a:pt x="84" y="173"/>
                      <a:pt x="84" y="173"/>
                      <a:pt x="84" y="173"/>
                    </a:cubicBezTo>
                    <a:cubicBezTo>
                      <a:pt x="84" y="173"/>
                      <a:pt x="84" y="173"/>
                      <a:pt x="84" y="173"/>
                    </a:cubicBezTo>
                    <a:cubicBezTo>
                      <a:pt x="84" y="173"/>
                      <a:pt x="84" y="173"/>
                      <a:pt x="84" y="173"/>
                    </a:cubicBezTo>
                    <a:cubicBezTo>
                      <a:pt x="84" y="173"/>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0"/>
                      <a:pt x="86" y="170"/>
                      <a:pt x="86" y="170"/>
                    </a:cubicBezTo>
                    <a:cubicBezTo>
                      <a:pt x="86" y="170"/>
                      <a:pt x="86"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90" y="169"/>
                    </a:cubicBezTo>
                    <a:cubicBezTo>
                      <a:pt x="90" y="169"/>
                      <a:pt x="90" y="169"/>
                      <a:pt x="90" y="169"/>
                    </a:cubicBezTo>
                    <a:cubicBezTo>
                      <a:pt x="90" y="169"/>
                      <a:pt x="90" y="169"/>
                      <a:pt x="90" y="169"/>
                    </a:cubicBezTo>
                    <a:cubicBezTo>
                      <a:pt x="90" y="169"/>
                      <a:pt x="90" y="169"/>
                      <a:pt x="90" y="169"/>
                    </a:cubicBezTo>
                    <a:cubicBezTo>
                      <a:pt x="90" y="169"/>
                      <a:pt x="90" y="169"/>
                      <a:pt x="90" y="169"/>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7"/>
                      <a:pt x="91" y="167"/>
                    </a:cubicBezTo>
                    <a:cubicBezTo>
                      <a:pt x="91" y="167"/>
                      <a:pt x="91" y="167"/>
                      <a:pt x="91" y="167"/>
                    </a:cubicBezTo>
                    <a:cubicBezTo>
                      <a:pt x="91" y="167"/>
                      <a:pt x="91" y="167"/>
                      <a:pt x="91" y="167"/>
                    </a:cubicBezTo>
                    <a:cubicBezTo>
                      <a:pt x="91" y="167"/>
                      <a:pt x="91"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5"/>
                      <a:pt x="94" y="165"/>
                      <a:pt x="94" y="165"/>
                    </a:cubicBezTo>
                    <a:cubicBezTo>
                      <a:pt x="94" y="165"/>
                      <a:pt x="94" y="165"/>
                      <a:pt x="94" y="165"/>
                    </a:cubicBezTo>
                    <a:cubicBezTo>
                      <a:pt x="94" y="165"/>
                      <a:pt x="94" y="165"/>
                      <a:pt x="94" y="165"/>
                    </a:cubicBezTo>
                    <a:cubicBezTo>
                      <a:pt x="94" y="165"/>
                      <a:pt x="94" y="165"/>
                      <a:pt x="94" y="165"/>
                    </a:cubicBezTo>
                    <a:cubicBezTo>
                      <a:pt x="94"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6" y="165"/>
                    </a:cubicBezTo>
                    <a:cubicBezTo>
                      <a:pt x="96" y="165"/>
                      <a:pt x="96" y="165"/>
                      <a:pt x="96" y="165"/>
                    </a:cubicBezTo>
                    <a:cubicBezTo>
                      <a:pt x="96" y="165"/>
                      <a:pt x="96" y="165"/>
                      <a:pt x="96" y="165"/>
                    </a:cubicBezTo>
                    <a:cubicBezTo>
                      <a:pt x="96" y="165"/>
                      <a:pt x="96" y="165"/>
                      <a:pt x="96" y="165"/>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7" y="164"/>
                    </a:cubicBezTo>
                    <a:cubicBezTo>
                      <a:pt x="97" y="164"/>
                      <a:pt x="97" y="164"/>
                      <a:pt x="97" y="164"/>
                    </a:cubicBezTo>
                    <a:cubicBezTo>
                      <a:pt x="97" y="164"/>
                      <a:pt x="97" y="164"/>
                      <a:pt x="97" y="164"/>
                    </a:cubicBezTo>
                    <a:cubicBezTo>
                      <a:pt x="97" y="164"/>
                      <a:pt x="97" y="164"/>
                      <a:pt x="97" y="164"/>
                    </a:cubicBezTo>
                    <a:cubicBezTo>
                      <a:pt x="97" y="164"/>
                      <a:pt x="97" y="164"/>
                      <a:pt x="97" y="164"/>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2"/>
                      <a:pt x="98" y="162"/>
                      <a:pt x="98" y="162"/>
                    </a:cubicBezTo>
                    <a:cubicBezTo>
                      <a:pt x="98" y="162"/>
                      <a:pt x="98" y="162"/>
                      <a:pt x="98"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100" y="162"/>
                    </a:cubicBezTo>
                    <a:cubicBezTo>
                      <a:pt x="100" y="162"/>
                      <a:pt x="100" y="162"/>
                      <a:pt x="100" y="162"/>
                    </a:cubicBezTo>
                    <a:cubicBezTo>
                      <a:pt x="100" y="162"/>
                      <a:pt x="100" y="162"/>
                      <a:pt x="100" y="162"/>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2"/>
                      <a:pt x="103" y="162"/>
                      <a:pt x="103" y="162"/>
                    </a:cubicBezTo>
                    <a:cubicBezTo>
                      <a:pt x="103" y="162"/>
                      <a:pt x="103" y="162"/>
                      <a:pt x="103" y="163"/>
                    </a:cubicBezTo>
                    <a:cubicBezTo>
                      <a:pt x="103" y="163"/>
                      <a:pt x="103" y="163"/>
                      <a:pt x="103" y="163"/>
                    </a:cubicBezTo>
                    <a:cubicBezTo>
                      <a:pt x="103" y="163"/>
                      <a:pt x="103" y="163"/>
                      <a:pt x="103" y="163"/>
                    </a:cubicBezTo>
                    <a:cubicBezTo>
                      <a:pt x="103" y="163"/>
                      <a:pt x="103" y="163"/>
                      <a:pt x="103" y="163"/>
                    </a:cubicBezTo>
                    <a:cubicBezTo>
                      <a:pt x="103" y="164"/>
                      <a:pt x="103" y="164"/>
                      <a:pt x="103" y="165"/>
                    </a:cubicBezTo>
                    <a:cubicBezTo>
                      <a:pt x="103" y="165"/>
                      <a:pt x="103" y="165"/>
                      <a:pt x="103" y="165"/>
                    </a:cubicBezTo>
                    <a:cubicBezTo>
                      <a:pt x="103" y="165"/>
                      <a:pt x="103" y="166"/>
                      <a:pt x="103" y="166"/>
                    </a:cubicBezTo>
                    <a:cubicBezTo>
                      <a:pt x="103" y="166"/>
                      <a:pt x="103" y="166"/>
                      <a:pt x="103" y="166"/>
                    </a:cubicBezTo>
                    <a:cubicBezTo>
                      <a:pt x="103" y="166"/>
                      <a:pt x="103" y="166"/>
                      <a:pt x="103" y="166"/>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8"/>
                      <a:pt x="103" y="168"/>
                      <a:pt x="103" y="168"/>
                    </a:cubicBezTo>
                    <a:cubicBezTo>
                      <a:pt x="103" y="168"/>
                      <a:pt x="103" y="168"/>
                      <a:pt x="103" y="168"/>
                    </a:cubicBezTo>
                    <a:cubicBezTo>
                      <a:pt x="103" y="168"/>
                      <a:pt x="103" y="168"/>
                      <a:pt x="103" y="168"/>
                    </a:cubicBezTo>
                    <a:cubicBezTo>
                      <a:pt x="103" y="168"/>
                      <a:pt x="103" y="168"/>
                      <a:pt x="103" y="168"/>
                    </a:cubicBezTo>
                    <a:cubicBezTo>
                      <a:pt x="103" y="169"/>
                      <a:pt x="103" y="169"/>
                      <a:pt x="103" y="169"/>
                    </a:cubicBezTo>
                    <a:cubicBezTo>
                      <a:pt x="103" y="169"/>
                      <a:pt x="103" y="169"/>
                      <a:pt x="103" y="169"/>
                    </a:cubicBezTo>
                    <a:cubicBezTo>
                      <a:pt x="103" y="169"/>
                      <a:pt x="103" y="169"/>
                      <a:pt x="103" y="170"/>
                    </a:cubicBezTo>
                    <a:cubicBezTo>
                      <a:pt x="103" y="170"/>
                      <a:pt x="103" y="170"/>
                      <a:pt x="103" y="171"/>
                    </a:cubicBezTo>
                    <a:cubicBezTo>
                      <a:pt x="103" y="171"/>
                      <a:pt x="103" y="171"/>
                      <a:pt x="103" y="171"/>
                    </a:cubicBezTo>
                    <a:cubicBezTo>
                      <a:pt x="103" y="172"/>
                      <a:pt x="103" y="173"/>
                      <a:pt x="103" y="175"/>
                    </a:cubicBezTo>
                    <a:cubicBezTo>
                      <a:pt x="103" y="175"/>
                      <a:pt x="103" y="175"/>
                      <a:pt x="103" y="175"/>
                    </a:cubicBezTo>
                    <a:cubicBezTo>
                      <a:pt x="103" y="175"/>
                      <a:pt x="103" y="175"/>
                      <a:pt x="103" y="175"/>
                    </a:cubicBezTo>
                    <a:cubicBezTo>
                      <a:pt x="103" y="175"/>
                      <a:pt x="103" y="175"/>
                      <a:pt x="103" y="175"/>
                    </a:cubicBezTo>
                    <a:cubicBezTo>
                      <a:pt x="103" y="175"/>
                      <a:pt x="103" y="175"/>
                      <a:pt x="103" y="175"/>
                    </a:cubicBezTo>
                    <a:cubicBezTo>
                      <a:pt x="103" y="175"/>
                      <a:pt x="102" y="175"/>
                      <a:pt x="102" y="175"/>
                    </a:cubicBezTo>
                    <a:cubicBezTo>
                      <a:pt x="102" y="175"/>
                      <a:pt x="102" y="175"/>
                      <a:pt x="102" y="176"/>
                    </a:cubicBezTo>
                    <a:cubicBezTo>
                      <a:pt x="102" y="176"/>
                      <a:pt x="102" y="176"/>
                      <a:pt x="102" y="176"/>
                    </a:cubicBezTo>
                    <a:cubicBezTo>
                      <a:pt x="102" y="176"/>
                      <a:pt x="102" y="176"/>
                      <a:pt x="102" y="176"/>
                    </a:cubicBezTo>
                    <a:cubicBezTo>
                      <a:pt x="102" y="176"/>
                      <a:pt x="102" y="176"/>
                      <a:pt x="102" y="176"/>
                    </a:cubicBezTo>
                    <a:cubicBezTo>
                      <a:pt x="102" y="176"/>
                      <a:pt x="102" y="176"/>
                      <a:pt x="102" y="176"/>
                    </a:cubicBezTo>
                    <a:cubicBezTo>
                      <a:pt x="102" y="176"/>
                      <a:pt x="102" y="176"/>
                      <a:pt x="102" y="177"/>
                    </a:cubicBezTo>
                    <a:cubicBezTo>
                      <a:pt x="102" y="177"/>
                      <a:pt x="102" y="177"/>
                      <a:pt x="102" y="177"/>
                    </a:cubicBezTo>
                    <a:cubicBezTo>
                      <a:pt x="102" y="178"/>
                      <a:pt x="102" y="179"/>
                      <a:pt x="102" y="179"/>
                    </a:cubicBezTo>
                    <a:cubicBezTo>
                      <a:pt x="102" y="179"/>
                      <a:pt x="102" y="179"/>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1"/>
                      <a:pt x="102" y="181"/>
                    </a:cubicBezTo>
                    <a:cubicBezTo>
                      <a:pt x="102" y="181"/>
                      <a:pt x="102" y="181"/>
                      <a:pt x="102" y="181"/>
                    </a:cubicBezTo>
                    <a:cubicBezTo>
                      <a:pt x="102" y="181"/>
                      <a:pt x="102" y="181"/>
                      <a:pt x="102" y="181"/>
                    </a:cubicBezTo>
                    <a:cubicBezTo>
                      <a:pt x="101" y="181"/>
                      <a:pt x="101" y="181"/>
                      <a:pt x="101" y="181"/>
                    </a:cubicBezTo>
                    <a:cubicBezTo>
                      <a:pt x="101" y="181"/>
                      <a:pt x="101" y="181"/>
                      <a:pt x="101" y="181"/>
                    </a:cubicBezTo>
                    <a:cubicBezTo>
                      <a:pt x="101" y="181"/>
                      <a:pt x="101" y="181"/>
                      <a:pt x="101" y="181"/>
                    </a:cubicBezTo>
                    <a:cubicBezTo>
                      <a:pt x="101" y="181"/>
                      <a:pt x="101" y="181"/>
                      <a:pt x="101" y="181"/>
                    </a:cubicBezTo>
                    <a:cubicBezTo>
                      <a:pt x="101" y="181"/>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0" y="182"/>
                      <a:pt x="100" y="182"/>
                      <a:pt x="100" y="182"/>
                    </a:cubicBezTo>
                    <a:cubicBezTo>
                      <a:pt x="100" y="182"/>
                      <a:pt x="100" y="182"/>
                      <a:pt x="100" y="182"/>
                    </a:cubicBezTo>
                    <a:cubicBezTo>
                      <a:pt x="100" y="182"/>
                      <a:pt x="100" y="182"/>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5"/>
                    </a:cubicBezTo>
                    <a:cubicBezTo>
                      <a:pt x="98" y="185"/>
                      <a:pt x="98" y="185"/>
                      <a:pt x="98" y="185"/>
                    </a:cubicBezTo>
                    <a:cubicBezTo>
                      <a:pt x="98" y="185"/>
                      <a:pt x="98" y="185"/>
                      <a:pt x="98" y="185"/>
                    </a:cubicBezTo>
                    <a:cubicBezTo>
                      <a:pt x="98" y="185"/>
                      <a:pt x="98" y="185"/>
                      <a:pt x="98" y="185"/>
                    </a:cubicBezTo>
                    <a:cubicBezTo>
                      <a:pt x="98" y="185"/>
                      <a:pt x="98" y="185"/>
                      <a:pt x="98"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6" y="185"/>
                    </a:cubicBezTo>
                    <a:cubicBezTo>
                      <a:pt x="96" y="185"/>
                      <a:pt x="96" y="185"/>
                      <a:pt x="96" y="185"/>
                    </a:cubicBezTo>
                    <a:cubicBezTo>
                      <a:pt x="96" y="185"/>
                      <a:pt x="96" y="185"/>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3" y="187"/>
                      <a:pt x="93" y="187"/>
                    </a:cubicBezTo>
                    <a:cubicBezTo>
                      <a:pt x="93" y="187"/>
                      <a:pt x="93" y="187"/>
                      <a:pt x="93" y="187"/>
                    </a:cubicBezTo>
                    <a:cubicBezTo>
                      <a:pt x="93" y="187"/>
                      <a:pt x="93" y="187"/>
                      <a:pt x="93" y="187"/>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9"/>
                    </a:cubicBezTo>
                    <a:cubicBezTo>
                      <a:pt x="92" y="189"/>
                      <a:pt x="92" y="189"/>
                      <a:pt x="92" y="189"/>
                    </a:cubicBezTo>
                    <a:cubicBezTo>
                      <a:pt x="92" y="189"/>
                      <a:pt x="92" y="189"/>
                      <a:pt x="92" y="189"/>
                    </a:cubicBezTo>
                    <a:cubicBezTo>
                      <a:pt x="92" y="189"/>
                      <a:pt x="92" y="189"/>
                      <a:pt x="92" y="189"/>
                    </a:cubicBezTo>
                    <a:cubicBezTo>
                      <a:pt x="91" y="189"/>
                      <a:pt x="90" y="189"/>
                      <a:pt x="90" y="190"/>
                    </a:cubicBezTo>
                    <a:cubicBezTo>
                      <a:pt x="90" y="190"/>
                      <a:pt x="90" y="190"/>
                      <a:pt x="90" y="190"/>
                    </a:cubicBezTo>
                    <a:cubicBezTo>
                      <a:pt x="90" y="190"/>
                      <a:pt x="90" y="190"/>
                      <a:pt x="90" y="190"/>
                    </a:cubicBezTo>
                    <a:cubicBezTo>
                      <a:pt x="89" y="190"/>
                      <a:pt x="89" y="190"/>
                      <a:pt x="89" y="190"/>
                    </a:cubicBezTo>
                    <a:cubicBezTo>
                      <a:pt x="89" y="191"/>
                      <a:pt x="89" y="191"/>
                      <a:pt x="89" y="191"/>
                    </a:cubicBezTo>
                    <a:cubicBezTo>
                      <a:pt x="89" y="191"/>
                      <a:pt x="89" y="191"/>
                      <a:pt x="89" y="191"/>
                    </a:cubicBezTo>
                    <a:cubicBezTo>
                      <a:pt x="88" y="191"/>
                      <a:pt x="88" y="191"/>
                      <a:pt x="88" y="191"/>
                    </a:cubicBezTo>
                    <a:cubicBezTo>
                      <a:pt x="88" y="191"/>
                      <a:pt x="88"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3"/>
                    </a:cubicBezTo>
                    <a:cubicBezTo>
                      <a:pt x="87" y="193"/>
                      <a:pt x="87" y="193"/>
                      <a:pt x="87" y="193"/>
                    </a:cubicBezTo>
                    <a:cubicBezTo>
                      <a:pt x="87" y="193"/>
                      <a:pt x="87" y="193"/>
                      <a:pt x="87" y="193"/>
                    </a:cubicBezTo>
                    <a:cubicBezTo>
                      <a:pt x="87" y="193"/>
                      <a:pt x="87" y="193"/>
                      <a:pt x="87"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5" y="193"/>
                      <a:pt x="85" y="193"/>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4" y="194"/>
                    </a:cubicBezTo>
                    <a:cubicBezTo>
                      <a:pt x="84" y="194"/>
                      <a:pt x="84" y="194"/>
                      <a:pt x="84" y="194"/>
                    </a:cubicBezTo>
                    <a:cubicBezTo>
                      <a:pt x="84" y="194"/>
                      <a:pt x="84" y="194"/>
                      <a:pt x="84" y="194"/>
                    </a:cubicBezTo>
                    <a:cubicBezTo>
                      <a:pt x="84" y="194"/>
                      <a:pt x="84" y="194"/>
                      <a:pt x="84" y="194"/>
                    </a:cubicBezTo>
                    <a:cubicBezTo>
                      <a:pt x="84" y="194"/>
                      <a:pt x="84" y="194"/>
                      <a:pt x="84" y="194"/>
                    </a:cubicBezTo>
                    <a:cubicBezTo>
                      <a:pt x="83" y="194"/>
                      <a:pt x="83" y="195"/>
                      <a:pt x="83" y="195"/>
                    </a:cubicBezTo>
                    <a:cubicBezTo>
                      <a:pt x="83" y="195"/>
                      <a:pt x="83" y="195"/>
                      <a:pt x="83" y="195"/>
                    </a:cubicBezTo>
                    <a:cubicBezTo>
                      <a:pt x="83" y="195"/>
                      <a:pt x="83" y="195"/>
                      <a:pt x="83" y="195"/>
                    </a:cubicBezTo>
                    <a:cubicBezTo>
                      <a:pt x="83" y="195"/>
                      <a:pt x="83" y="195"/>
                      <a:pt x="83" y="195"/>
                    </a:cubicBezTo>
                    <a:cubicBezTo>
                      <a:pt x="83" y="195"/>
                      <a:pt x="83" y="195"/>
                      <a:pt x="83" y="195"/>
                    </a:cubicBezTo>
                    <a:cubicBezTo>
                      <a:pt x="83" y="195"/>
                      <a:pt x="82" y="195"/>
                      <a:pt x="82" y="195"/>
                    </a:cubicBezTo>
                    <a:cubicBezTo>
                      <a:pt x="82" y="195"/>
                      <a:pt x="82" y="195"/>
                      <a:pt x="82" y="195"/>
                    </a:cubicBezTo>
                    <a:cubicBezTo>
                      <a:pt x="82" y="195"/>
                      <a:pt x="82" y="196"/>
                      <a:pt x="82" y="196"/>
                    </a:cubicBezTo>
                    <a:cubicBezTo>
                      <a:pt x="81" y="196"/>
                      <a:pt x="81" y="196"/>
                      <a:pt x="81" y="196"/>
                    </a:cubicBezTo>
                    <a:cubicBezTo>
                      <a:pt x="81" y="196"/>
                      <a:pt x="81" y="196"/>
                      <a:pt x="81" y="196"/>
                    </a:cubicBezTo>
                    <a:cubicBezTo>
                      <a:pt x="81" y="196"/>
                      <a:pt x="81" y="196"/>
                      <a:pt x="81" y="196"/>
                    </a:cubicBezTo>
                    <a:cubicBezTo>
                      <a:pt x="80" y="196"/>
                      <a:pt x="80" y="196"/>
                      <a:pt x="80" y="196"/>
                    </a:cubicBezTo>
                    <a:cubicBezTo>
                      <a:pt x="80" y="196"/>
                      <a:pt x="80" y="197"/>
                      <a:pt x="79" y="197"/>
                    </a:cubicBezTo>
                    <a:cubicBezTo>
                      <a:pt x="79" y="197"/>
                      <a:pt x="78" y="198"/>
                      <a:pt x="77" y="198"/>
                    </a:cubicBezTo>
                    <a:cubicBezTo>
                      <a:pt x="77" y="198"/>
                      <a:pt x="77" y="198"/>
                      <a:pt x="76" y="199"/>
                    </a:cubicBezTo>
                    <a:cubicBezTo>
                      <a:pt x="76" y="199"/>
                      <a:pt x="75" y="199"/>
                      <a:pt x="75" y="200"/>
                    </a:cubicBezTo>
                    <a:cubicBezTo>
                      <a:pt x="75" y="200"/>
                      <a:pt x="75" y="200"/>
                      <a:pt x="75" y="200"/>
                    </a:cubicBezTo>
                    <a:cubicBezTo>
                      <a:pt x="75" y="200"/>
                      <a:pt x="75" y="200"/>
                      <a:pt x="75" y="200"/>
                    </a:cubicBezTo>
                    <a:cubicBezTo>
                      <a:pt x="75" y="200"/>
                      <a:pt x="75" y="200"/>
                      <a:pt x="75" y="200"/>
                    </a:cubicBezTo>
                    <a:cubicBezTo>
                      <a:pt x="75" y="200"/>
                      <a:pt x="75" y="200"/>
                      <a:pt x="75" y="200"/>
                    </a:cubicBezTo>
                    <a:cubicBezTo>
                      <a:pt x="74" y="200"/>
                      <a:pt x="74" y="200"/>
                      <a:pt x="74" y="200"/>
                    </a:cubicBezTo>
                    <a:cubicBezTo>
                      <a:pt x="74" y="200"/>
                      <a:pt x="74" y="201"/>
                      <a:pt x="73" y="201"/>
                    </a:cubicBezTo>
                    <a:cubicBezTo>
                      <a:pt x="73" y="201"/>
                      <a:pt x="73" y="201"/>
                      <a:pt x="73" y="201"/>
                    </a:cubicBezTo>
                    <a:cubicBezTo>
                      <a:pt x="73" y="201"/>
                      <a:pt x="73" y="201"/>
                      <a:pt x="73" y="201"/>
                    </a:cubicBezTo>
                    <a:cubicBezTo>
                      <a:pt x="73" y="201"/>
                      <a:pt x="73" y="201"/>
                      <a:pt x="73" y="201"/>
                    </a:cubicBezTo>
                    <a:cubicBezTo>
                      <a:pt x="73" y="201"/>
                      <a:pt x="72" y="201"/>
                      <a:pt x="72" y="202"/>
                    </a:cubicBezTo>
                    <a:cubicBezTo>
                      <a:pt x="71" y="202"/>
                      <a:pt x="69" y="203"/>
                      <a:pt x="68" y="203"/>
                    </a:cubicBezTo>
                    <a:cubicBezTo>
                      <a:pt x="68" y="203"/>
                      <a:pt x="68" y="203"/>
                      <a:pt x="68" y="203"/>
                    </a:cubicBezTo>
                    <a:cubicBezTo>
                      <a:pt x="68" y="203"/>
                      <a:pt x="68" y="203"/>
                      <a:pt x="68" y="203"/>
                    </a:cubicBezTo>
                    <a:cubicBezTo>
                      <a:pt x="68" y="203"/>
                      <a:pt x="68" y="203"/>
                      <a:pt x="68" y="203"/>
                    </a:cubicBezTo>
                    <a:cubicBezTo>
                      <a:pt x="67" y="203"/>
                      <a:pt x="67" y="203"/>
                      <a:pt x="67" y="203"/>
                    </a:cubicBezTo>
                    <a:cubicBezTo>
                      <a:pt x="67" y="204"/>
                      <a:pt x="67" y="204"/>
                      <a:pt x="67" y="204"/>
                    </a:cubicBezTo>
                    <a:cubicBezTo>
                      <a:pt x="67" y="204"/>
                      <a:pt x="67" y="204"/>
                      <a:pt x="67" y="204"/>
                    </a:cubicBezTo>
                    <a:cubicBezTo>
                      <a:pt x="67" y="204"/>
                      <a:pt x="66" y="204"/>
                      <a:pt x="66" y="204"/>
                    </a:cubicBezTo>
                    <a:cubicBezTo>
                      <a:pt x="66" y="204"/>
                      <a:pt x="66" y="204"/>
                      <a:pt x="66" y="204"/>
                    </a:cubicBezTo>
                    <a:cubicBezTo>
                      <a:pt x="66" y="204"/>
                      <a:pt x="66" y="204"/>
                      <a:pt x="66" y="204"/>
                    </a:cubicBezTo>
                    <a:cubicBezTo>
                      <a:pt x="65" y="204"/>
                      <a:pt x="65" y="204"/>
                      <a:pt x="65" y="205"/>
                    </a:cubicBezTo>
                    <a:cubicBezTo>
                      <a:pt x="65" y="205"/>
                      <a:pt x="65" y="205"/>
                      <a:pt x="65" y="205"/>
                    </a:cubicBezTo>
                    <a:cubicBezTo>
                      <a:pt x="65"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6"/>
                    </a:cubicBezTo>
                    <a:cubicBezTo>
                      <a:pt x="64" y="206"/>
                      <a:pt x="64" y="206"/>
                      <a:pt x="64" y="206"/>
                    </a:cubicBezTo>
                    <a:cubicBezTo>
                      <a:pt x="64" y="206"/>
                      <a:pt x="63" y="206"/>
                      <a:pt x="63" y="206"/>
                    </a:cubicBezTo>
                    <a:cubicBezTo>
                      <a:pt x="63" y="206"/>
                      <a:pt x="63" y="206"/>
                      <a:pt x="63" y="206"/>
                    </a:cubicBezTo>
                    <a:cubicBezTo>
                      <a:pt x="63" y="206"/>
                      <a:pt x="63" y="206"/>
                      <a:pt x="62" y="206"/>
                    </a:cubicBezTo>
                    <a:cubicBezTo>
                      <a:pt x="62"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0" y="207"/>
                      <a:pt x="59" y="208"/>
                      <a:pt x="58" y="208"/>
                    </a:cubicBezTo>
                    <a:cubicBezTo>
                      <a:pt x="57" y="208"/>
                      <a:pt x="57" y="208"/>
                      <a:pt x="57" y="208"/>
                    </a:cubicBezTo>
                    <a:close/>
                    <a:moveTo>
                      <a:pt x="57" y="167"/>
                    </a:moveTo>
                    <a:cubicBezTo>
                      <a:pt x="57" y="167"/>
                      <a:pt x="57" y="167"/>
                      <a:pt x="57" y="167"/>
                    </a:cubicBezTo>
                    <a:cubicBezTo>
                      <a:pt x="57" y="167"/>
                      <a:pt x="57" y="167"/>
                      <a:pt x="57" y="167"/>
                    </a:cubicBezTo>
                    <a:cubicBezTo>
                      <a:pt x="57" y="167"/>
                      <a:pt x="57" y="167"/>
                      <a:pt x="57" y="167"/>
                    </a:cubicBezTo>
                    <a:cubicBezTo>
                      <a:pt x="57" y="167"/>
                      <a:pt x="57" y="167"/>
                      <a:pt x="57" y="167"/>
                    </a:cubicBezTo>
                    <a:cubicBezTo>
                      <a:pt x="57" y="167"/>
                      <a:pt x="58" y="167"/>
                      <a:pt x="58" y="167"/>
                    </a:cubicBezTo>
                    <a:cubicBezTo>
                      <a:pt x="58" y="167"/>
                      <a:pt x="58" y="167"/>
                      <a:pt x="58" y="167"/>
                    </a:cubicBezTo>
                    <a:cubicBezTo>
                      <a:pt x="58" y="167"/>
                      <a:pt x="59" y="166"/>
                      <a:pt x="59" y="166"/>
                    </a:cubicBezTo>
                    <a:cubicBezTo>
                      <a:pt x="59" y="166"/>
                      <a:pt x="60" y="166"/>
                      <a:pt x="60" y="166"/>
                    </a:cubicBezTo>
                    <a:cubicBezTo>
                      <a:pt x="62" y="166"/>
                      <a:pt x="63" y="165"/>
                      <a:pt x="65" y="165"/>
                    </a:cubicBezTo>
                    <a:cubicBezTo>
                      <a:pt x="65" y="165"/>
                      <a:pt x="65" y="165"/>
                      <a:pt x="65" y="164"/>
                    </a:cubicBezTo>
                    <a:cubicBezTo>
                      <a:pt x="66" y="164"/>
                      <a:pt x="67" y="164"/>
                      <a:pt x="67" y="164"/>
                    </a:cubicBezTo>
                    <a:cubicBezTo>
                      <a:pt x="67" y="163"/>
                      <a:pt x="67" y="163"/>
                      <a:pt x="67" y="163"/>
                    </a:cubicBezTo>
                    <a:cubicBezTo>
                      <a:pt x="68" y="163"/>
                      <a:pt x="69" y="163"/>
                      <a:pt x="69" y="163"/>
                    </a:cubicBezTo>
                    <a:cubicBezTo>
                      <a:pt x="69" y="163"/>
                      <a:pt x="69" y="163"/>
                      <a:pt x="70" y="163"/>
                    </a:cubicBezTo>
                    <a:cubicBezTo>
                      <a:pt x="70" y="163"/>
                      <a:pt x="70" y="163"/>
                      <a:pt x="71" y="163"/>
                    </a:cubicBezTo>
                    <a:cubicBezTo>
                      <a:pt x="71" y="162"/>
                      <a:pt x="73" y="162"/>
                      <a:pt x="73" y="161"/>
                    </a:cubicBezTo>
                    <a:cubicBezTo>
                      <a:pt x="74" y="161"/>
                      <a:pt x="75" y="160"/>
                      <a:pt x="75" y="160"/>
                    </a:cubicBezTo>
                    <a:cubicBezTo>
                      <a:pt x="76" y="160"/>
                      <a:pt x="77" y="159"/>
                      <a:pt x="78" y="159"/>
                    </a:cubicBezTo>
                    <a:cubicBezTo>
                      <a:pt x="78" y="159"/>
                      <a:pt x="78" y="159"/>
                      <a:pt x="78" y="158"/>
                    </a:cubicBezTo>
                    <a:cubicBezTo>
                      <a:pt x="78" y="158"/>
                      <a:pt x="78" y="158"/>
                      <a:pt x="78" y="158"/>
                    </a:cubicBezTo>
                    <a:cubicBezTo>
                      <a:pt x="78" y="158"/>
                      <a:pt x="78" y="158"/>
                      <a:pt x="79" y="158"/>
                    </a:cubicBezTo>
                    <a:cubicBezTo>
                      <a:pt x="79" y="158"/>
                      <a:pt x="79" y="158"/>
                      <a:pt x="79" y="158"/>
                    </a:cubicBezTo>
                    <a:cubicBezTo>
                      <a:pt x="79" y="158"/>
                      <a:pt x="79" y="158"/>
                      <a:pt x="79" y="158"/>
                    </a:cubicBezTo>
                    <a:cubicBezTo>
                      <a:pt x="79" y="158"/>
                      <a:pt x="79" y="158"/>
                      <a:pt x="79" y="158"/>
                    </a:cubicBezTo>
                    <a:cubicBezTo>
                      <a:pt x="79" y="158"/>
                      <a:pt x="80" y="157"/>
                      <a:pt x="80" y="157"/>
                    </a:cubicBezTo>
                    <a:cubicBezTo>
                      <a:pt x="80" y="157"/>
                      <a:pt x="81" y="157"/>
                      <a:pt x="81" y="157"/>
                    </a:cubicBezTo>
                    <a:cubicBezTo>
                      <a:pt x="81" y="157"/>
                      <a:pt x="81" y="157"/>
                      <a:pt x="81" y="157"/>
                    </a:cubicBezTo>
                    <a:cubicBezTo>
                      <a:pt x="81" y="157"/>
                      <a:pt x="81" y="157"/>
                      <a:pt x="81" y="157"/>
                    </a:cubicBezTo>
                    <a:cubicBezTo>
                      <a:pt x="81" y="157"/>
                      <a:pt x="81" y="157"/>
                      <a:pt x="81" y="156"/>
                    </a:cubicBezTo>
                    <a:cubicBezTo>
                      <a:pt x="81" y="156"/>
                      <a:pt x="81" y="156"/>
                      <a:pt x="81" y="156"/>
                    </a:cubicBezTo>
                    <a:cubicBezTo>
                      <a:pt x="81" y="156"/>
                      <a:pt x="81" y="156"/>
                      <a:pt x="82" y="156"/>
                    </a:cubicBezTo>
                    <a:cubicBezTo>
                      <a:pt x="82" y="156"/>
                      <a:pt x="82" y="156"/>
                      <a:pt x="82" y="156"/>
                    </a:cubicBezTo>
                    <a:cubicBezTo>
                      <a:pt x="82" y="156"/>
                      <a:pt x="82" y="156"/>
                      <a:pt x="82" y="156"/>
                    </a:cubicBezTo>
                    <a:cubicBezTo>
                      <a:pt x="82" y="156"/>
                      <a:pt x="82" y="156"/>
                      <a:pt x="82" y="156"/>
                    </a:cubicBezTo>
                    <a:cubicBezTo>
                      <a:pt x="82" y="156"/>
                      <a:pt x="82" y="156"/>
                      <a:pt x="82" y="156"/>
                    </a:cubicBezTo>
                    <a:cubicBezTo>
                      <a:pt x="83" y="156"/>
                      <a:pt x="83" y="156"/>
                      <a:pt x="83" y="156"/>
                    </a:cubicBezTo>
                    <a:cubicBezTo>
                      <a:pt x="83" y="156"/>
                      <a:pt x="83" y="156"/>
                      <a:pt x="83" y="156"/>
                    </a:cubicBezTo>
                    <a:cubicBezTo>
                      <a:pt x="83" y="155"/>
                      <a:pt x="83" y="155"/>
                      <a:pt x="84" y="155"/>
                    </a:cubicBezTo>
                    <a:cubicBezTo>
                      <a:pt x="84" y="155"/>
                      <a:pt x="84" y="155"/>
                      <a:pt x="84" y="155"/>
                    </a:cubicBezTo>
                    <a:cubicBezTo>
                      <a:pt x="84" y="155"/>
                      <a:pt x="84" y="155"/>
                      <a:pt x="84" y="155"/>
                    </a:cubicBezTo>
                    <a:cubicBezTo>
                      <a:pt x="84" y="155"/>
                      <a:pt x="84" y="155"/>
                      <a:pt x="84" y="155"/>
                    </a:cubicBezTo>
                    <a:cubicBezTo>
                      <a:pt x="85" y="155"/>
                      <a:pt x="85" y="155"/>
                      <a:pt x="85" y="155"/>
                    </a:cubicBezTo>
                    <a:cubicBezTo>
                      <a:pt x="85" y="155"/>
                      <a:pt x="85" y="155"/>
                      <a:pt x="85" y="154"/>
                    </a:cubicBezTo>
                    <a:cubicBezTo>
                      <a:pt x="85" y="154"/>
                      <a:pt x="85" y="154"/>
                      <a:pt x="85" y="154"/>
                    </a:cubicBezTo>
                    <a:cubicBezTo>
                      <a:pt x="85" y="154"/>
                      <a:pt x="85" y="154"/>
                      <a:pt x="85" y="154"/>
                    </a:cubicBezTo>
                    <a:cubicBezTo>
                      <a:pt x="85" y="154"/>
                      <a:pt x="85"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7" y="154"/>
                    </a:cubicBezTo>
                    <a:cubicBezTo>
                      <a:pt x="87" y="154"/>
                      <a:pt x="87" y="154"/>
                      <a:pt x="87" y="154"/>
                    </a:cubicBezTo>
                    <a:cubicBezTo>
                      <a:pt x="87" y="153"/>
                      <a:pt x="87"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2"/>
                      <a:pt x="88" y="152"/>
                      <a:pt x="88" y="152"/>
                    </a:cubicBezTo>
                    <a:cubicBezTo>
                      <a:pt x="88" y="152"/>
                      <a:pt x="88" y="152"/>
                      <a:pt x="88" y="152"/>
                    </a:cubicBezTo>
                    <a:cubicBezTo>
                      <a:pt x="88" y="152"/>
                      <a:pt x="88" y="152"/>
                      <a:pt x="88" y="152"/>
                    </a:cubicBezTo>
                    <a:cubicBezTo>
                      <a:pt x="88" y="152"/>
                      <a:pt x="88" y="152"/>
                      <a:pt x="88" y="152"/>
                    </a:cubicBezTo>
                    <a:cubicBezTo>
                      <a:pt x="88"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90" y="152"/>
                    </a:cubicBezTo>
                    <a:cubicBezTo>
                      <a:pt x="90" y="152"/>
                      <a:pt x="90" y="152"/>
                      <a:pt x="90" y="152"/>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49"/>
                      <a:pt x="92"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7"/>
                      <a:pt x="95" y="147"/>
                      <a:pt x="95" y="147"/>
                    </a:cubicBezTo>
                    <a:cubicBezTo>
                      <a:pt x="95" y="147"/>
                      <a:pt x="95" y="147"/>
                      <a:pt x="95" y="147"/>
                    </a:cubicBezTo>
                    <a:cubicBezTo>
                      <a:pt x="95" y="147"/>
                      <a:pt x="95" y="147"/>
                      <a:pt x="95" y="147"/>
                    </a:cubicBezTo>
                    <a:cubicBezTo>
                      <a:pt x="95" y="147"/>
                      <a:pt x="95" y="147"/>
                      <a:pt x="95" y="147"/>
                    </a:cubicBezTo>
                    <a:cubicBezTo>
                      <a:pt x="95" y="147"/>
                      <a:pt x="95"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7" y="147"/>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8" y="146"/>
                    </a:cubicBezTo>
                    <a:cubicBezTo>
                      <a:pt x="98" y="146"/>
                      <a:pt x="98" y="146"/>
                      <a:pt x="98" y="146"/>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100" y="144"/>
                      <a:pt x="100" y="144"/>
                    </a:cubicBezTo>
                    <a:cubicBezTo>
                      <a:pt x="100" y="144"/>
                      <a:pt x="100" y="144"/>
                      <a:pt x="100" y="144"/>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1" y="143"/>
                    </a:cubicBezTo>
                    <a:cubicBezTo>
                      <a:pt x="101" y="142"/>
                      <a:pt x="101" y="142"/>
                      <a:pt x="101" y="142"/>
                    </a:cubicBezTo>
                    <a:cubicBezTo>
                      <a:pt x="101" y="142"/>
                      <a:pt x="101" y="142"/>
                      <a:pt x="101" y="142"/>
                    </a:cubicBezTo>
                    <a:cubicBezTo>
                      <a:pt x="101" y="142"/>
                      <a:pt x="101" y="142"/>
                      <a:pt x="101" y="142"/>
                    </a:cubicBezTo>
                    <a:cubicBezTo>
                      <a:pt x="101" y="142"/>
                      <a:pt x="101" y="142"/>
                      <a:pt x="101" y="142"/>
                    </a:cubicBezTo>
                    <a:cubicBezTo>
                      <a:pt x="101" y="140"/>
                      <a:pt x="101" y="139"/>
                      <a:pt x="101" y="137"/>
                    </a:cubicBezTo>
                    <a:cubicBezTo>
                      <a:pt x="101" y="137"/>
                      <a:pt x="101" y="137"/>
                      <a:pt x="101" y="137"/>
                    </a:cubicBezTo>
                    <a:cubicBezTo>
                      <a:pt x="101" y="137"/>
                      <a:pt x="101" y="137"/>
                      <a:pt x="101" y="137"/>
                    </a:cubicBezTo>
                    <a:cubicBezTo>
                      <a:pt x="101" y="137"/>
                      <a:pt x="101" y="137"/>
                      <a:pt x="101" y="137"/>
                    </a:cubicBezTo>
                    <a:cubicBezTo>
                      <a:pt x="101" y="137"/>
                      <a:pt x="101" y="137"/>
                      <a:pt x="101" y="137"/>
                    </a:cubicBezTo>
                    <a:cubicBezTo>
                      <a:pt x="101" y="137"/>
                      <a:pt x="101" y="137"/>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2" y="135"/>
                      <a:pt x="102" y="135"/>
                      <a:pt x="102" y="135"/>
                    </a:cubicBezTo>
                    <a:cubicBezTo>
                      <a:pt x="102" y="134"/>
                      <a:pt x="102" y="134"/>
                      <a:pt x="102" y="134"/>
                    </a:cubicBezTo>
                    <a:cubicBezTo>
                      <a:pt x="102" y="134"/>
                      <a:pt x="102" y="134"/>
                      <a:pt x="102" y="134"/>
                    </a:cubicBezTo>
                    <a:cubicBezTo>
                      <a:pt x="102" y="134"/>
                      <a:pt x="102" y="134"/>
                      <a:pt x="102" y="134"/>
                    </a:cubicBezTo>
                    <a:cubicBezTo>
                      <a:pt x="102" y="134"/>
                      <a:pt x="102" y="134"/>
                      <a:pt x="102" y="134"/>
                    </a:cubicBezTo>
                    <a:cubicBezTo>
                      <a:pt x="102" y="134"/>
                      <a:pt x="102" y="133"/>
                      <a:pt x="102" y="133"/>
                    </a:cubicBezTo>
                    <a:cubicBezTo>
                      <a:pt x="102" y="133"/>
                      <a:pt x="102" y="133"/>
                      <a:pt x="102" y="133"/>
                    </a:cubicBezTo>
                    <a:cubicBezTo>
                      <a:pt x="102" y="133"/>
                      <a:pt x="102" y="133"/>
                      <a:pt x="102" y="133"/>
                    </a:cubicBezTo>
                    <a:cubicBezTo>
                      <a:pt x="102" y="133"/>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1"/>
                      <a:pt x="102" y="131"/>
                      <a:pt x="102" y="130"/>
                    </a:cubicBezTo>
                    <a:cubicBezTo>
                      <a:pt x="102" y="130"/>
                      <a:pt x="102" y="130"/>
                      <a:pt x="102" y="130"/>
                    </a:cubicBezTo>
                    <a:cubicBezTo>
                      <a:pt x="102" y="129"/>
                      <a:pt x="102" y="128"/>
                      <a:pt x="102" y="128"/>
                    </a:cubicBezTo>
                    <a:cubicBezTo>
                      <a:pt x="102" y="128"/>
                      <a:pt x="102" y="128"/>
                      <a:pt x="102" y="128"/>
                    </a:cubicBezTo>
                    <a:cubicBezTo>
                      <a:pt x="102" y="127"/>
                      <a:pt x="102" y="127"/>
                      <a:pt x="102" y="127"/>
                    </a:cubicBezTo>
                    <a:cubicBezTo>
                      <a:pt x="102" y="127"/>
                      <a:pt x="102" y="127"/>
                      <a:pt x="102" y="127"/>
                    </a:cubicBezTo>
                    <a:cubicBezTo>
                      <a:pt x="102" y="126"/>
                      <a:pt x="102" y="125"/>
                      <a:pt x="102" y="124"/>
                    </a:cubicBezTo>
                    <a:cubicBezTo>
                      <a:pt x="102" y="124"/>
                      <a:pt x="102" y="124"/>
                      <a:pt x="102" y="124"/>
                    </a:cubicBezTo>
                    <a:cubicBezTo>
                      <a:pt x="102" y="124"/>
                      <a:pt x="101" y="124"/>
                      <a:pt x="101" y="124"/>
                    </a:cubicBezTo>
                    <a:cubicBezTo>
                      <a:pt x="101" y="124"/>
                      <a:pt x="101" y="124"/>
                      <a:pt x="101" y="124"/>
                    </a:cubicBezTo>
                    <a:cubicBezTo>
                      <a:pt x="101" y="124"/>
                      <a:pt x="101" y="124"/>
                      <a:pt x="101" y="124"/>
                    </a:cubicBezTo>
                    <a:cubicBezTo>
                      <a:pt x="101" y="123"/>
                      <a:pt x="101" y="123"/>
                      <a:pt x="101" y="123"/>
                    </a:cubicBezTo>
                    <a:cubicBezTo>
                      <a:pt x="101" y="122"/>
                      <a:pt x="101" y="121"/>
                      <a:pt x="101" y="120"/>
                    </a:cubicBezTo>
                    <a:cubicBezTo>
                      <a:pt x="101" y="120"/>
                      <a:pt x="101" y="120"/>
                      <a:pt x="101" y="120"/>
                    </a:cubicBezTo>
                    <a:cubicBezTo>
                      <a:pt x="101" y="120"/>
                      <a:pt x="101" y="120"/>
                      <a:pt x="101" y="120"/>
                    </a:cubicBezTo>
                    <a:cubicBezTo>
                      <a:pt x="102" y="120"/>
                      <a:pt x="102" y="120"/>
                      <a:pt x="102" y="120"/>
                    </a:cubicBezTo>
                    <a:cubicBezTo>
                      <a:pt x="102" y="120"/>
                      <a:pt x="102" y="120"/>
                      <a:pt x="102" y="120"/>
                    </a:cubicBezTo>
                    <a:cubicBezTo>
                      <a:pt x="102" y="120"/>
                      <a:pt x="102" y="119"/>
                      <a:pt x="102" y="119"/>
                    </a:cubicBezTo>
                    <a:cubicBezTo>
                      <a:pt x="102" y="118"/>
                      <a:pt x="101" y="118"/>
                      <a:pt x="101" y="118"/>
                    </a:cubicBezTo>
                    <a:cubicBezTo>
                      <a:pt x="101" y="118"/>
                      <a:pt x="101" y="118"/>
                      <a:pt x="101" y="118"/>
                    </a:cubicBezTo>
                    <a:cubicBezTo>
                      <a:pt x="102" y="118"/>
                      <a:pt x="102" y="118"/>
                      <a:pt x="102" y="118"/>
                    </a:cubicBezTo>
                    <a:cubicBezTo>
                      <a:pt x="102" y="118"/>
                      <a:pt x="102" y="118"/>
                      <a:pt x="102" y="118"/>
                    </a:cubicBezTo>
                    <a:cubicBezTo>
                      <a:pt x="102" y="117"/>
                      <a:pt x="102" y="117"/>
                      <a:pt x="102" y="117"/>
                    </a:cubicBezTo>
                    <a:cubicBezTo>
                      <a:pt x="102" y="116"/>
                      <a:pt x="102" y="116"/>
                      <a:pt x="102" y="116"/>
                    </a:cubicBezTo>
                    <a:cubicBezTo>
                      <a:pt x="102" y="116"/>
                      <a:pt x="102" y="116"/>
                      <a:pt x="102" y="116"/>
                    </a:cubicBezTo>
                    <a:cubicBezTo>
                      <a:pt x="102" y="115"/>
                      <a:pt x="102" y="115"/>
                      <a:pt x="102" y="115"/>
                    </a:cubicBezTo>
                    <a:cubicBezTo>
                      <a:pt x="102" y="115"/>
                      <a:pt x="102" y="115"/>
                      <a:pt x="102" y="115"/>
                    </a:cubicBezTo>
                    <a:cubicBezTo>
                      <a:pt x="102" y="115"/>
                      <a:pt x="102" y="115"/>
                      <a:pt x="102" y="115"/>
                    </a:cubicBezTo>
                    <a:cubicBezTo>
                      <a:pt x="102" y="113"/>
                      <a:pt x="102" y="111"/>
                      <a:pt x="102" y="109"/>
                    </a:cubicBezTo>
                    <a:cubicBezTo>
                      <a:pt x="102" y="109"/>
                      <a:pt x="102" y="107"/>
                      <a:pt x="102" y="106"/>
                    </a:cubicBezTo>
                    <a:cubicBezTo>
                      <a:pt x="102" y="106"/>
                      <a:pt x="102" y="106"/>
                      <a:pt x="102" y="106"/>
                    </a:cubicBezTo>
                    <a:cubicBezTo>
                      <a:pt x="102" y="106"/>
                      <a:pt x="102" y="106"/>
                      <a:pt x="102" y="106"/>
                    </a:cubicBezTo>
                    <a:cubicBezTo>
                      <a:pt x="102" y="106"/>
                      <a:pt x="102" y="106"/>
                      <a:pt x="102" y="106"/>
                    </a:cubicBezTo>
                    <a:cubicBezTo>
                      <a:pt x="102" y="105"/>
                      <a:pt x="102" y="103"/>
                      <a:pt x="102" y="102"/>
                    </a:cubicBezTo>
                    <a:cubicBezTo>
                      <a:pt x="102" y="102"/>
                      <a:pt x="102" y="102"/>
                      <a:pt x="102" y="102"/>
                    </a:cubicBezTo>
                    <a:cubicBezTo>
                      <a:pt x="102" y="102"/>
                      <a:pt x="102" y="102"/>
                      <a:pt x="102" y="101"/>
                    </a:cubicBezTo>
                    <a:cubicBezTo>
                      <a:pt x="102" y="101"/>
                      <a:pt x="102" y="101"/>
                      <a:pt x="102" y="101"/>
                    </a:cubicBezTo>
                    <a:cubicBezTo>
                      <a:pt x="102" y="101"/>
                      <a:pt x="102" y="101"/>
                      <a:pt x="102" y="101"/>
                    </a:cubicBezTo>
                    <a:cubicBezTo>
                      <a:pt x="102" y="101"/>
                      <a:pt x="102" y="101"/>
                      <a:pt x="102" y="101"/>
                    </a:cubicBezTo>
                    <a:cubicBezTo>
                      <a:pt x="102" y="101"/>
                      <a:pt x="102" y="101"/>
                      <a:pt x="102" y="101"/>
                    </a:cubicBezTo>
                    <a:cubicBezTo>
                      <a:pt x="102" y="100"/>
                      <a:pt x="102" y="98"/>
                      <a:pt x="102" y="96"/>
                    </a:cubicBezTo>
                    <a:cubicBezTo>
                      <a:pt x="102" y="96"/>
                      <a:pt x="102" y="96"/>
                      <a:pt x="102" y="96"/>
                    </a:cubicBezTo>
                    <a:cubicBezTo>
                      <a:pt x="102" y="96"/>
                      <a:pt x="102" y="96"/>
                      <a:pt x="102" y="96"/>
                    </a:cubicBezTo>
                    <a:cubicBezTo>
                      <a:pt x="102" y="96"/>
                      <a:pt x="102" y="96"/>
                      <a:pt x="101" y="96"/>
                    </a:cubicBezTo>
                    <a:cubicBezTo>
                      <a:pt x="101" y="95"/>
                      <a:pt x="101" y="94"/>
                      <a:pt x="101" y="94"/>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2"/>
                      <a:pt x="101" y="92"/>
                      <a:pt x="101" y="92"/>
                    </a:cubicBezTo>
                    <a:cubicBezTo>
                      <a:pt x="101" y="92"/>
                      <a:pt x="101" y="92"/>
                      <a:pt x="101" y="92"/>
                    </a:cubicBezTo>
                    <a:cubicBezTo>
                      <a:pt x="102" y="92"/>
                      <a:pt x="102" y="92"/>
                      <a:pt x="102" y="92"/>
                    </a:cubicBezTo>
                    <a:cubicBezTo>
                      <a:pt x="102" y="92"/>
                      <a:pt x="102" y="92"/>
                      <a:pt x="102" y="92"/>
                    </a:cubicBezTo>
                    <a:cubicBezTo>
                      <a:pt x="102" y="92"/>
                      <a:pt x="102" y="91"/>
                      <a:pt x="102" y="91"/>
                    </a:cubicBezTo>
                    <a:cubicBezTo>
                      <a:pt x="102" y="91"/>
                      <a:pt x="102" y="91"/>
                      <a:pt x="102" y="91"/>
                    </a:cubicBezTo>
                    <a:cubicBezTo>
                      <a:pt x="101" y="91"/>
                      <a:pt x="101" y="91"/>
                      <a:pt x="101" y="91"/>
                    </a:cubicBezTo>
                    <a:cubicBezTo>
                      <a:pt x="101" y="90"/>
                      <a:pt x="101" y="90"/>
                      <a:pt x="101" y="90"/>
                    </a:cubicBezTo>
                    <a:cubicBezTo>
                      <a:pt x="101" y="90"/>
                      <a:pt x="101" y="90"/>
                      <a:pt x="101" y="90"/>
                    </a:cubicBezTo>
                    <a:cubicBezTo>
                      <a:pt x="101" y="90"/>
                      <a:pt x="101" y="90"/>
                      <a:pt x="101" y="90"/>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8"/>
                      <a:pt x="101" y="88"/>
                      <a:pt x="101" y="88"/>
                    </a:cubicBezTo>
                    <a:cubicBezTo>
                      <a:pt x="101" y="88"/>
                      <a:pt x="101" y="88"/>
                      <a:pt x="101" y="88"/>
                    </a:cubicBezTo>
                    <a:cubicBezTo>
                      <a:pt x="101" y="88"/>
                      <a:pt x="101" y="88"/>
                      <a:pt x="101" y="88"/>
                    </a:cubicBezTo>
                    <a:cubicBezTo>
                      <a:pt x="101" y="88"/>
                      <a:pt x="101" y="88"/>
                      <a:pt x="101" y="88"/>
                    </a:cubicBezTo>
                    <a:cubicBezTo>
                      <a:pt x="101" y="88"/>
                      <a:pt x="101" y="87"/>
                      <a:pt x="101" y="87"/>
                    </a:cubicBezTo>
                    <a:cubicBezTo>
                      <a:pt x="101" y="87"/>
                      <a:pt x="101" y="87"/>
                      <a:pt x="101" y="86"/>
                    </a:cubicBezTo>
                    <a:cubicBezTo>
                      <a:pt x="101" y="86"/>
                      <a:pt x="101" y="86"/>
                      <a:pt x="101" y="86"/>
                    </a:cubicBezTo>
                    <a:cubicBezTo>
                      <a:pt x="101" y="86"/>
                      <a:pt x="101" y="86"/>
                      <a:pt x="101" y="86"/>
                    </a:cubicBezTo>
                    <a:cubicBezTo>
                      <a:pt x="101" y="86"/>
                      <a:pt x="101" y="86"/>
                      <a:pt x="101" y="86"/>
                    </a:cubicBezTo>
                    <a:cubicBezTo>
                      <a:pt x="101" y="86"/>
                      <a:pt x="101" y="86"/>
                      <a:pt x="101" y="86"/>
                    </a:cubicBezTo>
                    <a:cubicBezTo>
                      <a:pt x="101" y="86"/>
                      <a:pt x="101" y="86"/>
                      <a:pt x="101" y="85"/>
                    </a:cubicBezTo>
                    <a:cubicBezTo>
                      <a:pt x="101" y="85"/>
                      <a:pt x="101" y="85"/>
                      <a:pt x="101" y="85"/>
                    </a:cubicBezTo>
                    <a:cubicBezTo>
                      <a:pt x="102" y="85"/>
                      <a:pt x="102" y="85"/>
                      <a:pt x="102" y="85"/>
                    </a:cubicBezTo>
                    <a:cubicBezTo>
                      <a:pt x="102" y="85"/>
                      <a:pt x="102" y="83"/>
                      <a:pt x="102" y="83"/>
                    </a:cubicBezTo>
                    <a:cubicBezTo>
                      <a:pt x="102" y="83"/>
                      <a:pt x="102" y="82"/>
                      <a:pt x="102" y="82"/>
                    </a:cubicBezTo>
                    <a:cubicBezTo>
                      <a:pt x="102" y="82"/>
                      <a:pt x="102" y="82"/>
                      <a:pt x="102" y="82"/>
                    </a:cubicBezTo>
                    <a:cubicBezTo>
                      <a:pt x="102" y="79"/>
                      <a:pt x="102" y="76"/>
                      <a:pt x="102" y="73"/>
                    </a:cubicBezTo>
                    <a:cubicBezTo>
                      <a:pt x="102" y="73"/>
                      <a:pt x="102" y="73"/>
                      <a:pt x="102" y="73"/>
                    </a:cubicBezTo>
                    <a:cubicBezTo>
                      <a:pt x="102" y="73"/>
                      <a:pt x="102" y="73"/>
                      <a:pt x="102" y="73"/>
                    </a:cubicBezTo>
                    <a:cubicBezTo>
                      <a:pt x="102" y="73"/>
                      <a:pt x="102" y="72"/>
                      <a:pt x="102" y="72"/>
                    </a:cubicBezTo>
                    <a:cubicBezTo>
                      <a:pt x="102" y="72"/>
                      <a:pt x="102" y="72"/>
                      <a:pt x="102" y="72"/>
                    </a:cubicBezTo>
                    <a:cubicBezTo>
                      <a:pt x="102" y="71"/>
                      <a:pt x="102" y="71"/>
                      <a:pt x="102" y="71"/>
                    </a:cubicBezTo>
                    <a:cubicBezTo>
                      <a:pt x="102" y="71"/>
                      <a:pt x="102" y="71"/>
                      <a:pt x="101" y="71"/>
                    </a:cubicBezTo>
                    <a:cubicBezTo>
                      <a:pt x="101" y="71"/>
                      <a:pt x="101" y="71"/>
                      <a:pt x="101" y="71"/>
                    </a:cubicBezTo>
                    <a:cubicBezTo>
                      <a:pt x="101" y="71"/>
                      <a:pt x="101" y="71"/>
                      <a:pt x="101" y="71"/>
                    </a:cubicBezTo>
                    <a:cubicBezTo>
                      <a:pt x="101" y="71"/>
                      <a:pt x="101" y="71"/>
                      <a:pt x="101" y="71"/>
                    </a:cubicBezTo>
                    <a:cubicBezTo>
                      <a:pt x="101" y="71"/>
                      <a:pt x="101" y="71"/>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0" y="70"/>
                      <a:pt x="99" y="71"/>
                      <a:pt x="99" y="71"/>
                    </a:cubicBezTo>
                    <a:cubicBezTo>
                      <a:pt x="99" y="71"/>
                      <a:pt x="99" y="71"/>
                      <a:pt x="99" y="71"/>
                    </a:cubicBezTo>
                    <a:cubicBezTo>
                      <a:pt x="99" y="71"/>
                      <a:pt x="99" y="71"/>
                      <a:pt x="99" y="71"/>
                    </a:cubicBezTo>
                    <a:cubicBezTo>
                      <a:pt x="99" y="71"/>
                      <a:pt x="99" y="71"/>
                      <a:pt x="99" y="71"/>
                    </a:cubicBezTo>
                    <a:cubicBezTo>
                      <a:pt x="99" y="71"/>
                      <a:pt x="99" y="71"/>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8" y="72"/>
                    </a:cubicBezTo>
                    <a:cubicBezTo>
                      <a:pt x="98" y="72"/>
                      <a:pt x="98" y="72"/>
                      <a:pt x="98" y="72"/>
                    </a:cubicBezTo>
                    <a:cubicBezTo>
                      <a:pt x="98" y="72"/>
                      <a:pt x="98" y="72"/>
                      <a:pt x="98" y="72"/>
                    </a:cubicBezTo>
                    <a:cubicBezTo>
                      <a:pt x="98" y="72"/>
                      <a:pt x="98" y="72"/>
                      <a:pt x="98" y="72"/>
                    </a:cubicBezTo>
                    <a:cubicBezTo>
                      <a:pt x="98" y="73"/>
                      <a:pt x="98" y="73"/>
                      <a:pt x="98" y="73"/>
                    </a:cubicBezTo>
                    <a:cubicBezTo>
                      <a:pt x="98" y="73"/>
                      <a:pt x="98" y="73"/>
                      <a:pt x="98" y="73"/>
                    </a:cubicBezTo>
                    <a:cubicBezTo>
                      <a:pt x="98" y="73"/>
                      <a:pt x="98" y="73"/>
                      <a:pt x="98" y="73"/>
                    </a:cubicBezTo>
                    <a:cubicBezTo>
                      <a:pt x="98" y="73"/>
                      <a:pt x="97" y="74"/>
                      <a:pt x="97" y="74"/>
                    </a:cubicBezTo>
                    <a:cubicBezTo>
                      <a:pt x="97" y="74"/>
                      <a:pt x="97" y="74"/>
                      <a:pt x="97" y="74"/>
                    </a:cubicBezTo>
                    <a:cubicBezTo>
                      <a:pt x="97" y="74"/>
                      <a:pt x="97" y="74"/>
                      <a:pt x="97" y="75"/>
                    </a:cubicBezTo>
                    <a:cubicBezTo>
                      <a:pt x="97" y="75"/>
                      <a:pt x="97" y="75"/>
                      <a:pt x="97" y="75"/>
                    </a:cubicBezTo>
                    <a:cubicBezTo>
                      <a:pt x="96" y="75"/>
                      <a:pt x="96" y="76"/>
                      <a:pt x="96" y="76"/>
                    </a:cubicBezTo>
                    <a:cubicBezTo>
                      <a:pt x="96" y="76"/>
                      <a:pt x="96" y="76"/>
                      <a:pt x="96" y="76"/>
                    </a:cubicBezTo>
                    <a:cubicBezTo>
                      <a:pt x="96" y="76"/>
                      <a:pt x="96" y="76"/>
                      <a:pt x="96" y="77"/>
                    </a:cubicBezTo>
                    <a:cubicBezTo>
                      <a:pt x="96" y="77"/>
                      <a:pt x="96" y="77"/>
                      <a:pt x="96" y="77"/>
                    </a:cubicBezTo>
                    <a:cubicBezTo>
                      <a:pt x="95" y="77"/>
                      <a:pt x="95" y="77"/>
                      <a:pt x="95" y="77"/>
                    </a:cubicBezTo>
                    <a:cubicBezTo>
                      <a:pt x="95" y="77"/>
                      <a:pt x="95" y="77"/>
                      <a:pt x="95" y="78"/>
                    </a:cubicBezTo>
                    <a:cubicBezTo>
                      <a:pt x="95" y="78"/>
                      <a:pt x="94" y="79"/>
                      <a:pt x="93" y="79"/>
                    </a:cubicBezTo>
                    <a:cubicBezTo>
                      <a:pt x="93" y="80"/>
                      <a:pt x="92" y="81"/>
                      <a:pt x="92" y="81"/>
                    </a:cubicBezTo>
                    <a:cubicBezTo>
                      <a:pt x="92" y="82"/>
                      <a:pt x="91" y="82"/>
                      <a:pt x="90" y="82"/>
                    </a:cubicBezTo>
                    <a:cubicBezTo>
                      <a:pt x="90" y="82"/>
                      <a:pt x="89" y="84"/>
                      <a:pt x="89" y="84"/>
                    </a:cubicBezTo>
                    <a:cubicBezTo>
                      <a:pt x="89" y="84"/>
                      <a:pt x="89" y="84"/>
                      <a:pt x="88" y="84"/>
                    </a:cubicBezTo>
                    <a:cubicBezTo>
                      <a:pt x="88" y="84"/>
                      <a:pt x="88" y="84"/>
                      <a:pt x="88" y="84"/>
                    </a:cubicBezTo>
                    <a:cubicBezTo>
                      <a:pt x="87" y="85"/>
                      <a:pt x="86" y="86"/>
                      <a:pt x="85" y="87"/>
                    </a:cubicBezTo>
                    <a:cubicBezTo>
                      <a:pt x="85" y="87"/>
                      <a:pt x="85" y="87"/>
                      <a:pt x="85" y="87"/>
                    </a:cubicBezTo>
                    <a:cubicBezTo>
                      <a:pt x="85" y="87"/>
                      <a:pt x="85" y="87"/>
                      <a:pt x="85" y="87"/>
                    </a:cubicBezTo>
                    <a:cubicBezTo>
                      <a:pt x="85" y="87"/>
                      <a:pt x="85" y="87"/>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9"/>
                      <a:pt x="84" y="89"/>
                      <a:pt x="84" y="89"/>
                    </a:cubicBezTo>
                    <a:cubicBezTo>
                      <a:pt x="84" y="89"/>
                      <a:pt x="84" y="89"/>
                      <a:pt x="84"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90"/>
                    </a:cubicBezTo>
                    <a:cubicBezTo>
                      <a:pt x="82" y="90"/>
                      <a:pt x="82" y="90"/>
                      <a:pt x="82"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0" y="90"/>
                      <a:pt x="80" y="90"/>
                      <a:pt x="80" y="90"/>
                    </a:cubicBezTo>
                    <a:cubicBezTo>
                      <a:pt x="80" y="90"/>
                      <a:pt x="80" y="90"/>
                      <a:pt x="80" y="90"/>
                    </a:cubicBezTo>
                    <a:cubicBezTo>
                      <a:pt x="80" y="90"/>
                      <a:pt x="80" y="90"/>
                      <a:pt x="80" y="90"/>
                    </a:cubicBezTo>
                    <a:cubicBezTo>
                      <a:pt x="80" y="90"/>
                      <a:pt x="80" y="90"/>
                      <a:pt x="80" y="90"/>
                    </a:cubicBezTo>
                    <a:cubicBezTo>
                      <a:pt x="80" y="90"/>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2"/>
                      <a:pt x="79"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6" y="93"/>
                      <a:pt x="76" y="93"/>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4" y="95"/>
                      <a:pt x="74" y="95"/>
                      <a:pt x="74" y="95"/>
                    </a:cubicBezTo>
                    <a:cubicBezTo>
                      <a:pt x="74" y="95"/>
                      <a:pt x="74" y="95"/>
                      <a:pt x="74" y="95"/>
                    </a:cubicBezTo>
                    <a:cubicBezTo>
                      <a:pt x="74" y="95"/>
                      <a:pt x="74" y="95"/>
                      <a:pt x="74" y="96"/>
                    </a:cubicBezTo>
                    <a:cubicBezTo>
                      <a:pt x="74" y="96"/>
                      <a:pt x="74" y="96"/>
                      <a:pt x="74" y="96"/>
                    </a:cubicBezTo>
                    <a:cubicBezTo>
                      <a:pt x="74" y="96"/>
                      <a:pt x="74" y="96"/>
                      <a:pt x="74" y="96"/>
                    </a:cubicBezTo>
                    <a:cubicBezTo>
                      <a:pt x="74" y="96"/>
                      <a:pt x="74" y="96"/>
                      <a:pt x="74"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2" y="96"/>
                      <a:pt x="72" y="96"/>
                      <a:pt x="72" y="96"/>
                    </a:cubicBezTo>
                    <a:cubicBezTo>
                      <a:pt x="72" y="96"/>
                      <a:pt x="72" y="96"/>
                      <a:pt x="72" y="96"/>
                    </a:cubicBezTo>
                    <a:cubicBezTo>
                      <a:pt x="72" y="96"/>
                      <a:pt x="72" y="96"/>
                      <a:pt x="72" y="97"/>
                    </a:cubicBezTo>
                    <a:cubicBezTo>
                      <a:pt x="72" y="97"/>
                      <a:pt x="72" y="97"/>
                      <a:pt x="72" y="97"/>
                    </a:cubicBezTo>
                    <a:cubicBezTo>
                      <a:pt x="72" y="97"/>
                      <a:pt x="72" y="97"/>
                      <a:pt x="72" y="97"/>
                    </a:cubicBezTo>
                    <a:cubicBezTo>
                      <a:pt x="72" y="97"/>
                      <a:pt x="72" y="97"/>
                      <a:pt x="72" y="97"/>
                    </a:cubicBezTo>
                    <a:cubicBezTo>
                      <a:pt x="72" y="97"/>
                      <a:pt x="72" y="97"/>
                      <a:pt x="72"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0" y="97"/>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8" y="99"/>
                      <a:pt x="68" y="99"/>
                      <a:pt x="68" y="99"/>
                    </a:cubicBezTo>
                    <a:cubicBezTo>
                      <a:pt x="68" y="99"/>
                      <a:pt x="68" y="100"/>
                      <a:pt x="67" y="100"/>
                    </a:cubicBezTo>
                    <a:cubicBezTo>
                      <a:pt x="67" y="100"/>
                      <a:pt x="67" y="100"/>
                      <a:pt x="67" y="100"/>
                    </a:cubicBezTo>
                    <a:cubicBezTo>
                      <a:pt x="67" y="100"/>
                      <a:pt x="67" y="100"/>
                      <a:pt x="67" y="100"/>
                    </a:cubicBezTo>
                    <a:cubicBezTo>
                      <a:pt x="67" y="100"/>
                      <a:pt x="67" y="100"/>
                      <a:pt x="67"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1"/>
                      <a:pt x="65" y="101"/>
                      <a:pt x="65" y="101"/>
                    </a:cubicBezTo>
                    <a:cubicBezTo>
                      <a:pt x="65" y="101"/>
                      <a:pt x="64" y="101"/>
                      <a:pt x="64" y="102"/>
                    </a:cubicBezTo>
                    <a:cubicBezTo>
                      <a:pt x="64" y="102"/>
                      <a:pt x="64" y="102"/>
                      <a:pt x="64" y="102"/>
                    </a:cubicBezTo>
                    <a:cubicBezTo>
                      <a:pt x="63" y="102"/>
                      <a:pt x="63" y="102"/>
                      <a:pt x="63" y="102"/>
                    </a:cubicBezTo>
                    <a:cubicBezTo>
                      <a:pt x="63" y="102"/>
                      <a:pt x="63" y="102"/>
                      <a:pt x="63" y="102"/>
                    </a:cubicBezTo>
                    <a:cubicBezTo>
                      <a:pt x="63" y="102"/>
                      <a:pt x="63" y="102"/>
                      <a:pt x="63" y="102"/>
                    </a:cubicBezTo>
                    <a:cubicBezTo>
                      <a:pt x="63" y="102"/>
                      <a:pt x="62" y="103"/>
                      <a:pt x="61" y="103"/>
                    </a:cubicBezTo>
                    <a:cubicBezTo>
                      <a:pt x="61" y="103"/>
                      <a:pt x="61" y="103"/>
                      <a:pt x="61" y="103"/>
                    </a:cubicBezTo>
                    <a:cubicBezTo>
                      <a:pt x="61" y="103"/>
                      <a:pt x="61" y="103"/>
                      <a:pt x="61" y="103"/>
                    </a:cubicBezTo>
                    <a:cubicBezTo>
                      <a:pt x="61" y="103"/>
                      <a:pt x="61" y="103"/>
                      <a:pt x="61" y="103"/>
                    </a:cubicBezTo>
                    <a:cubicBezTo>
                      <a:pt x="61" y="103"/>
                      <a:pt x="60" y="104"/>
                      <a:pt x="60" y="104"/>
                    </a:cubicBezTo>
                    <a:cubicBezTo>
                      <a:pt x="59" y="104"/>
                      <a:pt x="58" y="105"/>
                      <a:pt x="57" y="105"/>
                    </a:cubicBezTo>
                    <a:cubicBezTo>
                      <a:pt x="57" y="128"/>
                      <a:pt x="57" y="128"/>
                      <a:pt x="57" y="128"/>
                    </a:cubicBezTo>
                    <a:cubicBezTo>
                      <a:pt x="58" y="127"/>
                      <a:pt x="59" y="127"/>
                      <a:pt x="60" y="126"/>
                    </a:cubicBezTo>
                    <a:cubicBezTo>
                      <a:pt x="60" y="126"/>
                      <a:pt x="60" y="126"/>
                      <a:pt x="61" y="126"/>
                    </a:cubicBezTo>
                    <a:cubicBezTo>
                      <a:pt x="61" y="126"/>
                      <a:pt x="61" y="126"/>
                      <a:pt x="61" y="126"/>
                    </a:cubicBezTo>
                    <a:cubicBezTo>
                      <a:pt x="61" y="126"/>
                      <a:pt x="61" y="126"/>
                      <a:pt x="61" y="126"/>
                    </a:cubicBezTo>
                    <a:cubicBezTo>
                      <a:pt x="61" y="125"/>
                      <a:pt x="61" y="125"/>
                      <a:pt x="61" y="125"/>
                    </a:cubicBezTo>
                    <a:cubicBezTo>
                      <a:pt x="61" y="125"/>
                      <a:pt x="61" y="125"/>
                      <a:pt x="62" y="125"/>
                    </a:cubicBezTo>
                    <a:cubicBezTo>
                      <a:pt x="62" y="125"/>
                      <a:pt x="62" y="125"/>
                      <a:pt x="62" y="125"/>
                    </a:cubicBezTo>
                    <a:cubicBezTo>
                      <a:pt x="62" y="125"/>
                      <a:pt x="63" y="125"/>
                      <a:pt x="63" y="125"/>
                    </a:cubicBezTo>
                    <a:cubicBezTo>
                      <a:pt x="63" y="125"/>
                      <a:pt x="63" y="125"/>
                      <a:pt x="63" y="125"/>
                    </a:cubicBezTo>
                    <a:cubicBezTo>
                      <a:pt x="64" y="124"/>
                      <a:pt x="64" y="124"/>
                      <a:pt x="65" y="124"/>
                    </a:cubicBezTo>
                    <a:cubicBezTo>
                      <a:pt x="65" y="124"/>
                      <a:pt x="65" y="124"/>
                      <a:pt x="65" y="124"/>
                    </a:cubicBezTo>
                    <a:cubicBezTo>
                      <a:pt x="65" y="124"/>
                      <a:pt x="65" y="123"/>
                      <a:pt x="66" y="123"/>
                    </a:cubicBezTo>
                    <a:cubicBezTo>
                      <a:pt x="66" y="123"/>
                      <a:pt x="66" y="123"/>
                      <a:pt x="66" y="123"/>
                    </a:cubicBezTo>
                    <a:cubicBezTo>
                      <a:pt x="66" y="123"/>
                      <a:pt x="67" y="122"/>
                      <a:pt x="67" y="122"/>
                    </a:cubicBezTo>
                    <a:cubicBezTo>
                      <a:pt x="67" y="122"/>
                      <a:pt x="67" y="122"/>
                      <a:pt x="67" y="122"/>
                    </a:cubicBezTo>
                    <a:cubicBezTo>
                      <a:pt x="67" y="122"/>
                      <a:pt x="67" y="122"/>
                      <a:pt x="67" y="122"/>
                    </a:cubicBezTo>
                    <a:cubicBezTo>
                      <a:pt x="68" y="122"/>
                      <a:pt x="68" y="122"/>
                      <a:pt x="68" y="122"/>
                    </a:cubicBezTo>
                    <a:cubicBezTo>
                      <a:pt x="68" y="121"/>
                      <a:pt x="68" y="121"/>
                      <a:pt x="68" y="121"/>
                    </a:cubicBezTo>
                    <a:cubicBezTo>
                      <a:pt x="68" y="121"/>
                      <a:pt x="68" y="121"/>
                      <a:pt x="68" y="121"/>
                    </a:cubicBezTo>
                    <a:cubicBezTo>
                      <a:pt x="68" y="121"/>
                      <a:pt x="68" y="121"/>
                      <a:pt x="69" y="121"/>
                    </a:cubicBezTo>
                    <a:cubicBezTo>
                      <a:pt x="69" y="121"/>
                      <a:pt x="69" y="121"/>
                      <a:pt x="69" y="121"/>
                    </a:cubicBezTo>
                    <a:cubicBezTo>
                      <a:pt x="69" y="121"/>
                      <a:pt x="69" y="121"/>
                      <a:pt x="69" y="121"/>
                    </a:cubicBezTo>
                    <a:cubicBezTo>
                      <a:pt x="69" y="120"/>
                      <a:pt x="70" y="120"/>
                      <a:pt x="70" y="120"/>
                    </a:cubicBezTo>
                    <a:cubicBezTo>
                      <a:pt x="70" y="120"/>
                      <a:pt x="70" y="120"/>
                      <a:pt x="70" y="120"/>
                    </a:cubicBezTo>
                    <a:cubicBezTo>
                      <a:pt x="70" y="120"/>
                      <a:pt x="70" y="120"/>
                      <a:pt x="70" y="120"/>
                    </a:cubicBezTo>
                    <a:cubicBezTo>
                      <a:pt x="70" y="120"/>
                      <a:pt x="71" y="120"/>
                      <a:pt x="71" y="119"/>
                    </a:cubicBezTo>
                    <a:cubicBezTo>
                      <a:pt x="72" y="119"/>
                      <a:pt x="72" y="119"/>
                      <a:pt x="73" y="119"/>
                    </a:cubicBezTo>
                    <a:cubicBezTo>
                      <a:pt x="73" y="118"/>
                      <a:pt x="73" y="118"/>
                      <a:pt x="73" y="118"/>
                    </a:cubicBezTo>
                    <a:cubicBezTo>
                      <a:pt x="72" y="118"/>
                      <a:pt x="73" y="118"/>
                      <a:pt x="73" y="118"/>
                    </a:cubicBezTo>
                    <a:cubicBezTo>
                      <a:pt x="73" y="117"/>
                      <a:pt x="74" y="117"/>
                      <a:pt x="75" y="117"/>
                    </a:cubicBezTo>
                    <a:cubicBezTo>
                      <a:pt x="75" y="117"/>
                      <a:pt x="75" y="117"/>
                      <a:pt x="75" y="117"/>
                    </a:cubicBezTo>
                    <a:cubicBezTo>
                      <a:pt x="75" y="117"/>
                      <a:pt x="75" y="117"/>
                      <a:pt x="75" y="117"/>
                    </a:cubicBezTo>
                    <a:cubicBezTo>
                      <a:pt x="75" y="117"/>
                      <a:pt x="75" y="117"/>
                      <a:pt x="75" y="117"/>
                    </a:cubicBezTo>
                    <a:cubicBezTo>
                      <a:pt x="75" y="116"/>
                      <a:pt x="75" y="116"/>
                      <a:pt x="75" y="116"/>
                    </a:cubicBezTo>
                    <a:cubicBezTo>
                      <a:pt x="75" y="116"/>
                      <a:pt x="75" y="116"/>
                      <a:pt x="75" y="116"/>
                    </a:cubicBezTo>
                    <a:cubicBezTo>
                      <a:pt x="75" y="116"/>
                      <a:pt x="76" y="116"/>
                      <a:pt x="77" y="115"/>
                    </a:cubicBezTo>
                    <a:cubicBezTo>
                      <a:pt x="77" y="115"/>
                      <a:pt x="78" y="114"/>
                      <a:pt x="79" y="114"/>
                    </a:cubicBezTo>
                    <a:cubicBezTo>
                      <a:pt x="79" y="114"/>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2"/>
                      <a:pt x="80" y="112"/>
                      <a:pt x="80" y="112"/>
                    </a:cubicBezTo>
                    <a:cubicBezTo>
                      <a:pt x="80"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1"/>
                      <a:pt x="81" y="111"/>
                      <a:pt x="81" y="111"/>
                    </a:cubicBezTo>
                    <a:cubicBezTo>
                      <a:pt x="81" y="111"/>
                      <a:pt x="81" y="111"/>
                      <a:pt x="81" y="111"/>
                    </a:cubicBezTo>
                    <a:cubicBezTo>
                      <a:pt x="81" y="111"/>
                      <a:pt x="81" y="111"/>
                      <a:pt x="82" y="111"/>
                    </a:cubicBezTo>
                    <a:cubicBezTo>
                      <a:pt x="82" y="111"/>
                      <a:pt x="82" y="111"/>
                      <a:pt x="82" y="111"/>
                    </a:cubicBezTo>
                    <a:cubicBezTo>
                      <a:pt x="81" y="111"/>
                      <a:pt x="81" y="111"/>
                      <a:pt x="81" y="111"/>
                    </a:cubicBezTo>
                    <a:cubicBezTo>
                      <a:pt x="83" y="109"/>
                      <a:pt x="84" y="109"/>
                      <a:pt x="85" y="111"/>
                    </a:cubicBezTo>
                    <a:cubicBezTo>
                      <a:pt x="85" y="111"/>
                      <a:pt x="86" y="111"/>
                      <a:pt x="86" y="112"/>
                    </a:cubicBezTo>
                    <a:cubicBezTo>
                      <a:pt x="86" y="116"/>
                      <a:pt x="85" y="121"/>
                      <a:pt x="85" y="125"/>
                    </a:cubicBezTo>
                    <a:cubicBezTo>
                      <a:pt x="85" y="125"/>
                      <a:pt x="85" y="125"/>
                      <a:pt x="86" y="125"/>
                    </a:cubicBezTo>
                    <a:cubicBezTo>
                      <a:pt x="86" y="126"/>
                      <a:pt x="86" y="127"/>
                      <a:pt x="86" y="127"/>
                    </a:cubicBezTo>
                    <a:cubicBezTo>
                      <a:pt x="85" y="127"/>
                      <a:pt x="85" y="127"/>
                      <a:pt x="85" y="127"/>
                    </a:cubicBezTo>
                    <a:cubicBezTo>
                      <a:pt x="85" y="128"/>
                      <a:pt x="85" y="129"/>
                      <a:pt x="85" y="129"/>
                    </a:cubicBezTo>
                    <a:cubicBezTo>
                      <a:pt x="85" y="129"/>
                      <a:pt x="85" y="129"/>
                      <a:pt x="85" y="129"/>
                    </a:cubicBezTo>
                    <a:cubicBezTo>
                      <a:pt x="85" y="130"/>
                      <a:pt x="85" y="130"/>
                      <a:pt x="85" y="130"/>
                    </a:cubicBezTo>
                    <a:cubicBezTo>
                      <a:pt x="85" y="130"/>
                      <a:pt x="85" y="130"/>
                      <a:pt x="85" y="130"/>
                    </a:cubicBezTo>
                    <a:cubicBezTo>
                      <a:pt x="85" y="131"/>
                      <a:pt x="85" y="131"/>
                      <a:pt x="85" y="131"/>
                    </a:cubicBezTo>
                    <a:cubicBezTo>
                      <a:pt x="85" y="131"/>
                      <a:pt x="85" y="131"/>
                      <a:pt x="85" y="131"/>
                    </a:cubicBezTo>
                    <a:cubicBezTo>
                      <a:pt x="85" y="131"/>
                      <a:pt x="85" y="131"/>
                      <a:pt x="84" y="132"/>
                    </a:cubicBezTo>
                    <a:cubicBezTo>
                      <a:pt x="84" y="132"/>
                      <a:pt x="84" y="132"/>
                      <a:pt x="84" y="132"/>
                    </a:cubicBezTo>
                    <a:cubicBezTo>
                      <a:pt x="84" y="132"/>
                      <a:pt x="84" y="132"/>
                      <a:pt x="84" y="132"/>
                    </a:cubicBezTo>
                    <a:cubicBezTo>
                      <a:pt x="84" y="132"/>
                      <a:pt x="84" y="132"/>
                      <a:pt x="84" y="132"/>
                    </a:cubicBezTo>
                    <a:cubicBezTo>
                      <a:pt x="84" y="132"/>
                      <a:pt x="84" y="132"/>
                      <a:pt x="84" y="132"/>
                    </a:cubicBezTo>
                    <a:cubicBezTo>
                      <a:pt x="84" y="132"/>
                      <a:pt x="83" y="132"/>
                      <a:pt x="83" y="132"/>
                    </a:cubicBezTo>
                    <a:cubicBezTo>
                      <a:pt x="83" y="132"/>
                      <a:pt x="83" y="132"/>
                      <a:pt x="83" y="132"/>
                    </a:cubicBezTo>
                    <a:cubicBezTo>
                      <a:pt x="83" y="132"/>
                      <a:pt x="83" y="132"/>
                      <a:pt x="83" y="133"/>
                    </a:cubicBezTo>
                    <a:cubicBezTo>
                      <a:pt x="82" y="133"/>
                      <a:pt x="82" y="133"/>
                      <a:pt x="82" y="133"/>
                    </a:cubicBezTo>
                    <a:cubicBezTo>
                      <a:pt x="82" y="133"/>
                      <a:pt x="82" y="133"/>
                      <a:pt x="82" y="133"/>
                    </a:cubicBezTo>
                    <a:cubicBezTo>
                      <a:pt x="82" y="133"/>
                      <a:pt x="81" y="133"/>
                      <a:pt x="81" y="134"/>
                    </a:cubicBezTo>
                    <a:cubicBezTo>
                      <a:pt x="81" y="134"/>
                      <a:pt x="81" y="134"/>
                      <a:pt x="81" y="134"/>
                    </a:cubicBezTo>
                    <a:cubicBezTo>
                      <a:pt x="81" y="134"/>
                      <a:pt x="81" y="134"/>
                      <a:pt x="81" y="134"/>
                    </a:cubicBezTo>
                    <a:cubicBezTo>
                      <a:pt x="80" y="135"/>
                      <a:pt x="79" y="135"/>
                      <a:pt x="78" y="135"/>
                    </a:cubicBezTo>
                    <a:cubicBezTo>
                      <a:pt x="78" y="135"/>
                      <a:pt x="77" y="136"/>
                      <a:pt x="76" y="136"/>
                    </a:cubicBezTo>
                    <a:cubicBezTo>
                      <a:pt x="76" y="136"/>
                      <a:pt x="76" y="136"/>
                      <a:pt x="76" y="136"/>
                    </a:cubicBezTo>
                    <a:cubicBezTo>
                      <a:pt x="76" y="136"/>
                      <a:pt x="76" y="136"/>
                      <a:pt x="76" y="136"/>
                    </a:cubicBezTo>
                    <a:cubicBezTo>
                      <a:pt x="76" y="136"/>
                      <a:pt x="76" y="136"/>
                      <a:pt x="76" y="136"/>
                    </a:cubicBezTo>
                    <a:cubicBezTo>
                      <a:pt x="76" y="136"/>
                      <a:pt x="76" y="136"/>
                      <a:pt x="76" y="136"/>
                    </a:cubicBezTo>
                    <a:cubicBezTo>
                      <a:pt x="76" y="136"/>
                      <a:pt x="75" y="136"/>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4" y="137"/>
                      <a:pt x="74" y="137"/>
                      <a:pt x="74" y="137"/>
                    </a:cubicBezTo>
                    <a:cubicBezTo>
                      <a:pt x="74" y="137"/>
                      <a:pt x="74" y="137"/>
                      <a:pt x="74" y="138"/>
                    </a:cubicBezTo>
                    <a:cubicBezTo>
                      <a:pt x="74" y="138"/>
                      <a:pt x="74" y="138"/>
                      <a:pt x="74" y="138"/>
                    </a:cubicBezTo>
                    <a:cubicBezTo>
                      <a:pt x="74" y="138"/>
                      <a:pt x="74" y="138"/>
                      <a:pt x="74" y="138"/>
                    </a:cubicBezTo>
                    <a:cubicBezTo>
                      <a:pt x="74" y="138"/>
                      <a:pt x="74" y="138"/>
                      <a:pt x="74" y="138"/>
                    </a:cubicBezTo>
                    <a:cubicBezTo>
                      <a:pt x="74" y="138"/>
                      <a:pt x="73" y="138"/>
                      <a:pt x="73" y="138"/>
                    </a:cubicBezTo>
                    <a:cubicBezTo>
                      <a:pt x="73" y="138"/>
                      <a:pt x="73" y="138"/>
                      <a:pt x="73" y="138"/>
                    </a:cubicBezTo>
                    <a:cubicBezTo>
                      <a:pt x="73" y="138"/>
                      <a:pt x="73" y="138"/>
                      <a:pt x="73" y="138"/>
                    </a:cubicBezTo>
                    <a:cubicBezTo>
                      <a:pt x="73" y="138"/>
                      <a:pt x="72" y="139"/>
                      <a:pt x="72" y="139"/>
                    </a:cubicBezTo>
                    <a:cubicBezTo>
                      <a:pt x="72" y="139"/>
                      <a:pt x="72" y="139"/>
                      <a:pt x="72" y="139"/>
                    </a:cubicBezTo>
                    <a:cubicBezTo>
                      <a:pt x="72" y="139"/>
                      <a:pt x="72" y="139"/>
                      <a:pt x="72" y="140"/>
                    </a:cubicBezTo>
                    <a:cubicBezTo>
                      <a:pt x="72" y="140"/>
                      <a:pt x="71" y="140"/>
                      <a:pt x="71" y="140"/>
                    </a:cubicBezTo>
                    <a:cubicBezTo>
                      <a:pt x="71" y="140"/>
                      <a:pt x="71" y="140"/>
                      <a:pt x="71" y="140"/>
                    </a:cubicBezTo>
                    <a:cubicBezTo>
                      <a:pt x="71" y="140"/>
                      <a:pt x="71" y="140"/>
                      <a:pt x="71" y="140"/>
                    </a:cubicBezTo>
                    <a:cubicBezTo>
                      <a:pt x="71" y="140"/>
                      <a:pt x="70" y="140"/>
                      <a:pt x="70" y="140"/>
                    </a:cubicBezTo>
                    <a:cubicBezTo>
                      <a:pt x="70" y="140"/>
                      <a:pt x="70" y="140"/>
                      <a:pt x="70" y="140"/>
                    </a:cubicBezTo>
                    <a:cubicBezTo>
                      <a:pt x="69" y="141"/>
                      <a:pt x="69" y="141"/>
                      <a:pt x="68" y="141"/>
                    </a:cubicBezTo>
                    <a:cubicBezTo>
                      <a:pt x="67" y="142"/>
                      <a:pt x="65" y="143"/>
                      <a:pt x="64" y="144"/>
                    </a:cubicBezTo>
                    <a:cubicBezTo>
                      <a:pt x="63" y="144"/>
                      <a:pt x="63" y="144"/>
                      <a:pt x="62" y="144"/>
                    </a:cubicBezTo>
                    <a:cubicBezTo>
                      <a:pt x="61" y="145"/>
                      <a:pt x="61" y="145"/>
                      <a:pt x="60" y="145"/>
                    </a:cubicBezTo>
                    <a:cubicBezTo>
                      <a:pt x="60" y="145"/>
                      <a:pt x="60" y="145"/>
                      <a:pt x="60" y="145"/>
                    </a:cubicBezTo>
                    <a:cubicBezTo>
                      <a:pt x="60" y="145"/>
                      <a:pt x="60" y="145"/>
                      <a:pt x="59" y="145"/>
                    </a:cubicBezTo>
                    <a:cubicBezTo>
                      <a:pt x="57" y="146"/>
                      <a:pt x="57" y="146"/>
                      <a:pt x="57" y="146"/>
                    </a:cubicBezTo>
                    <a:lnTo>
                      <a:pt x="57" y="167"/>
                    </a:lnTo>
                    <a:close/>
                    <a:moveTo>
                      <a:pt x="57" y="26"/>
                    </a:move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7"/>
                    </a:cubicBezTo>
                    <a:cubicBezTo>
                      <a:pt x="55"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8"/>
                      <a:pt x="51" y="48"/>
                      <a:pt x="51" y="48"/>
                    </a:cubicBezTo>
                    <a:cubicBezTo>
                      <a:pt x="51" y="48"/>
                      <a:pt x="51" y="48"/>
                      <a:pt x="51" y="48"/>
                    </a:cubicBezTo>
                    <a:cubicBezTo>
                      <a:pt x="51"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ubicBezTo>
                      <a:pt x="48"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4" y="49"/>
                      <a:pt x="44" y="49"/>
                      <a:pt x="44" y="49"/>
                    </a:cubicBezTo>
                    <a:cubicBezTo>
                      <a:pt x="44" y="49"/>
                      <a:pt x="44" y="49"/>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1"/>
                      <a:pt x="41" y="51"/>
                    </a:cubicBezTo>
                    <a:cubicBezTo>
                      <a:pt x="41" y="51"/>
                      <a:pt x="41" y="51"/>
                      <a:pt x="41"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8" y="51"/>
                      <a:pt x="38" y="51"/>
                      <a:pt x="38" y="51"/>
                    </a:cubicBezTo>
                    <a:cubicBezTo>
                      <a:pt x="38" y="51"/>
                      <a:pt x="38" y="51"/>
                      <a:pt x="38" y="51"/>
                    </a:cubicBezTo>
                    <a:cubicBezTo>
                      <a:pt x="38" y="51"/>
                      <a:pt x="38" y="51"/>
                      <a:pt x="38" y="51"/>
                    </a:cubicBezTo>
                    <a:cubicBezTo>
                      <a:pt x="38"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2"/>
                    </a:cubicBezTo>
                    <a:cubicBezTo>
                      <a:pt x="36" y="52"/>
                      <a:pt x="36" y="52"/>
                      <a:pt x="36" y="52"/>
                    </a:cubicBezTo>
                    <a:cubicBezTo>
                      <a:pt x="36" y="52"/>
                      <a:pt x="36" y="52"/>
                      <a:pt x="36" y="52"/>
                    </a:cubicBezTo>
                    <a:cubicBezTo>
                      <a:pt x="36" y="52"/>
                      <a:pt x="36" y="52"/>
                      <a:pt x="36"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1" y="52"/>
                    </a:cubicBezTo>
                    <a:cubicBezTo>
                      <a:pt x="31" y="52"/>
                      <a:pt x="31" y="52"/>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29" y="53"/>
                      <a:pt x="29" y="53"/>
                      <a:pt x="29" y="53"/>
                    </a:cubicBezTo>
                    <a:cubicBezTo>
                      <a:pt x="29" y="53"/>
                      <a:pt x="29" y="53"/>
                      <a:pt x="29" y="53"/>
                    </a:cubicBezTo>
                    <a:cubicBezTo>
                      <a:pt x="29" y="53"/>
                      <a:pt x="29" y="53"/>
                      <a:pt x="29" y="53"/>
                    </a:cubicBezTo>
                    <a:cubicBezTo>
                      <a:pt x="29" y="53"/>
                      <a:pt x="28"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6" y="53"/>
                      <a:pt x="26" y="53"/>
                    </a:cubicBezTo>
                    <a:cubicBezTo>
                      <a:pt x="26" y="53"/>
                      <a:pt x="26" y="53"/>
                      <a:pt x="26" y="53"/>
                    </a:cubicBezTo>
                    <a:cubicBezTo>
                      <a:pt x="26" y="53"/>
                      <a:pt x="26" y="53"/>
                      <a:pt x="26" y="53"/>
                    </a:cubicBezTo>
                    <a:cubicBezTo>
                      <a:pt x="25" y="53"/>
                      <a:pt x="25" y="53"/>
                      <a:pt x="24" y="53"/>
                    </a:cubicBezTo>
                    <a:cubicBezTo>
                      <a:pt x="24" y="53"/>
                      <a:pt x="24" y="53"/>
                      <a:pt x="24" y="53"/>
                    </a:cubicBezTo>
                    <a:cubicBezTo>
                      <a:pt x="24" y="53"/>
                      <a:pt x="24" y="53"/>
                      <a:pt x="24" y="53"/>
                    </a:cubicBezTo>
                    <a:cubicBezTo>
                      <a:pt x="24" y="53"/>
                      <a:pt x="23" y="53"/>
                      <a:pt x="23" y="53"/>
                    </a:cubicBezTo>
                    <a:cubicBezTo>
                      <a:pt x="23" y="53"/>
                      <a:pt x="23" y="53"/>
                      <a:pt x="23" y="53"/>
                    </a:cubicBezTo>
                    <a:cubicBezTo>
                      <a:pt x="23" y="53"/>
                      <a:pt x="23" y="53"/>
                      <a:pt x="23" y="53"/>
                    </a:cubicBezTo>
                    <a:cubicBezTo>
                      <a:pt x="23" y="53"/>
                      <a:pt x="22" y="53"/>
                      <a:pt x="22" y="53"/>
                    </a:cubicBezTo>
                    <a:cubicBezTo>
                      <a:pt x="22" y="53"/>
                      <a:pt x="22" y="53"/>
                      <a:pt x="22"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7"/>
                      <a:pt x="21" y="47"/>
                      <a:pt x="21" y="47"/>
                    </a:cubicBezTo>
                    <a:cubicBezTo>
                      <a:pt x="21" y="47"/>
                      <a:pt x="21" y="47"/>
                      <a:pt x="21" y="47"/>
                    </a:cubicBezTo>
                    <a:cubicBezTo>
                      <a:pt x="21" y="47"/>
                      <a:pt x="21" y="47"/>
                      <a:pt x="22" y="47"/>
                    </a:cubicBezTo>
                    <a:cubicBezTo>
                      <a:pt x="22" y="47"/>
                      <a:pt x="22" y="46"/>
                      <a:pt x="22" y="46"/>
                    </a:cubicBezTo>
                    <a:cubicBezTo>
                      <a:pt x="22" y="46"/>
                      <a:pt x="22" y="46"/>
                      <a:pt x="22" y="46"/>
                    </a:cubicBezTo>
                    <a:cubicBezTo>
                      <a:pt x="22" y="46"/>
                      <a:pt x="22" y="46"/>
                      <a:pt x="22" y="46"/>
                    </a:cubicBezTo>
                    <a:cubicBezTo>
                      <a:pt x="22" y="45"/>
                      <a:pt x="22" y="45"/>
                      <a:pt x="22" y="45"/>
                    </a:cubicBezTo>
                    <a:cubicBezTo>
                      <a:pt x="22" y="45"/>
                      <a:pt x="22" y="45"/>
                      <a:pt x="22" y="45"/>
                    </a:cubicBezTo>
                    <a:cubicBezTo>
                      <a:pt x="22" y="45"/>
                      <a:pt x="22" y="45"/>
                      <a:pt x="22" y="45"/>
                    </a:cubicBezTo>
                    <a:cubicBezTo>
                      <a:pt x="22" y="45"/>
                      <a:pt x="22" y="44"/>
                      <a:pt x="22" y="44"/>
                    </a:cubicBezTo>
                    <a:cubicBezTo>
                      <a:pt x="22" y="44"/>
                      <a:pt x="22" y="44"/>
                      <a:pt x="22" y="44"/>
                    </a:cubicBezTo>
                    <a:cubicBezTo>
                      <a:pt x="22" y="44"/>
                      <a:pt x="22" y="44"/>
                      <a:pt x="22" y="44"/>
                    </a:cubicBezTo>
                    <a:cubicBezTo>
                      <a:pt x="22" y="44"/>
                      <a:pt x="22" y="44"/>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8"/>
                    </a:cubicBezTo>
                    <a:cubicBezTo>
                      <a:pt x="23" y="38"/>
                      <a:pt x="23" y="38"/>
                      <a:pt x="23" y="38"/>
                    </a:cubicBezTo>
                    <a:cubicBezTo>
                      <a:pt x="23" y="38"/>
                      <a:pt x="23" y="38"/>
                      <a:pt x="23" y="38"/>
                    </a:cubicBezTo>
                    <a:cubicBezTo>
                      <a:pt x="23" y="38"/>
                      <a:pt x="23" y="38"/>
                      <a:pt x="23" y="38"/>
                    </a:cubicBezTo>
                    <a:cubicBezTo>
                      <a:pt x="23" y="38"/>
                      <a:pt x="23" y="38"/>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6"/>
                      <a:pt x="23" y="36"/>
                    </a:cubicBezTo>
                    <a:cubicBezTo>
                      <a:pt x="23" y="36"/>
                      <a:pt x="23" y="36"/>
                      <a:pt x="24" y="36"/>
                    </a:cubicBezTo>
                    <a:cubicBezTo>
                      <a:pt x="24" y="36"/>
                      <a:pt x="24" y="36"/>
                      <a:pt x="24" y="36"/>
                    </a:cubicBezTo>
                    <a:cubicBezTo>
                      <a:pt x="24" y="36"/>
                      <a:pt x="24" y="36"/>
                      <a:pt x="24" y="36"/>
                    </a:cubicBezTo>
                    <a:cubicBezTo>
                      <a:pt x="24" y="36"/>
                      <a:pt x="24" y="36"/>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9" y="31"/>
                      <a:pt x="30"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2" y="31"/>
                      <a:pt x="34"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6" y="31"/>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9" y="30"/>
                    </a:cubicBezTo>
                    <a:cubicBezTo>
                      <a:pt x="39" y="30"/>
                      <a:pt x="39" y="30"/>
                      <a:pt x="39" y="30"/>
                    </a:cubicBezTo>
                    <a:cubicBezTo>
                      <a:pt x="39" y="30"/>
                      <a:pt x="39" y="30"/>
                      <a:pt x="39" y="30"/>
                    </a:cubicBezTo>
                    <a:cubicBezTo>
                      <a:pt x="39" y="30"/>
                      <a:pt x="39" y="30"/>
                      <a:pt x="39" y="30"/>
                    </a:cubicBezTo>
                    <a:cubicBezTo>
                      <a:pt x="39" y="30"/>
                      <a:pt x="39"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2"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7" y="29"/>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7" y="28"/>
                      <a:pt x="47" y="28"/>
                      <a:pt x="47" y="28"/>
                    </a:cubicBezTo>
                    <a:cubicBezTo>
                      <a:pt x="47" y="28"/>
                      <a:pt x="47"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9"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1" y="28"/>
                      <a:pt x="51" y="28"/>
                    </a:cubicBezTo>
                    <a:cubicBezTo>
                      <a:pt x="51" y="28"/>
                      <a:pt x="51" y="28"/>
                      <a:pt x="51" y="28"/>
                    </a:cubicBezTo>
                    <a:cubicBezTo>
                      <a:pt x="51" y="28"/>
                      <a:pt x="51" y="28"/>
                      <a:pt x="51" y="28"/>
                    </a:cubicBezTo>
                    <a:cubicBezTo>
                      <a:pt x="51" y="28"/>
                      <a:pt x="51" y="28"/>
                      <a:pt x="51" y="28"/>
                    </a:cubicBezTo>
                    <a:cubicBezTo>
                      <a:pt x="51" y="28"/>
                      <a:pt x="51" y="28"/>
                      <a:pt x="51" y="28"/>
                    </a:cubicBezTo>
                    <a:cubicBezTo>
                      <a:pt x="51" y="28"/>
                      <a:pt x="51"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5" y="26"/>
                    </a:cubicBezTo>
                    <a:cubicBezTo>
                      <a:pt x="55" y="26"/>
                      <a:pt x="55" y="26"/>
                      <a:pt x="55" y="26"/>
                    </a:cubicBezTo>
                    <a:cubicBezTo>
                      <a:pt x="55" y="26"/>
                      <a:pt x="55"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7" y="26"/>
                    </a:cubicBezTo>
                    <a:cubicBezTo>
                      <a:pt x="57" y="26"/>
                      <a:pt x="57" y="26"/>
                      <a:pt x="57" y="26"/>
                    </a:cubicBezTo>
                    <a:cubicBezTo>
                      <a:pt x="57" y="26"/>
                      <a:pt x="57" y="26"/>
                      <a:pt x="57" y="26"/>
                    </a:cubicBezTo>
                    <a:cubicBezTo>
                      <a:pt x="57" y="26"/>
                      <a:pt x="57" y="26"/>
                      <a:pt x="57" y="26"/>
                    </a:cubicBezTo>
                    <a:close/>
                    <a:moveTo>
                      <a:pt x="57" y="63"/>
                    </a:moveTo>
                    <a:cubicBezTo>
                      <a:pt x="57" y="93"/>
                      <a:pt x="57" y="93"/>
                      <a:pt x="57" y="93"/>
                    </a:cubicBezTo>
                    <a:cubicBezTo>
                      <a:pt x="57" y="93"/>
                      <a:pt x="57" y="93"/>
                      <a:pt x="57" y="93"/>
                    </a:cubicBezTo>
                    <a:cubicBezTo>
                      <a:pt x="57" y="93"/>
                      <a:pt x="57" y="93"/>
                      <a:pt x="57" y="93"/>
                    </a:cubicBezTo>
                    <a:cubicBezTo>
                      <a:pt x="56" y="93"/>
                      <a:pt x="56" y="93"/>
                      <a:pt x="56" y="93"/>
                    </a:cubicBezTo>
                    <a:cubicBezTo>
                      <a:pt x="56" y="93"/>
                      <a:pt x="56" y="93"/>
                      <a:pt x="56" y="93"/>
                    </a:cubicBezTo>
                    <a:cubicBezTo>
                      <a:pt x="56" y="93"/>
                      <a:pt x="56" y="93"/>
                      <a:pt x="56" y="93"/>
                    </a:cubicBezTo>
                    <a:cubicBezTo>
                      <a:pt x="56" y="93"/>
                      <a:pt x="56" y="93"/>
                      <a:pt x="56" y="93"/>
                    </a:cubicBezTo>
                    <a:cubicBezTo>
                      <a:pt x="56" y="93"/>
                      <a:pt x="56" y="93"/>
                      <a:pt x="56"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4"/>
                    </a:cubicBezTo>
                    <a:cubicBezTo>
                      <a:pt x="55" y="94"/>
                      <a:pt x="55" y="94"/>
                      <a:pt x="55" y="94"/>
                    </a:cubicBezTo>
                    <a:cubicBezTo>
                      <a:pt x="55" y="94"/>
                      <a:pt x="55"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5"/>
                    </a:cubicBezTo>
                    <a:cubicBezTo>
                      <a:pt x="54" y="95"/>
                      <a:pt x="54" y="95"/>
                      <a:pt x="54"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6"/>
                    </a:cubicBezTo>
                    <a:cubicBezTo>
                      <a:pt x="51" y="96"/>
                      <a:pt x="51" y="96"/>
                      <a:pt x="51" y="96"/>
                    </a:cubicBezTo>
                    <a:cubicBezTo>
                      <a:pt x="51" y="96"/>
                      <a:pt x="51" y="96"/>
                      <a:pt x="51" y="96"/>
                    </a:cubicBezTo>
                    <a:cubicBezTo>
                      <a:pt x="51" y="96"/>
                      <a:pt x="51" y="96"/>
                      <a:pt x="51" y="96"/>
                    </a:cubicBezTo>
                    <a:cubicBezTo>
                      <a:pt x="51"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8" y="96"/>
                      <a:pt x="48" y="96"/>
                      <a:pt x="48" y="96"/>
                    </a:cubicBezTo>
                    <a:cubicBezTo>
                      <a:pt x="48" y="96"/>
                      <a:pt x="48" y="96"/>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8"/>
                    </a:cubicBezTo>
                    <a:cubicBezTo>
                      <a:pt x="47" y="98"/>
                      <a:pt x="47" y="98"/>
                      <a:pt x="47"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2" y="99"/>
                      <a:pt x="42" y="99"/>
                      <a:pt x="42" y="99"/>
                    </a:cubicBezTo>
                    <a:cubicBezTo>
                      <a:pt x="42" y="99"/>
                      <a:pt x="42" y="99"/>
                      <a:pt x="42" y="99"/>
                    </a:cubicBezTo>
                    <a:cubicBezTo>
                      <a:pt x="42" y="99"/>
                      <a:pt x="42" y="99"/>
                      <a:pt x="42" y="99"/>
                    </a:cubicBezTo>
                    <a:cubicBezTo>
                      <a:pt x="42" y="99"/>
                      <a:pt x="41" y="99"/>
                      <a:pt x="41" y="99"/>
                    </a:cubicBezTo>
                    <a:cubicBezTo>
                      <a:pt x="41" y="99"/>
                      <a:pt x="41" y="99"/>
                      <a:pt x="41" y="99"/>
                    </a:cubicBezTo>
                    <a:cubicBezTo>
                      <a:pt x="41" y="99"/>
                      <a:pt x="41" y="99"/>
                      <a:pt x="41" y="99"/>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8" y="100"/>
                      <a:pt x="38" y="100"/>
                    </a:cubicBezTo>
                    <a:cubicBezTo>
                      <a:pt x="38" y="100"/>
                      <a:pt x="38" y="100"/>
                      <a:pt x="38" y="100"/>
                    </a:cubicBezTo>
                    <a:cubicBezTo>
                      <a:pt x="38" y="100"/>
                      <a:pt x="38" y="100"/>
                      <a:pt x="38" y="101"/>
                    </a:cubicBezTo>
                    <a:cubicBezTo>
                      <a:pt x="38" y="101"/>
                      <a:pt x="38"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2"/>
                    </a:cubicBezTo>
                    <a:cubicBezTo>
                      <a:pt x="36" y="102"/>
                      <a:pt x="36" y="102"/>
                      <a:pt x="36" y="102"/>
                    </a:cubicBezTo>
                    <a:cubicBezTo>
                      <a:pt x="36" y="102"/>
                      <a:pt x="36"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3" y="102"/>
                      <a:pt x="33" y="102"/>
                      <a:pt x="33" y="102"/>
                    </a:cubicBezTo>
                    <a:cubicBezTo>
                      <a:pt x="33" y="102"/>
                      <a:pt x="33" y="102"/>
                      <a:pt x="33" y="102"/>
                    </a:cubicBezTo>
                    <a:cubicBezTo>
                      <a:pt x="33" y="102"/>
                      <a:pt x="33" y="102"/>
                      <a:pt x="33" y="102"/>
                    </a:cubicBezTo>
                    <a:cubicBezTo>
                      <a:pt x="33" y="102"/>
                      <a:pt x="33" y="102"/>
                      <a:pt x="33" y="102"/>
                    </a:cubicBezTo>
                    <a:cubicBezTo>
                      <a:pt x="33" y="102"/>
                      <a:pt x="33" y="103"/>
                      <a:pt x="33"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29" y="103"/>
                      <a:pt x="29" y="103"/>
                      <a:pt x="29" y="103"/>
                    </a:cubicBezTo>
                    <a:cubicBezTo>
                      <a:pt x="29" y="103"/>
                      <a:pt x="29" y="103"/>
                      <a:pt x="29" y="103"/>
                    </a:cubicBezTo>
                    <a:cubicBezTo>
                      <a:pt x="29" y="103"/>
                      <a:pt x="29" y="103"/>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7" y="104"/>
                      <a:pt x="27" y="104"/>
                      <a:pt x="27" y="104"/>
                    </a:cubicBezTo>
                    <a:cubicBezTo>
                      <a:pt x="27" y="104"/>
                      <a:pt x="27" y="104"/>
                      <a:pt x="27" y="104"/>
                    </a:cubicBezTo>
                    <a:cubicBezTo>
                      <a:pt x="27" y="104"/>
                      <a:pt x="27" y="104"/>
                      <a:pt x="27" y="104"/>
                    </a:cubicBezTo>
                    <a:cubicBezTo>
                      <a:pt x="27" y="104"/>
                      <a:pt x="27"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5"/>
                    </a:cubicBezTo>
                    <a:cubicBezTo>
                      <a:pt x="26"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1" y="106"/>
                      <a:pt x="21" y="106"/>
                      <a:pt x="21" y="106"/>
                    </a:cubicBezTo>
                    <a:cubicBezTo>
                      <a:pt x="21" y="106"/>
                      <a:pt x="21" y="106"/>
                      <a:pt x="21" y="106"/>
                    </a:cubicBezTo>
                    <a:cubicBezTo>
                      <a:pt x="21" y="106"/>
                      <a:pt x="21" y="106"/>
                      <a:pt x="21" y="106"/>
                    </a:cubicBezTo>
                    <a:cubicBezTo>
                      <a:pt x="21" y="106"/>
                      <a:pt x="21" y="106"/>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0" y="107"/>
                      <a:pt x="20" y="107"/>
                      <a:pt x="20" y="107"/>
                    </a:cubicBezTo>
                    <a:cubicBezTo>
                      <a:pt x="20" y="107"/>
                      <a:pt x="20" y="107"/>
                      <a:pt x="20" y="107"/>
                    </a:cubicBezTo>
                    <a:cubicBezTo>
                      <a:pt x="20" y="107"/>
                      <a:pt x="20" y="107"/>
                      <a:pt x="20" y="107"/>
                    </a:cubicBezTo>
                    <a:cubicBezTo>
                      <a:pt x="20" y="107"/>
                      <a:pt x="20" y="107"/>
                      <a:pt x="20" y="107"/>
                    </a:cubicBezTo>
                    <a:cubicBezTo>
                      <a:pt x="20" y="107"/>
                      <a:pt x="20"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8" y="107"/>
                      <a:pt x="18" y="107"/>
                      <a:pt x="17" y="107"/>
                    </a:cubicBezTo>
                    <a:cubicBezTo>
                      <a:pt x="17" y="107"/>
                      <a:pt x="17" y="107"/>
                      <a:pt x="17" y="107"/>
                    </a:cubicBezTo>
                    <a:cubicBezTo>
                      <a:pt x="17" y="107"/>
                      <a:pt x="17" y="107"/>
                      <a:pt x="17" y="107"/>
                    </a:cubicBezTo>
                    <a:cubicBezTo>
                      <a:pt x="17" y="107"/>
                      <a:pt x="16" y="107"/>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4" y="108"/>
                      <a:pt x="14" y="108"/>
                    </a:cubicBezTo>
                    <a:cubicBezTo>
                      <a:pt x="14" y="108"/>
                      <a:pt x="14" y="108"/>
                      <a:pt x="14" y="108"/>
                    </a:cubicBezTo>
                    <a:cubicBezTo>
                      <a:pt x="14" y="108"/>
                      <a:pt x="14" y="108"/>
                      <a:pt x="14" y="108"/>
                    </a:cubicBezTo>
                    <a:cubicBezTo>
                      <a:pt x="14" y="108"/>
                      <a:pt x="14" y="108"/>
                      <a:pt x="14" y="109"/>
                    </a:cubicBezTo>
                    <a:cubicBezTo>
                      <a:pt x="14" y="109"/>
                      <a:pt x="14" y="109"/>
                      <a:pt x="14" y="109"/>
                    </a:cubicBezTo>
                    <a:cubicBezTo>
                      <a:pt x="14" y="109"/>
                      <a:pt x="14" y="109"/>
                      <a:pt x="14" y="109"/>
                    </a:cubicBezTo>
                    <a:cubicBezTo>
                      <a:pt x="14" y="109"/>
                      <a:pt x="14" y="109"/>
                      <a:pt x="14" y="109"/>
                    </a:cubicBezTo>
                    <a:cubicBezTo>
                      <a:pt x="14" y="109"/>
                      <a:pt x="14" y="109"/>
                      <a:pt x="14" y="109"/>
                    </a:cubicBezTo>
                    <a:cubicBezTo>
                      <a:pt x="14" y="109"/>
                      <a:pt x="14"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8"/>
                      <a:pt x="11" y="108"/>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4"/>
                    </a:cubicBezTo>
                    <a:cubicBezTo>
                      <a:pt x="11" y="104"/>
                      <a:pt x="11" y="104"/>
                      <a:pt x="11" y="104"/>
                    </a:cubicBezTo>
                    <a:cubicBezTo>
                      <a:pt x="11" y="104"/>
                      <a:pt x="11" y="104"/>
                      <a:pt x="11" y="104"/>
                    </a:cubicBezTo>
                    <a:cubicBezTo>
                      <a:pt x="11" y="104"/>
                      <a:pt x="11" y="104"/>
                      <a:pt x="11" y="104"/>
                    </a:cubicBezTo>
                    <a:cubicBezTo>
                      <a:pt x="11" y="104"/>
                      <a:pt x="11" y="104"/>
                      <a:pt x="11" y="104"/>
                    </a:cubicBezTo>
                    <a:cubicBezTo>
                      <a:pt x="11" y="104"/>
                      <a:pt x="11" y="104"/>
                      <a:pt x="12" y="104"/>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2"/>
                      <a:pt x="11" y="102"/>
                      <a:pt x="11" y="101"/>
                    </a:cubicBezTo>
                    <a:cubicBezTo>
                      <a:pt x="11" y="101"/>
                      <a:pt x="11" y="101"/>
                      <a:pt x="11" y="101"/>
                    </a:cubicBezTo>
                    <a:cubicBezTo>
                      <a:pt x="11" y="101"/>
                      <a:pt x="11" y="101"/>
                      <a:pt x="11" y="101"/>
                    </a:cubicBezTo>
                    <a:cubicBezTo>
                      <a:pt x="11" y="101"/>
                      <a:pt x="11" y="101"/>
                      <a:pt x="11" y="101"/>
                    </a:cubicBezTo>
                    <a:cubicBezTo>
                      <a:pt x="11" y="101"/>
                      <a:pt x="11" y="100"/>
                      <a:pt x="11" y="100"/>
                    </a:cubicBezTo>
                    <a:cubicBezTo>
                      <a:pt x="11" y="100"/>
                      <a:pt x="11" y="100"/>
                      <a:pt x="12" y="100"/>
                    </a:cubicBezTo>
                    <a:cubicBezTo>
                      <a:pt x="12" y="100"/>
                      <a:pt x="12" y="100"/>
                      <a:pt x="12" y="100"/>
                    </a:cubicBezTo>
                    <a:cubicBezTo>
                      <a:pt x="12" y="100"/>
                      <a:pt x="12" y="100"/>
                      <a:pt x="12" y="100"/>
                    </a:cubicBezTo>
                    <a:cubicBezTo>
                      <a:pt x="12" y="99"/>
                      <a:pt x="12" y="99"/>
                      <a:pt x="12" y="99"/>
                    </a:cubicBezTo>
                    <a:cubicBezTo>
                      <a:pt x="12" y="99"/>
                      <a:pt x="12" y="99"/>
                      <a:pt x="12" y="99"/>
                    </a:cubicBezTo>
                    <a:cubicBezTo>
                      <a:pt x="12" y="99"/>
                      <a:pt x="12" y="99"/>
                      <a:pt x="12" y="99"/>
                    </a:cubicBezTo>
                    <a:cubicBezTo>
                      <a:pt x="12" y="98"/>
                      <a:pt x="12" y="98"/>
                      <a:pt x="12" y="98"/>
                    </a:cubicBezTo>
                    <a:cubicBezTo>
                      <a:pt x="12" y="98"/>
                      <a:pt x="12" y="98"/>
                      <a:pt x="12" y="98"/>
                    </a:cubicBezTo>
                    <a:cubicBezTo>
                      <a:pt x="12" y="98"/>
                      <a:pt x="12" y="98"/>
                      <a:pt x="12" y="98"/>
                    </a:cubicBezTo>
                    <a:cubicBezTo>
                      <a:pt x="12" y="98"/>
                      <a:pt x="12" y="97"/>
                      <a:pt x="12" y="97"/>
                    </a:cubicBezTo>
                    <a:cubicBezTo>
                      <a:pt x="12" y="97"/>
                      <a:pt x="12" y="97"/>
                      <a:pt x="12" y="97"/>
                    </a:cubicBezTo>
                    <a:cubicBezTo>
                      <a:pt x="12" y="96"/>
                      <a:pt x="12" y="96"/>
                      <a:pt x="12" y="95"/>
                    </a:cubicBezTo>
                    <a:cubicBezTo>
                      <a:pt x="12" y="95"/>
                      <a:pt x="12" y="95"/>
                      <a:pt x="12" y="95"/>
                    </a:cubicBezTo>
                    <a:cubicBezTo>
                      <a:pt x="12" y="95"/>
                      <a:pt x="12" y="95"/>
                      <a:pt x="12" y="95"/>
                    </a:cubicBezTo>
                    <a:cubicBezTo>
                      <a:pt x="12" y="95"/>
                      <a:pt x="12" y="95"/>
                      <a:pt x="12" y="95"/>
                    </a:cubicBezTo>
                    <a:cubicBezTo>
                      <a:pt x="12" y="94"/>
                      <a:pt x="12" y="94"/>
                      <a:pt x="12" y="93"/>
                    </a:cubicBezTo>
                    <a:cubicBezTo>
                      <a:pt x="12" y="93"/>
                      <a:pt x="12" y="93"/>
                      <a:pt x="12" y="93"/>
                    </a:cubicBezTo>
                    <a:cubicBezTo>
                      <a:pt x="12" y="93"/>
                      <a:pt x="12" y="92"/>
                      <a:pt x="12" y="92"/>
                    </a:cubicBezTo>
                    <a:cubicBezTo>
                      <a:pt x="12" y="92"/>
                      <a:pt x="12" y="92"/>
                      <a:pt x="12" y="92"/>
                    </a:cubicBezTo>
                    <a:cubicBezTo>
                      <a:pt x="12" y="92"/>
                      <a:pt x="12" y="91"/>
                      <a:pt x="12" y="91"/>
                    </a:cubicBezTo>
                    <a:cubicBezTo>
                      <a:pt x="12" y="91"/>
                      <a:pt x="12" y="91"/>
                      <a:pt x="12" y="91"/>
                    </a:cubicBezTo>
                    <a:cubicBezTo>
                      <a:pt x="12" y="91"/>
                      <a:pt x="12" y="91"/>
                      <a:pt x="12" y="90"/>
                    </a:cubicBezTo>
                    <a:cubicBezTo>
                      <a:pt x="12" y="90"/>
                      <a:pt x="12" y="90"/>
                      <a:pt x="13" y="90"/>
                    </a:cubicBezTo>
                    <a:cubicBezTo>
                      <a:pt x="13" y="90"/>
                      <a:pt x="13" y="89"/>
                      <a:pt x="13" y="88"/>
                    </a:cubicBezTo>
                    <a:cubicBezTo>
                      <a:pt x="13" y="88"/>
                      <a:pt x="13" y="88"/>
                      <a:pt x="13" y="88"/>
                    </a:cubicBezTo>
                    <a:cubicBezTo>
                      <a:pt x="13" y="88"/>
                      <a:pt x="13" y="88"/>
                      <a:pt x="13" y="88"/>
                    </a:cubicBezTo>
                    <a:cubicBezTo>
                      <a:pt x="13" y="88"/>
                      <a:pt x="13" y="88"/>
                      <a:pt x="13" y="88"/>
                    </a:cubicBezTo>
                    <a:cubicBezTo>
                      <a:pt x="13" y="88"/>
                      <a:pt x="13" y="87"/>
                      <a:pt x="13" y="87"/>
                    </a:cubicBezTo>
                    <a:cubicBezTo>
                      <a:pt x="13" y="87"/>
                      <a:pt x="13" y="87"/>
                      <a:pt x="13" y="87"/>
                    </a:cubicBezTo>
                    <a:cubicBezTo>
                      <a:pt x="13" y="87"/>
                      <a:pt x="13" y="86"/>
                      <a:pt x="13" y="86"/>
                    </a:cubicBezTo>
                    <a:cubicBezTo>
                      <a:pt x="13" y="86"/>
                      <a:pt x="13" y="86"/>
                      <a:pt x="13" y="86"/>
                    </a:cubicBezTo>
                    <a:cubicBezTo>
                      <a:pt x="13" y="85"/>
                      <a:pt x="13" y="85"/>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3"/>
                      <a:pt x="13" y="83"/>
                      <a:pt x="13" y="83"/>
                    </a:cubicBezTo>
                    <a:cubicBezTo>
                      <a:pt x="13" y="83"/>
                      <a:pt x="13" y="83"/>
                      <a:pt x="13" y="83"/>
                    </a:cubicBezTo>
                    <a:cubicBezTo>
                      <a:pt x="13" y="83"/>
                      <a:pt x="13" y="83"/>
                      <a:pt x="14" y="83"/>
                    </a:cubicBezTo>
                    <a:cubicBezTo>
                      <a:pt x="14" y="83"/>
                      <a:pt x="14" y="83"/>
                      <a:pt x="14" y="83"/>
                    </a:cubicBezTo>
                    <a:cubicBezTo>
                      <a:pt x="14" y="83"/>
                      <a:pt x="14" y="83"/>
                      <a:pt x="14" y="83"/>
                    </a:cubicBezTo>
                    <a:cubicBezTo>
                      <a:pt x="14" y="83"/>
                      <a:pt x="14" y="83"/>
                      <a:pt x="14" y="83"/>
                    </a:cubicBezTo>
                    <a:cubicBezTo>
                      <a:pt x="14" y="82"/>
                      <a:pt x="14" y="82"/>
                      <a:pt x="14" y="82"/>
                    </a:cubicBezTo>
                    <a:cubicBezTo>
                      <a:pt x="14" y="82"/>
                      <a:pt x="14" y="82"/>
                      <a:pt x="14" y="82"/>
                    </a:cubicBezTo>
                    <a:cubicBezTo>
                      <a:pt x="14" y="82"/>
                      <a:pt x="14" y="82"/>
                      <a:pt x="14" y="82"/>
                    </a:cubicBezTo>
                    <a:cubicBezTo>
                      <a:pt x="14" y="82"/>
                      <a:pt x="14" y="82"/>
                      <a:pt x="14" y="82"/>
                    </a:cubicBezTo>
                    <a:cubicBezTo>
                      <a:pt x="14" y="82"/>
                      <a:pt x="14" y="82"/>
                      <a:pt x="14" y="82"/>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0"/>
                      <a:pt x="14" y="80"/>
                      <a:pt x="14" y="80"/>
                    </a:cubicBezTo>
                    <a:cubicBezTo>
                      <a:pt x="14" y="80"/>
                      <a:pt x="14" y="80"/>
                      <a:pt x="14" y="80"/>
                    </a:cubicBezTo>
                    <a:cubicBezTo>
                      <a:pt x="14" y="80"/>
                      <a:pt x="14" y="80"/>
                      <a:pt x="14" y="80"/>
                    </a:cubicBezTo>
                    <a:cubicBezTo>
                      <a:pt x="14" y="79"/>
                      <a:pt x="14" y="79"/>
                      <a:pt x="14" y="79"/>
                    </a:cubicBezTo>
                    <a:cubicBezTo>
                      <a:pt x="14" y="79"/>
                      <a:pt x="14" y="79"/>
                      <a:pt x="14" y="79"/>
                    </a:cubicBezTo>
                    <a:cubicBezTo>
                      <a:pt x="14" y="79"/>
                      <a:pt x="14" y="79"/>
                      <a:pt x="14" y="79"/>
                    </a:cubicBezTo>
                    <a:cubicBezTo>
                      <a:pt x="14" y="79"/>
                      <a:pt x="14" y="78"/>
                      <a:pt x="14" y="78"/>
                    </a:cubicBezTo>
                    <a:cubicBezTo>
                      <a:pt x="14" y="78"/>
                      <a:pt x="14" y="78"/>
                      <a:pt x="14" y="78"/>
                    </a:cubicBezTo>
                    <a:cubicBezTo>
                      <a:pt x="14" y="78"/>
                      <a:pt x="14" y="77"/>
                      <a:pt x="14" y="77"/>
                    </a:cubicBezTo>
                    <a:cubicBezTo>
                      <a:pt x="14" y="77"/>
                      <a:pt x="14" y="77"/>
                      <a:pt x="14" y="77"/>
                    </a:cubicBezTo>
                    <a:cubicBezTo>
                      <a:pt x="14" y="77"/>
                      <a:pt x="14"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5"/>
                      <a:pt x="16" y="75"/>
                    </a:cubicBezTo>
                    <a:cubicBezTo>
                      <a:pt x="16" y="75"/>
                      <a:pt x="16" y="75"/>
                      <a:pt x="16" y="75"/>
                    </a:cubicBezTo>
                    <a:cubicBezTo>
                      <a:pt x="16" y="75"/>
                      <a:pt x="17" y="75"/>
                      <a:pt x="17" y="75"/>
                    </a:cubicBezTo>
                    <a:cubicBezTo>
                      <a:pt x="17" y="75"/>
                      <a:pt x="17" y="75"/>
                      <a:pt x="17" y="75"/>
                    </a:cubicBezTo>
                    <a:cubicBezTo>
                      <a:pt x="17" y="75"/>
                      <a:pt x="17" y="75"/>
                      <a:pt x="18" y="75"/>
                    </a:cubicBezTo>
                    <a:cubicBezTo>
                      <a:pt x="18" y="75"/>
                      <a:pt x="18" y="75"/>
                      <a:pt x="18" y="75"/>
                    </a:cubicBezTo>
                    <a:cubicBezTo>
                      <a:pt x="18" y="75"/>
                      <a:pt x="18" y="75"/>
                      <a:pt x="18" y="75"/>
                    </a:cubicBezTo>
                    <a:cubicBezTo>
                      <a:pt x="18" y="75"/>
                      <a:pt x="18"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20" y="75"/>
                      <a:pt x="20" y="75"/>
                      <a:pt x="20" y="75"/>
                    </a:cubicBezTo>
                    <a:cubicBezTo>
                      <a:pt x="20" y="75"/>
                      <a:pt x="20" y="75"/>
                      <a:pt x="20" y="75"/>
                    </a:cubicBezTo>
                    <a:cubicBezTo>
                      <a:pt x="20" y="75"/>
                      <a:pt x="20" y="75"/>
                      <a:pt x="20" y="75"/>
                    </a:cubicBezTo>
                    <a:cubicBezTo>
                      <a:pt x="20" y="75"/>
                      <a:pt x="21" y="75"/>
                      <a:pt x="21" y="75"/>
                    </a:cubicBezTo>
                    <a:cubicBezTo>
                      <a:pt x="21" y="75"/>
                      <a:pt x="21" y="75"/>
                      <a:pt x="21" y="75"/>
                    </a:cubicBezTo>
                    <a:cubicBezTo>
                      <a:pt x="21" y="75"/>
                      <a:pt x="21" y="75"/>
                      <a:pt x="21" y="75"/>
                    </a:cubicBezTo>
                    <a:cubicBezTo>
                      <a:pt x="21" y="75"/>
                      <a:pt x="21" y="75"/>
                      <a:pt x="22" y="75"/>
                    </a:cubicBezTo>
                    <a:cubicBezTo>
                      <a:pt x="22" y="75"/>
                      <a:pt x="22" y="75"/>
                      <a:pt x="22" y="75"/>
                    </a:cubicBezTo>
                    <a:cubicBezTo>
                      <a:pt x="22" y="75"/>
                      <a:pt x="22" y="75"/>
                      <a:pt x="22" y="75"/>
                    </a:cubicBezTo>
                    <a:cubicBezTo>
                      <a:pt x="22" y="75"/>
                      <a:pt x="22" y="75"/>
                      <a:pt x="22" y="75"/>
                    </a:cubicBezTo>
                    <a:cubicBezTo>
                      <a:pt x="22" y="74"/>
                      <a:pt x="22" y="74"/>
                      <a:pt x="22" y="74"/>
                    </a:cubicBezTo>
                    <a:cubicBezTo>
                      <a:pt x="22" y="74"/>
                      <a:pt x="22" y="74"/>
                      <a:pt x="22" y="74"/>
                    </a:cubicBezTo>
                    <a:cubicBezTo>
                      <a:pt x="23" y="74"/>
                      <a:pt x="23" y="74"/>
                      <a:pt x="23" y="74"/>
                    </a:cubicBezTo>
                    <a:cubicBezTo>
                      <a:pt x="23" y="74"/>
                      <a:pt x="23" y="74"/>
                      <a:pt x="23" y="74"/>
                    </a:cubicBezTo>
                    <a:cubicBezTo>
                      <a:pt x="23" y="74"/>
                      <a:pt x="23" y="74"/>
                      <a:pt x="23" y="74"/>
                    </a:cubicBezTo>
                    <a:cubicBezTo>
                      <a:pt x="23" y="74"/>
                      <a:pt x="24" y="74"/>
                      <a:pt x="24" y="74"/>
                    </a:cubicBezTo>
                    <a:cubicBezTo>
                      <a:pt x="24" y="74"/>
                      <a:pt x="24" y="74"/>
                      <a:pt x="24" y="74"/>
                    </a:cubicBezTo>
                    <a:cubicBezTo>
                      <a:pt x="24" y="74"/>
                      <a:pt x="24" y="74"/>
                      <a:pt x="24" y="74"/>
                    </a:cubicBezTo>
                    <a:cubicBezTo>
                      <a:pt x="24" y="74"/>
                      <a:pt x="25" y="74"/>
                      <a:pt x="25" y="74"/>
                    </a:cubicBezTo>
                    <a:cubicBezTo>
                      <a:pt x="25" y="74"/>
                      <a:pt x="25" y="74"/>
                      <a:pt x="25" y="74"/>
                    </a:cubicBezTo>
                    <a:cubicBezTo>
                      <a:pt x="25" y="74"/>
                      <a:pt x="25" y="74"/>
                      <a:pt x="25" y="74"/>
                    </a:cubicBezTo>
                    <a:cubicBezTo>
                      <a:pt x="25" y="74"/>
                      <a:pt x="25"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7" y="74"/>
                      <a:pt x="27" y="74"/>
                      <a:pt x="27" y="74"/>
                    </a:cubicBezTo>
                    <a:cubicBezTo>
                      <a:pt x="27" y="74"/>
                      <a:pt x="27" y="74"/>
                      <a:pt x="27" y="74"/>
                    </a:cubicBezTo>
                    <a:cubicBezTo>
                      <a:pt x="27" y="74"/>
                      <a:pt x="27" y="74"/>
                      <a:pt x="27" y="74"/>
                    </a:cubicBezTo>
                    <a:cubicBezTo>
                      <a:pt x="27" y="74"/>
                      <a:pt x="27" y="74"/>
                      <a:pt x="28" y="74"/>
                    </a:cubicBezTo>
                    <a:cubicBezTo>
                      <a:pt x="28" y="74"/>
                      <a:pt x="28" y="74"/>
                      <a:pt x="28" y="74"/>
                    </a:cubicBezTo>
                    <a:cubicBezTo>
                      <a:pt x="28" y="74"/>
                      <a:pt x="28" y="74"/>
                      <a:pt x="28" y="74"/>
                    </a:cubicBezTo>
                    <a:cubicBezTo>
                      <a:pt x="28" y="74"/>
                      <a:pt x="28" y="74"/>
                      <a:pt x="28" y="74"/>
                    </a:cubicBezTo>
                    <a:cubicBezTo>
                      <a:pt x="28" y="73"/>
                      <a:pt x="28" y="73"/>
                      <a:pt x="28"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1" y="73"/>
                    </a:cubicBezTo>
                    <a:cubicBezTo>
                      <a:pt x="31" y="73"/>
                      <a:pt x="31" y="73"/>
                      <a:pt x="31" y="73"/>
                    </a:cubicBezTo>
                    <a:cubicBezTo>
                      <a:pt x="31" y="73"/>
                      <a:pt x="31" y="73"/>
                      <a:pt x="31" y="73"/>
                    </a:cubicBezTo>
                    <a:cubicBezTo>
                      <a:pt x="31" y="73"/>
                      <a:pt x="31" y="73"/>
                      <a:pt x="31" y="73"/>
                    </a:cubicBezTo>
                    <a:cubicBezTo>
                      <a:pt x="31" y="73"/>
                      <a:pt x="31" y="73"/>
                      <a:pt x="31" y="73"/>
                    </a:cubicBezTo>
                    <a:cubicBezTo>
                      <a:pt x="31" y="72"/>
                      <a:pt x="31" y="72"/>
                      <a:pt x="31" y="72"/>
                    </a:cubicBezTo>
                    <a:cubicBezTo>
                      <a:pt x="31" y="72"/>
                      <a:pt x="31" y="72"/>
                      <a:pt x="31"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1"/>
                      <a:pt x="34" y="71"/>
                      <a:pt x="34" y="71"/>
                    </a:cubicBezTo>
                    <a:cubicBezTo>
                      <a:pt x="34" y="71"/>
                      <a:pt x="34"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0"/>
                      <a:pt x="37" y="70"/>
                      <a:pt x="37" y="70"/>
                    </a:cubicBezTo>
                    <a:cubicBezTo>
                      <a:pt x="37" y="70"/>
                      <a:pt x="37" y="70"/>
                      <a:pt x="37" y="70"/>
                    </a:cubicBezTo>
                    <a:cubicBezTo>
                      <a:pt x="37" y="70"/>
                      <a:pt x="37"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7"/>
                      <a:pt x="46" y="67"/>
                      <a:pt x="46"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8" y="67"/>
                    </a:cubicBezTo>
                    <a:cubicBezTo>
                      <a:pt x="48" y="67"/>
                      <a:pt x="48" y="67"/>
                      <a:pt x="48" y="67"/>
                    </a:cubicBezTo>
                    <a:cubicBezTo>
                      <a:pt x="48" y="67"/>
                      <a:pt x="48" y="67"/>
                      <a:pt x="48" y="67"/>
                    </a:cubicBezTo>
                    <a:cubicBezTo>
                      <a:pt x="48" y="67"/>
                      <a:pt x="48" y="67"/>
                      <a:pt x="48" y="67"/>
                    </a:cubicBezTo>
                    <a:cubicBezTo>
                      <a:pt x="48" y="67"/>
                      <a:pt x="48" y="67"/>
                      <a:pt x="48" y="67"/>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50" y="66"/>
                      <a:pt x="50" y="66"/>
                    </a:cubicBezTo>
                    <a:cubicBezTo>
                      <a:pt x="50" y="66"/>
                      <a:pt x="50" y="66"/>
                      <a:pt x="50" y="66"/>
                    </a:cubicBezTo>
                    <a:cubicBezTo>
                      <a:pt x="50" y="66"/>
                      <a:pt x="50" y="66"/>
                      <a:pt x="50" y="66"/>
                    </a:cubicBezTo>
                    <a:cubicBezTo>
                      <a:pt x="50" y="66"/>
                      <a:pt x="50" y="66"/>
                      <a:pt x="50" y="66"/>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2" y="65"/>
                    </a:cubicBezTo>
                    <a:cubicBezTo>
                      <a:pt x="52" y="65"/>
                      <a:pt x="52" y="65"/>
                      <a:pt x="52" y="65"/>
                    </a:cubicBezTo>
                    <a:cubicBezTo>
                      <a:pt x="52" y="65"/>
                      <a:pt x="52" y="65"/>
                      <a:pt x="53" y="65"/>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7" y="63"/>
                      <a:pt x="57" y="63"/>
                      <a:pt x="57" y="63"/>
                    </a:cubicBezTo>
                    <a:close/>
                    <a:moveTo>
                      <a:pt x="57" y="105"/>
                    </a:moveTo>
                    <a:cubicBezTo>
                      <a:pt x="57" y="105"/>
                      <a:pt x="56" y="106"/>
                      <a:pt x="56" y="106"/>
                    </a:cubicBezTo>
                    <a:cubicBezTo>
                      <a:pt x="56" y="106"/>
                      <a:pt x="56" y="106"/>
                      <a:pt x="56" y="106"/>
                    </a:cubicBezTo>
                    <a:cubicBezTo>
                      <a:pt x="56" y="106"/>
                      <a:pt x="55" y="106"/>
                      <a:pt x="55" y="106"/>
                    </a:cubicBezTo>
                    <a:cubicBezTo>
                      <a:pt x="55" y="106"/>
                      <a:pt x="55" y="106"/>
                      <a:pt x="55"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3" y="107"/>
                      <a:pt x="53" y="107"/>
                    </a:cubicBezTo>
                    <a:cubicBezTo>
                      <a:pt x="53" y="107"/>
                      <a:pt x="53" y="107"/>
                      <a:pt x="53" y="107"/>
                    </a:cubicBezTo>
                    <a:cubicBezTo>
                      <a:pt x="53" y="107"/>
                      <a:pt x="52" y="107"/>
                      <a:pt x="52" y="108"/>
                    </a:cubicBezTo>
                    <a:cubicBezTo>
                      <a:pt x="52" y="108"/>
                      <a:pt x="52" y="108"/>
                      <a:pt x="51" y="109"/>
                    </a:cubicBezTo>
                    <a:cubicBezTo>
                      <a:pt x="51" y="109"/>
                      <a:pt x="51" y="109"/>
                      <a:pt x="51" y="109"/>
                    </a:cubicBezTo>
                    <a:cubicBezTo>
                      <a:pt x="51" y="109"/>
                      <a:pt x="51" y="109"/>
                      <a:pt x="51" y="109"/>
                    </a:cubicBezTo>
                    <a:cubicBezTo>
                      <a:pt x="50" y="109"/>
                      <a:pt x="50" y="109"/>
                      <a:pt x="49" y="110"/>
                    </a:cubicBezTo>
                    <a:cubicBezTo>
                      <a:pt x="49" y="110"/>
                      <a:pt x="49" y="110"/>
                      <a:pt x="49" y="110"/>
                    </a:cubicBezTo>
                    <a:cubicBezTo>
                      <a:pt x="48" y="110"/>
                      <a:pt x="48" y="110"/>
                      <a:pt x="48" y="110"/>
                    </a:cubicBezTo>
                    <a:cubicBezTo>
                      <a:pt x="48" y="110"/>
                      <a:pt x="48" y="110"/>
                      <a:pt x="47" y="110"/>
                    </a:cubicBezTo>
                    <a:cubicBezTo>
                      <a:pt x="47" y="110"/>
                      <a:pt x="47" y="110"/>
                      <a:pt x="47" y="110"/>
                    </a:cubicBezTo>
                    <a:cubicBezTo>
                      <a:pt x="47" y="110"/>
                      <a:pt x="47" y="110"/>
                      <a:pt x="47" y="111"/>
                    </a:cubicBezTo>
                    <a:cubicBezTo>
                      <a:pt x="47" y="111"/>
                      <a:pt x="47" y="111"/>
                      <a:pt x="47" y="111"/>
                    </a:cubicBezTo>
                    <a:cubicBezTo>
                      <a:pt x="46" y="111"/>
                      <a:pt x="46" y="111"/>
                      <a:pt x="46" y="111"/>
                    </a:cubicBezTo>
                    <a:cubicBezTo>
                      <a:pt x="46" y="111"/>
                      <a:pt x="46" y="111"/>
                      <a:pt x="46" y="111"/>
                    </a:cubicBezTo>
                    <a:cubicBezTo>
                      <a:pt x="46" y="111"/>
                      <a:pt x="45" y="111"/>
                      <a:pt x="45" y="111"/>
                    </a:cubicBezTo>
                    <a:cubicBezTo>
                      <a:pt x="45" y="111"/>
                      <a:pt x="45" y="111"/>
                      <a:pt x="45" y="111"/>
                    </a:cubicBezTo>
                    <a:cubicBezTo>
                      <a:pt x="45" y="111"/>
                      <a:pt x="45" y="111"/>
                      <a:pt x="45" y="111"/>
                    </a:cubicBezTo>
                    <a:cubicBezTo>
                      <a:pt x="44" y="111"/>
                      <a:pt x="44" y="112"/>
                      <a:pt x="44" y="112"/>
                    </a:cubicBezTo>
                    <a:cubicBezTo>
                      <a:pt x="44" y="112"/>
                      <a:pt x="44" y="112"/>
                      <a:pt x="44" y="112"/>
                    </a:cubicBezTo>
                    <a:cubicBezTo>
                      <a:pt x="44" y="112"/>
                      <a:pt x="44" y="112"/>
                      <a:pt x="44" y="112"/>
                    </a:cubicBezTo>
                    <a:cubicBezTo>
                      <a:pt x="44" y="112"/>
                      <a:pt x="44" y="112"/>
                      <a:pt x="44" y="112"/>
                    </a:cubicBezTo>
                    <a:cubicBezTo>
                      <a:pt x="43" y="112"/>
                      <a:pt x="43" y="112"/>
                      <a:pt x="43" y="112"/>
                    </a:cubicBezTo>
                    <a:cubicBezTo>
                      <a:pt x="43" y="112"/>
                      <a:pt x="43" y="112"/>
                      <a:pt x="43" y="112"/>
                    </a:cubicBezTo>
                    <a:cubicBezTo>
                      <a:pt x="43" y="112"/>
                      <a:pt x="42" y="112"/>
                      <a:pt x="42" y="112"/>
                    </a:cubicBezTo>
                    <a:cubicBezTo>
                      <a:pt x="42" y="113"/>
                      <a:pt x="42" y="113"/>
                      <a:pt x="42" y="113"/>
                    </a:cubicBezTo>
                    <a:cubicBezTo>
                      <a:pt x="42" y="113"/>
                      <a:pt x="41" y="113"/>
                      <a:pt x="41" y="113"/>
                    </a:cubicBezTo>
                    <a:cubicBezTo>
                      <a:pt x="41" y="113"/>
                      <a:pt x="41" y="113"/>
                      <a:pt x="41" y="113"/>
                    </a:cubicBezTo>
                    <a:cubicBezTo>
                      <a:pt x="41" y="113"/>
                      <a:pt x="40" y="113"/>
                      <a:pt x="40" y="113"/>
                    </a:cubicBezTo>
                    <a:cubicBezTo>
                      <a:pt x="40" y="113"/>
                      <a:pt x="40" y="113"/>
                      <a:pt x="40" y="113"/>
                    </a:cubicBezTo>
                    <a:cubicBezTo>
                      <a:pt x="40" y="113"/>
                      <a:pt x="39" y="113"/>
                      <a:pt x="39" y="113"/>
                    </a:cubicBezTo>
                    <a:cubicBezTo>
                      <a:pt x="39" y="113"/>
                      <a:pt x="39" y="113"/>
                      <a:pt x="39" y="113"/>
                    </a:cubicBezTo>
                    <a:cubicBezTo>
                      <a:pt x="39" y="113"/>
                      <a:pt x="39" y="113"/>
                      <a:pt x="39" y="113"/>
                    </a:cubicBezTo>
                    <a:cubicBezTo>
                      <a:pt x="39" y="113"/>
                      <a:pt x="39" y="113"/>
                      <a:pt x="39" y="113"/>
                    </a:cubicBezTo>
                    <a:cubicBezTo>
                      <a:pt x="39" y="113"/>
                      <a:pt x="38" y="113"/>
                      <a:pt x="38" y="114"/>
                    </a:cubicBezTo>
                    <a:cubicBezTo>
                      <a:pt x="38" y="114"/>
                      <a:pt x="38" y="114"/>
                      <a:pt x="38" y="114"/>
                    </a:cubicBezTo>
                    <a:cubicBezTo>
                      <a:pt x="38" y="114"/>
                      <a:pt x="38" y="114"/>
                      <a:pt x="37" y="114"/>
                    </a:cubicBezTo>
                    <a:cubicBezTo>
                      <a:pt x="37" y="114"/>
                      <a:pt x="37" y="114"/>
                      <a:pt x="37" y="114"/>
                    </a:cubicBezTo>
                    <a:cubicBezTo>
                      <a:pt x="37" y="114"/>
                      <a:pt x="37" y="114"/>
                      <a:pt x="37" y="114"/>
                    </a:cubicBezTo>
                    <a:cubicBezTo>
                      <a:pt x="37" y="114"/>
                      <a:pt x="37" y="114"/>
                      <a:pt x="37" y="114"/>
                    </a:cubicBezTo>
                    <a:cubicBezTo>
                      <a:pt x="37" y="114"/>
                      <a:pt x="37" y="114"/>
                      <a:pt x="37" y="114"/>
                    </a:cubicBezTo>
                    <a:cubicBezTo>
                      <a:pt x="37" y="114"/>
                      <a:pt x="36" y="114"/>
                      <a:pt x="36" y="114"/>
                    </a:cubicBezTo>
                    <a:cubicBezTo>
                      <a:pt x="36" y="114"/>
                      <a:pt x="36" y="114"/>
                      <a:pt x="36" y="114"/>
                    </a:cubicBezTo>
                    <a:cubicBezTo>
                      <a:pt x="36" y="114"/>
                      <a:pt x="35" y="115"/>
                      <a:pt x="35" y="115"/>
                    </a:cubicBezTo>
                    <a:cubicBezTo>
                      <a:pt x="35" y="115"/>
                      <a:pt x="35" y="115"/>
                      <a:pt x="35" y="115"/>
                    </a:cubicBezTo>
                    <a:cubicBezTo>
                      <a:pt x="34" y="115"/>
                      <a:pt x="33" y="115"/>
                      <a:pt x="33" y="116"/>
                    </a:cubicBezTo>
                    <a:cubicBezTo>
                      <a:pt x="32" y="116"/>
                      <a:pt x="30" y="116"/>
                      <a:pt x="29" y="116"/>
                    </a:cubicBezTo>
                    <a:cubicBezTo>
                      <a:pt x="29" y="117"/>
                      <a:pt x="28" y="117"/>
                      <a:pt x="27" y="117"/>
                    </a:cubicBezTo>
                    <a:cubicBezTo>
                      <a:pt x="27" y="117"/>
                      <a:pt x="26" y="117"/>
                      <a:pt x="26" y="117"/>
                    </a:cubicBezTo>
                    <a:cubicBezTo>
                      <a:pt x="26" y="117"/>
                      <a:pt x="26" y="117"/>
                      <a:pt x="26" y="118"/>
                    </a:cubicBezTo>
                    <a:cubicBezTo>
                      <a:pt x="26" y="118"/>
                      <a:pt x="26"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3" y="118"/>
                    </a:cubicBezTo>
                    <a:cubicBezTo>
                      <a:pt x="23" y="118"/>
                      <a:pt x="23" y="118"/>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2" y="119"/>
                      <a:pt x="22" y="119"/>
                    </a:cubicBezTo>
                    <a:cubicBezTo>
                      <a:pt x="22" y="119"/>
                      <a:pt x="22" y="119"/>
                      <a:pt x="22" y="119"/>
                    </a:cubicBezTo>
                    <a:cubicBezTo>
                      <a:pt x="22" y="119"/>
                      <a:pt x="22" y="119"/>
                      <a:pt x="22"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20"/>
                      <a:pt x="21" y="120"/>
                      <a:pt x="21" y="120"/>
                    </a:cubicBezTo>
                    <a:cubicBezTo>
                      <a:pt x="21" y="120"/>
                      <a:pt x="21" y="120"/>
                      <a:pt x="21" y="120"/>
                    </a:cubicBezTo>
                    <a:cubicBezTo>
                      <a:pt x="21" y="120"/>
                      <a:pt x="21" y="120"/>
                      <a:pt x="21" y="120"/>
                    </a:cubicBezTo>
                    <a:cubicBezTo>
                      <a:pt x="20" y="120"/>
                      <a:pt x="20" y="120"/>
                      <a:pt x="20" y="120"/>
                    </a:cubicBezTo>
                    <a:cubicBezTo>
                      <a:pt x="20" y="120"/>
                      <a:pt x="20" y="120"/>
                      <a:pt x="20" y="120"/>
                    </a:cubicBezTo>
                    <a:cubicBezTo>
                      <a:pt x="20" y="120"/>
                      <a:pt x="20" y="120"/>
                      <a:pt x="20" y="120"/>
                    </a:cubicBezTo>
                    <a:cubicBezTo>
                      <a:pt x="20" y="120"/>
                      <a:pt x="20" y="120"/>
                      <a:pt x="20" y="120"/>
                    </a:cubicBezTo>
                    <a:cubicBezTo>
                      <a:pt x="19" y="120"/>
                      <a:pt x="19" y="120"/>
                      <a:pt x="19" y="120"/>
                    </a:cubicBezTo>
                    <a:cubicBezTo>
                      <a:pt x="19" y="120"/>
                      <a:pt x="19" y="120"/>
                      <a:pt x="18" y="120"/>
                    </a:cubicBezTo>
                    <a:cubicBezTo>
                      <a:pt x="18" y="121"/>
                      <a:pt x="17" y="121"/>
                      <a:pt x="17" y="121"/>
                    </a:cubicBezTo>
                    <a:cubicBezTo>
                      <a:pt x="16" y="121"/>
                      <a:pt x="15" y="122"/>
                      <a:pt x="15" y="122"/>
                    </a:cubicBezTo>
                    <a:cubicBezTo>
                      <a:pt x="14" y="122"/>
                      <a:pt x="13" y="122"/>
                      <a:pt x="12" y="122"/>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1" y="123"/>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0" y="125"/>
                      <a:pt x="10" y="125"/>
                    </a:cubicBezTo>
                    <a:cubicBezTo>
                      <a:pt x="10" y="125"/>
                      <a:pt x="10" y="125"/>
                      <a:pt x="10" y="125"/>
                    </a:cubicBezTo>
                    <a:cubicBezTo>
                      <a:pt x="10" y="125"/>
                      <a:pt x="10" y="125"/>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7"/>
                      <a:pt x="10" y="127"/>
                      <a:pt x="10" y="127"/>
                    </a:cubicBezTo>
                    <a:cubicBezTo>
                      <a:pt x="10" y="127"/>
                      <a:pt x="10" y="127"/>
                      <a:pt x="10" y="127"/>
                    </a:cubicBezTo>
                    <a:cubicBezTo>
                      <a:pt x="10" y="127"/>
                      <a:pt x="10" y="127"/>
                      <a:pt x="10" y="127"/>
                    </a:cubicBezTo>
                    <a:cubicBezTo>
                      <a:pt x="10" y="127"/>
                      <a:pt x="10" y="127"/>
                      <a:pt x="10" y="128"/>
                    </a:cubicBezTo>
                    <a:cubicBezTo>
                      <a:pt x="10" y="128"/>
                      <a:pt x="10" y="128"/>
                      <a:pt x="10" y="128"/>
                    </a:cubicBezTo>
                    <a:cubicBezTo>
                      <a:pt x="10" y="128"/>
                      <a:pt x="10" y="128"/>
                      <a:pt x="10" y="129"/>
                    </a:cubicBezTo>
                    <a:cubicBezTo>
                      <a:pt x="10" y="129"/>
                      <a:pt x="10" y="129"/>
                      <a:pt x="10" y="129"/>
                    </a:cubicBezTo>
                    <a:cubicBezTo>
                      <a:pt x="10" y="129"/>
                      <a:pt x="10" y="129"/>
                      <a:pt x="10" y="129"/>
                    </a:cubicBezTo>
                    <a:cubicBezTo>
                      <a:pt x="10" y="129"/>
                      <a:pt x="10" y="129"/>
                      <a:pt x="10" y="129"/>
                    </a:cubicBezTo>
                    <a:cubicBezTo>
                      <a:pt x="10" y="129"/>
                      <a:pt x="10" y="130"/>
                      <a:pt x="10" y="130"/>
                    </a:cubicBezTo>
                    <a:cubicBezTo>
                      <a:pt x="10" y="130"/>
                      <a:pt x="10" y="130"/>
                      <a:pt x="10" y="131"/>
                    </a:cubicBezTo>
                    <a:cubicBezTo>
                      <a:pt x="10" y="131"/>
                      <a:pt x="10" y="131"/>
                      <a:pt x="10" y="131"/>
                    </a:cubicBezTo>
                    <a:cubicBezTo>
                      <a:pt x="10" y="131"/>
                      <a:pt x="10" y="131"/>
                      <a:pt x="9" y="131"/>
                    </a:cubicBezTo>
                    <a:cubicBezTo>
                      <a:pt x="9" y="131"/>
                      <a:pt x="9" y="131"/>
                      <a:pt x="9" y="132"/>
                    </a:cubicBezTo>
                    <a:cubicBezTo>
                      <a:pt x="9" y="132"/>
                      <a:pt x="9" y="132"/>
                      <a:pt x="9" y="132"/>
                    </a:cubicBezTo>
                    <a:cubicBezTo>
                      <a:pt x="9" y="132"/>
                      <a:pt x="9" y="133"/>
                      <a:pt x="9" y="134"/>
                    </a:cubicBezTo>
                    <a:cubicBezTo>
                      <a:pt x="10" y="134"/>
                      <a:pt x="10" y="134"/>
                      <a:pt x="10" y="134"/>
                    </a:cubicBezTo>
                    <a:cubicBezTo>
                      <a:pt x="10" y="134"/>
                      <a:pt x="10" y="134"/>
                      <a:pt x="10" y="134"/>
                    </a:cubicBezTo>
                    <a:cubicBezTo>
                      <a:pt x="10" y="134"/>
                      <a:pt x="10" y="134"/>
                      <a:pt x="10" y="135"/>
                    </a:cubicBezTo>
                    <a:cubicBezTo>
                      <a:pt x="10" y="135"/>
                      <a:pt x="10" y="135"/>
                      <a:pt x="10" y="135"/>
                    </a:cubicBezTo>
                    <a:cubicBezTo>
                      <a:pt x="10" y="135"/>
                      <a:pt x="10" y="135"/>
                      <a:pt x="9" y="135"/>
                    </a:cubicBezTo>
                    <a:cubicBezTo>
                      <a:pt x="9" y="135"/>
                      <a:pt x="9" y="135"/>
                      <a:pt x="9" y="135"/>
                    </a:cubicBezTo>
                    <a:cubicBezTo>
                      <a:pt x="9" y="135"/>
                      <a:pt x="9" y="135"/>
                      <a:pt x="9" y="135"/>
                    </a:cubicBezTo>
                    <a:cubicBezTo>
                      <a:pt x="9" y="135"/>
                      <a:pt x="9" y="135"/>
                      <a:pt x="9" y="135"/>
                    </a:cubicBezTo>
                    <a:cubicBezTo>
                      <a:pt x="9" y="136"/>
                      <a:pt x="9" y="136"/>
                      <a:pt x="9" y="136"/>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8" y="139"/>
                      <a:pt x="8" y="139"/>
                      <a:pt x="8" y="140"/>
                    </a:cubicBezTo>
                    <a:cubicBezTo>
                      <a:pt x="8" y="140"/>
                      <a:pt x="8" y="140"/>
                      <a:pt x="8" y="140"/>
                    </a:cubicBezTo>
                    <a:cubicBezTo>
                      <a:pt x="8" y="141"/>
                      <a:pt x="8" y="141"/>
                      <a:pt x="8" y="141"/>
                    </a:cubicBezTo>
                    <a:cubicBezTo>
                      <a:pt x="8" y="141"/>
                      <a:pt x="8" y="141"/>
                      <a:pt x="8" y="141"/>
                    </a:cubicBezTo>
                    <a:cubicBezTo>
                      <a:pt x="8" y="141"/>
                      <a:pt x="8" y="141"/>
                      <a:pt x="8" y="141"/>
                    </a:cubicBezTo>
                    <a:cubicBezTo>
                      <a:pt x="8" y="141"/>
                      <a:pt x="8" y="141"/>
                      <a:pt x="8" y="141"/>
                    </a:cubicBezTo>
                    <a:cubicBezTo>
                      <a:pt x="8" y="141"/>
                      <a:pt x="8" y="141"/>
                      <a:pt x="8" y="141"/>
                    </a:cubicBezTo>
                    <a:cubicBezTo>
                      <a:pt x="8" y="142"/>
                      <a:pt x="8" y="142"/>
                      <a:pt x="8" y="142"/>
                    </a:cubicBezTo>
                    <a:cubicBezTo>
                      <a:pt x="8" y="142"/>
                      <a:pt x="8" y="142"/>
                      <a:pt x="9" y="142"/>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10" y="143"/>
                    </a:cubicBezTo>
                    <a:cubicBezTo>
                      <a:pt x="10" y="143"/>
                      <a:pt x="10" y="143"/>
                      <a:pt x="10" y="143"/>
                    </a:cubicBezTo>
                    <a:cubicBezTo>
                      <a:pt x="11" y="143"/>
                      <a:pt x="12" y="143"/>
                      <a:pt x="13" y="143"/>
                    </a:cubicBezTo>
                    <a:cubicBezTo>
                      <a:pt x="13" y="143"/>
                      <a:pt x="13" y="143"/>
                      <a:pt x="13" y="143"/>
                    </a:cubicBezTo>
                    <a:cubicBezTo>
                      <a:pt x="14" y="143"/>
                      <a:pt x="14" y="143"/>
                      <a:pt x="15" y="143"/>
                    </a:cubicBezTo>
                    <a:cubicBezTo>
                      <a:pt x="15" y="142"/>
                      <a:pt x="15" y="142"/>
                      <a:pt x="15" y="142"/>
                    </a:cubicBezTo>
                    <a:cubicBezTo>
                      <a:pt x="15" y="142"/>
                      <a:pt x="15" y="142"/>
                      <a:pt x="15" y="142"/>
                    </a:cubicBezTo>
                    <a:cubicBezTo>
                      <a:pt x="15" y="142"/>
                      <a:pt x="15" y="142"/>
                      <a:pt x="15" y="142"/>
                    </a:cubicBezTo>
                    <a:cubicBezTo>
                      <a:pt x="16" y="142"/>
                      <a:pt x="16" y="142"/>
                      <a:pt x="16" y="142"/>
                    </a:cubicBezTo>
                    <a:cubicBezTo>
                      <a:pt x="16" y="142"/>
                      <a:pt x="16" y="142"/>
                      <a:pt x="16" y="142"/>
                    </a:cubicBezTo>
                    <a:cubicBezTo>
                      <a:pt x="16" y="142"/>
                      <a:pt x="17" y="142"/>
                      <a:pt x="17" y="142"/>
                    </a:cubicBezTo>
                    <a:cubicBezTo>
                      <a:pt x="17" y="142"/>
                      <a:pt x="17" y="142"/>
                      <a:pt x="17" y="142"/>
                    </a:cubicBezTo>
                    <a:cubicBezTo>
                      <a:pt x="17" y="142"/>
                      <a:pt x="17" y="142"/>
                      <a:pt x="17" y="142"/>
                    </a:cubicBezTo>
                    <a:cubicBezTo>
                      <a:pt x="17" y="142"/>
                      <a:pt x="17" y="142"/>
                      <a:pt x="17" y="142"/>
                    </a:cubicBezTo>
                    <a:cubicBezTo>
                      <a:pt x="18" y="142"/>
                      <a:pt x="18" y="141"/>
                      <a:pt x="18" y="141"/>
                    </a:cubicBezTo>
                    <a:cubicBezTo>
                      <a:pt x="18" y="141"/>
                      <a:pt x="18" y="141"/>
                      <a:pt x="18" y="141"/>
                    </a:cubicBezTo>
                    <a:cubicBezTo>
                      <a:pt x="18" y="141"/>
                      <a:pt x="19" y="141"/>
                      <a:pt x="19" y="141"/>
                    </a:cubicBezTo>
                    <a:cubicBezTo>
                      <a:pt x="19" y="141"/>
                      <a:pt x="19" y="141"/>
                      <a:pt x="20" y="141"/>
                    </a:cubicBezTo>
                    <a:cubicBezTo>
                      <a:pt x="20" y="141"/>
                      <a:pt x="20" y="141"/>
                      <a:pt x="20" y="141"/>
                    </a:cubicBezTo>
                    <a:cubicBezTo>
                      <a:pt x="20" y="141"/>
                      <a:pt x="21" y="141"/>
                      <a:pt x="21" y="141"/>
                    </a:cubicBezTo>
                    <a:cubicBezTo>
                      <a:pt x="21" y="141"/>
                      <a:pt x="21" y="141"/>
                      <a:pt x="21" y="141"/>
                    </a:cubicBezTo>
                    <a:cubicBezTo>
                      <a:pt x="21" y="141"/>
                      <a:pt x="21" y="141"/>
                      <a:pt x="21" y="141"/>
                    </a:cubicBezTo>
                    <a:cubicBezTo>
                      <a:pt x="21" y="141"/>
                      <a:pt x="21" y="141"/>
                      <a:pt x="21" y="140"/>
                    </a:cubicBezTo>
                    <a:cubicBezTo>
                      <a:pt x="22" y="140"/>
                      <a:pt x="22" y="140"/>
                      <a:pt x="23" y="140"/>
                    </a:cubicBezTo>
                    <a:cubicBezTo>
                      <a:pt x="24" y="140"/>
                      <a:pt x="25" y="139"/>
                      <a:pt x="26" y="139"/>
                    </a:cubicBezTo>
                    <a:cubicBezTo>
                      <a:pt x="26" y="139"/>
                      <a:pt x="27" y="139"/>
                      <a:pt x="27" y="138"/>
                    </a:cubicBezTo>
                    <a:cubicBezTo>
                      <a:pt x="29" y="138"/>
                      <a:pt x="31" y="138"/>
                      <a:pt x="32" y="138"/>
                    </a:cubicBezTo>
                    <a:cubicBezTo>
                      <a:pt x="32" y="138"/>
                      <a:pt x="32" y="138"/>
                      <a:pt x="32" y="138"/>
                    </a:cubicBezTo>
                    <a:cubicBezTo>
                      <a:pt x="32" y="138"/>
                      <a:pt x="32" y="138"/>
                      <a:pt x="32" y="137"/>
                    </a:cubicBezTo>
                    <a:cubicBezTo>
                      <a:pt x="32" y="137"/>
                      <a:pt x="32" y="137"/>
                      <a:pt x="32" y="137"/>
                    </a:cubicBezTo>
                    <a:cubicBezTo>
                      <a:pt x="32" y="137"/>
                      <a:pt x="33" y="137"/>
                      <a:pt x="33" y="137"/>
                    </a:cubicBezTo>
                    <a:cubicBezTo>
                      <a:pt x="33" y="137"/>
                      <a:pt x="33" y="137"/>
                      <a:pt x="33" y="137"/>
                    </a:cubicBezTo>
                    <a:cubicBezTo>
                      <a:pt x="33" y="137"/>
                      <a:pt x="33" y="137"/>
                      <a:pt x="33" y="137"/>
                    </a:cubicBezTo>
                    <a:cubicBezTo>
                      <a:pt x="33" y="137"/>
                      <a:pt x="33" y="137"/>
                      <a:pt x="33" y="137"/>
                    </a:cubicBezTo>
                    <a:cubicBezTo>
                      <a:pt x="33" y="137"/>
                      <a:pt x="33"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6"/>
                      <a:pt x="34" y="136"/>
                      <a:pt x="34" y="136"/>
                    </a:cubicBezTo>
                    <a:cubicBezTo>
                      <a:pt x="34" y="136"/>
                      <a:pt x="34" y="136"/>
                      <a:pt x="34" y="136"/>
                    </a:cubicBezTo>
                    <a:cubicBezTo>
                      <a:pt x="34" y="136"/>
                      <a:pt x="34"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6" y="136"/>
                      <a:pt x="36" y="136"/>
                    </a:cubicBezTo>
                    <a:cubicBezTo>
                      <a:pt x="36" y="136"/>
                      <a:pt x="36" y="136"/>
                      <a:pt x="36" y="136"/>
                    </a:cubicBezTo>
                    <a:cubicBezTo>
                      <a:pt x="36" y="136"/>
                      <a:pt x="36" y="136"/>
                      <a:pt x="36" y="136"/>
                    </a:cubicBezTo>
                    <a:cubicBezTo>
                      <a:pt x="36" y="136"/>
                      <a:pt x="36" y="136"/>
                      <a:pt x="36"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8" y="136"/>
                    </a:cubicBezTo>
                    <a:cubicBezTo>
                      <a:pt x="38" y="136"/>
                      <a:pt x="38" y="136"/>
                      <a:pt x="38" y="136"/>
                    </a:cubicBezTo>
                    <a:cubicBezTo>
                      <a:pt x="38" y="136"/>
                      <a:pt x="38" y="136"/>
                      <a:pt x="38" y="136"/>
                    </a:cubicBezTo>
                    <a:cubicBezTo>
                      <a:pt x="38" y="136"/>
                      <a:pt x="38" y="136"/>
                      <a:pt x="38" y="136"/>
                    </a:cubicBezTo>
                    <a:cubicBezTo>
                      <a:pt x="38" y="135"/>
                      <a:pt x="38" y="135"/>
                      <a:pt x="38" y="135"/>
                    </a:cubicBezTo>
                    <a:cubicBezTo>
                      <a:pt x="38" y="135"/>
                      <a:pt x="38" y="135"/>
                      <a:pt x="38" y="135"/>
                    </a:cubicBezTo>
                    <a:cubicBezTo>
                      <a:pt x="38" y="135"/>
                      <a:pt x="38" y="135"/>
                      <a:pt x="38" y="135"/>
                    </a:cubicBezTo>
                    <a:cubicBezTo>
                      <a:pt x="39" y="135"/>
                      <a:pt x="39" y="135"/>
                      <a:pt x="39" y="135"/>
                    </a:cubicBezTo>
                    <a:cubicBezTo>
                      <a:pt x="39" y="135"/>
                      <a:pt x="39" y="135"/>
                      <a:pt x="39" y="135"/>
                    </a:cubicBezTo>
                    <a:cubicBezTo>
                      <a:pt x="39" y="135"/>
                      <a:pt x="39" y="135"/>
                      <a:pt x="39" y="135"/>
                    </a:cubicBezTo>
                    <a:cubicBezTo>
                      <a:pt x="39" y="135"/>
                      <a:pt x="39" y="135"/>
                      <a:pt x="39"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1" y="135"/>
                      <a:pt x="41" y="135"/>
                      <a:pt x="41" y="135"/>
                    </a:cubicBezTo>
                    <a:cubicBezTo>
                      <a:pt x="41" y="135"/>
                      <a:pt x="41" y="135"/>
                      <a:pt x="41" y="135"/>
                    </a:cubicBezTo>
                    <a:cubicBezTo>
                      <a:pt x="41" y="135"/>
                      <a:pt x="41" y="135"/>
                      <a:pt x="41" y="135"/>
                    </a:cubicBezTo>
                    <a:cubicBezTo>
                      <a:pt x="41" y="135"/>
                      <a:pt x="41" y="135"/>
                      <a:pt x="41" y="135"/>
                    </a:cubicBezTo>
                    <a:cubicBezTo>
                      <a:pt x="41" y="134"/>
                      <a:pt x="41" y="134"/>
                      <a:pt x="41" y="134"/>
                    </a:cubicBezTo>
                    <a:cubicBezTo>
                      <a:pt x="41" y="134"/>
                      <a:pt x="41" y="134"/>
                      <a:pt x="41" y="134"/>
                    </a:cubicBezTo>
                    <a:cubicBezTo>
                      <a:pt x="41" y="134"/>
                      <a:pt x="41"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3" y="134"/>
                    </a:cubicBezTo>
                    <a:cubicBezTo>
                      <a:pt x="43" y="134"/>
                      <a:pt x="43" y="134"/>
                      <a:pt x="43" y="134"/>
                    </a:cubicBezTo>
                    <a:cubicBezTo>
                      <a:pt x="43" y="134"/>
                      <a:pt x="43" y="134"/>
                      <a:pt x="43" y="134"/>
                    </a:cubicBezTo>
                    <a:cubicBezTo>
                      <a:pt x="43" y="134"/>
                      <a:pt x="43" y="134"/>
                      <a:pt x="43" y="134"/>
                    </a:cubicBezTo>
                    <a:cubicBezTo>
                      <a:pt x="43" y="134"/>
                      <a:pt x="43" y="134"/>
                      <a:pt x="43" y="134"/>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4" y="133"/>
                      <a:pt x="44" y="133"/>
                    </a:cubicBezTo>
                    <a:cubicBezTo>
                      <a:pt x="44" y="133"/>
                      <a:pt x="44" y="133"/>
                      <a:pt x="45" y="133"/>
                    </a:cubicBezTo>
                    <a:cubicBezTo>
                      <a:pt x="45" y="133"/>
                      <a:pt x="45" y="133"/>
                      <a:pt x="45" y="133"/>
                    </a:cubicBezTo>
                    <a:cubicBezTo>
                      <a:pt x="45" y="133"/>
                      <a:pt x="45" y="133"/>
                      <a:pt x="45" y="133"/>
                    </a:cubicBezTo>
                    <a:cubicBezTo>
                      <a:pt x="45" y="133"/>
                      <a:pt x="45" y="133"/>
                      <a:pt x="45" y="133"/>
                    </a:cubicBezTo>
                    <a:cubicBezTo>
                      <a:pt x="45" y="133"/>
                      <a:pt x="45" y="133"/>
                      <a:pt x="45" y="133"/>
                    </a:cubicBezTo>
                    <a:cubicBezTo>
                      <a:pt x="45" y="132"/>
                      <a:pt x="46" y="132"/>
                      <a:pt x="46" y="132"/>
                    </a:cubicBezTo>
                    <a:cubicBezTo>
                      <a:pt x="46" y="132"/>
                      <a:pt x="46" y="132"/>
                      <a:pt x="46" y="132"/>
                    </a:cubicBezTo>
                    <a:cubicBezTo>
                      <a:pt x="46" y="132"/>
                      <a:pt x="46" y="132"/>
                      <a:pt x="46" y="132"/>
                    </a:cubicBezTo>
                    <a:cubicBezTo>
                      <a:pt x="47" y="132"/>
                      <a:pt x="47" y="132"/>
                      <a:pt x="47" y="132"/>
                    </a:cubicBezTo>
                    <a:cubicBezTo>
                      <a:pt x="47" y="132"/>
                      <a:pt x="47" y="132"/>
                      <a:pt x="47" y="132"/>
                    </a:cubicBezTo>
                    <a:cubicBezTo>
                      <a:pt x="47" y="132"/>
                      <a:pt x="47" y="132"/>
                      <a:pt x="47" y="132"/>
                    </a:cubicBezTo>
                    <a:cubicBezTo>
                      <a:pt x="47" y="132"/>
                      <a:pt x="47" y="132"/>
                      <a:pt x="48" y="132"/>
                    </a:cubicBezTo>
                    <a:cubicBezTo>
                      <a:pt x="48" y="132"/>
                      <a:pt x="48" y="132"/>
                      <a:pt x="48" y="132"/>
                    </a:cubicBezTo>
                    <a:cubicBezTo>
                      <a:pt x="48" y="132"/>
                      <a:pt x="48" y="132"/>
                      <a:pt x="48" y="132"/>
                    </a:cubicBezTo>
                    <a:cubicBezTo>
                      <a:pt x="48" y="132"/>
                      <a:pt x="48" y="132"/>
                      <a:pt x="48" y="132"/>
                    </a:cubicBezTo>
                    <a:cubicBezTo>
                      <a:pt x="48" y="132"/>
                      <a:pt x="48" y="132"/>
                      <a:pt x="48" y="132"/>
                    </a:cubicBezTo>
                    <a:cubicBezTo>
                      <a:pt x="48" y="131"/>
                      <a:pt x="48" y="131"/>
                      <a:pt x="48" y="131"/>
                    </a:cubicBezTo>
                    <a:cubicBezTo>
                      <a:pt x="48" y="131"/>
                      <a:pt x="48" y="131"/>
                      <a:pt x="48" y="131"/>
                    </a:cubicBezTo>
                    <a:cubicBezTo>
                      <a:pt x="49" y="131"/>
                      <a:pt x="49" y="131"/>
                      <a:pt x="49" y="131"/>
                    </a:cubicBezTo>
                    <a:cubicBezTo>
                      <a:pt x="49" y="131"/>
                      <a:pt x="49" y="131"/>
                      <a:pt x="49" y="131"/>
                    </a:cubicBezTo>
                    <a:cubicBezTo>
                      <a:pt x="49" y="131"/>
                      <a:pt x="49" y="131"/>
                      <a:pt x="49" y="131"/>
                    </a:cubicBezTo>
                    <a:cubicBezTo>
                      <a:pt x="49" y="131"/>
                      <a:pt x="49"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0"/>
                      <a:pt x="50" y="130"/>
                      <a:pt x="51" y="130"/>
                    </a:cubicBezTo>
                    <a:cubicBezTo>
                      <a:pt x="51" y="130"/>
                      <a:pt x="51" y="130"/>
                      <a:pt x="51" y="130"/>
                    </a:cubicBezTo>
                    <a:cubicBezTo>
                      <a:pt x="51" y="130"/>
                      <a:pt x="51" y="130"/>
                      <a:pt x="51" y="130"/>
                    </a:cubicBezTo>
                    <a:cubicBezTo>
                      <a:pt x="51" y="130"/>
                      <a:pt x="51" y="130"/>
                      <a:pt x="51" y="130"/>
                    </a:cubicBezTo>
                    <a:cubicBezTo>
                      <a:pt x="51" y="130"/>
                      <a:pt x="52" y="130"/>
                      <a:pt x="52" y="130"/>
                    </a:cubicBezTo>
                    <a:cubicBezTo>
                      <a:pt x="53" y="129"/>
                      <a:pt x="53" y="129"/>
                      <a:pt x="54" y="129"/>
                    </a:cubicBezTo>
                    <a:cubicBezTo>
                      <a:pt x="54" y="129"/>
                      <a:pt x="55" y="128"/>
                      <a:pt x="55" y="128"/>
                    </a:cubicBezTo>
                    <a:cubicBezTo>
                      <a:pt x="56" y="128"/>
                      <a:pt x="56" y="128"/>
                      <a:pt x="57" y="128"/>
                    </a:cubicBezTo>
                    <a:cubicBezTo>
                      <a:pt x="57" y="105"/>
                      <a:pt x="57" y="105"/>
                      <a:pt x="57" y="105"/>
                    </a:cubicBezTo>
                    <a:close/>
                    <a:moveTo>
                      <a:pt x="57" y="146"/>
                    </a:moveTo>
                    <a:cubicBezTo>
                      <a:pt x="57" y="167"/>
                      <a:pt x="57" y="167"/>
                      <a:pt x="57" y="167"/>
                    </a:cubicBezTo>
                    <a:cubicBezTo>
                      <a:pt x="57" y="167"/>
                      <a:pt x="57"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5" y="168"/>
                      <a:pt x="55" y="168"/>
                      <a:pt x="55" y="168"/>
                    </a:cubicBezTo>
                    <a:cubicBezTo>
                      <a:pt x="55" y="168"/>
                      <a:pt x="55" y="168"/>
                      <a:pt x="55"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3" y="169"/>
                      <a:pt x="53" y="169"/>
                      <a:pt x="52" y="169"/>
                    </a:cubicBezTo>
                    <a:cubicBezTo>
                      <a:pt x="52" y="169"/>
                      <a:pt x="52" y="169"/>
                      <a:pt x="52" y="169"/>
                    </a:cubicBezTo>
                    <a:cubicBezTo>
                      <a:pt x="52" y="169"/>
                      <a:pt x="52" y="169"/>
                      <a:pt x="52" y="169"/>
                    </a:cubicBezTo>
                    <a:cubicBezTo>
                      <a:pt x="52" y="169"/>
                      <a:pt x="52" y="169"/>
                      <a:pt x="52" y="169"/>
                    </a:cubicBezTo>
                    <a:cubicBezTo>
                      <a:pt x="51" y="170"/>
                      <a:pt x="51" y="170"/>
                      <a:pt x="51" y="170"/>
                    </a:cubicBezTo>
                    <a:cubicBezTo>
                      <a:pt x="51" y="170"/>
                      <a:pt x="51" y="170"/>
                      <a:pt x="51" y="170"/>
                    </a:cubicBezTo>
                    <a:cubicBezTo>
                      <a:pt x="51" y="170"/>
                      <a:pt x="50" y="170"/>
                      <a:pt x="50" y="170"/>
                    </a:cubicBezTo>
                    <a:cubicBezTo>
                      <a:pt x="50" y="170"/>
                      <a:pt x="50" y="170"/>
                      <a:pt x="50" y="170"/>
                    </a:cubicBezTo>
                    <a:cubicBezTo>
                      <a:pt x="50" y="170"/>
                      <a:pt x="50" y="170"/>
                      <a:pt x="49" y="170"/>
                    </a:cubicBezTo>
                    <a:cubicBezTo>
                      <a:pt x="49" y="170"/>
                      <a:pt x="49" y="170"/>
                      <a:pt x="49" y="170"/>
                    </a:cubicBezTo>
                    <a:cubicBezTo>
                      <a:pt x="49" y="170"/>
                      <a:pt x="49" y="170"/>
                      <a:pt x="49" y="170"/>
                    </a:cubicBezTo>
                    <a:cubicBezTo>
                      <a:pt x="49" y="170"/>
                      <a:pt x="49" y="170"/>
                      <a:pt x="49" y="170"/>
                    </a:cubicBezTo>
                    <a:cubicBezTo>
                      <a:pt x="49" y="171"/>
                      <a:pt x="49" y="171"/>
                      <a:pt x="49" y="171"/>
                    </a:cubicBezTo>
                    <a:cubicBezTo>
                      <a:pt x="49" y="171"/>
                      <a:pt x="49" y="171"/>
                      <a:pt x="48" y="171"/>
                    </a:cubicBezTo>
                    <a:cubicBezTo>
                      <a:pt x="48" y="171"/>
                      <a:pt x="48" y="171"/>
                      <a:pt x="48" y="171"/>
                    </a:cubicBezTo>
                    <a:cubicBezTo>
                      <a:pt x="48" y="171"/>
                      <a:pt x="48" y="171"/>
                      <a:pt x="48" y="171"/>
                    </a:cubicBezTo>
                    <a:cubicBezTo>
                      <a:pt x="48" y="171"/>
                      <a:pt x="48" y="171"/>
                      <a:pt x="48" y="171"/>
                    </a:cubicBezTo>
                    <a:cubicBezTo>
                      <a:pt x="48" y="171"/>
                      <a:pt x="48" y="171"/>
                      <a:pt x="48" y="171"/>
                    </a:cubicBezTo>
                    <a:cubicBezTo>
                      <a:pt x="47" y="171"/>
                      <a:pt x="47" y="171"/>
                      <a:pt x="47" y="171"/>
                    </a:cubicBezTo>
                    <a:cubicBezTo>
                      <a:pt x="47" y="171"/>
                      <a:pt x="47" y="171"/>
                      <a:pt x="47" y="171"/>
                    </a:cubicBezTo>
                    <a:cubicBezTo>
                      <a:pt x="47" y="171"/>
                      <a:pt x="47" y="171"/>
                      <a:pt x="47" y="171"/>
                    </a:cubicBezTo>
                    <a:cubicBezTo>
                      <a:pt x="47" y="171"/>
                      <a:pt x="46" y="171"/>
                      <a:pt x="46" y="171"/>
                    </a:cubicBezTo>
                    <a:cubicBezTo>
                      <a:pt x="46" y="171"/>
                      <a:pt x="46" y="171"/>
                      <a:pt x="46" y="171"/>
                    </a:cubicBezTo>
                    <a:cubicBezTo>
                      <a:pt x="46" y="171"/>
                      <a:pt x="46" y="171"/>
                      <a:pt x="46" y="172"/>
                    </a:cubicBezTo>
                    <a:cubicBezTo>
                      <a:pt x="46" y="172"/>
                      <a:pt x="46" y="172"/>
                      <a:pt x="46" y="172"/>
                    </a:cubicBezTo>
                    <a:cubicBezTo>
                      <a:pt x="46" y="172"/>
                      <a:pt x="46" y="172"/>
                      <a:pt x="46" y="172"/>
                    </a:cubicBezTo>
                    <a:cubicBezTo>
                      <a:pt x="46" y="172"/>
                      <a:pt x="46" y="172"/>
                      <a:pt x="46" y="172"/>
                    </a:cubicBezTo>
                    <a:cubicBezTo>
                      <a:pt x="46" y="172"/>
                      <a:pt x="46" y="172"/>
                      <a:pt x="46" y="172"/>
                    </a:cubicBezTo>
                    <a:cubicBezTo>
                      <a:pt x="46" y="172"/>
                      <a:pt x="45" y="172"/>
                      <a:pt x="45" y="172"/>
                    </a:cubicBezTo>
                    <a:cubicBezTo>
                      <a:pt x="45" y="172"/>
                      <a:pt x="45" y="172"/>
                      <a:pt x="45" y="172"/>
                    </a:cubicBezTo>
                    <a:cubicBezTo>
                      <a:pt x="45" y="172"/>
                      <a:pt x="45" y="172"/>
                      <a:pt x="45" y="172"/>
                    </a:cubicBezTo>
                    <a:cubicBezTo>
                      <a:pt x="45" y="172"/>
                      <a:pt x="45" y="172"/>
                      <a:pt x="45" y="172"/>
                    </a:cubicBezTo>
                    <a:cubicBezTo>
                      <a:pt x="45" y="172"/>
                      <a:pt x="45" y="172"/>
                      <a:pt x="45" y="172"/>
                    </a:cubicBezTo>
                    <a:cubicBezTo>
                      <a:pt x="45" y="172"/>
                      <a:pt x="45" y="172"/>
                      <a:pt x="44" y="172"/>
                    </a:cubicBezTo>
                    <a:cubicBezTo>
                      <a:pt x="43" y="172"/>
                      <a:pt x="42" y="173"/>
                      <a:pt x="41" y="173"/>
                    </a:cubicBezTo>
                    <a:cubicBezTo>
                      <a:pt x="41" y="173"/>
                      <a:pt x="41" y="173"/>
                      <a:pt x="41" y="173"/>
                    </a:cubicBezTo>
                    <a:cubicBezTo>
                      <a:pt x="40" y="173"/>
                      <a:pt x="39" y="173"/>
                      <a:pt x="38" y="174"/>
                    </a:cubicBezTo>
                    <a:cubicBezTo>
                      <a:pt x="37" y="174"/>
                      <a:pt x="36" y="174"/>
                      <a:pt x="36" y="174"/>
                    </a:cubicBezTo>
                    <a:cubicBezTo>
                      <a:pt x="36" y="174"/>
                      <a:pt x="36" y="174"/>
                      <a:pt x="36" y="174"/>
                    </a:cubicBezTo>
                    <a:cubicBezTo>
                      <a:pt x="35" y="174"/>
                      <a:pt x="35" y="174"/>
                      <a:pt x="35" y="174"/>
                    </a:cubicBezTo>
                    <a:cubicBezTo>
                      <a:pt x="34" y="174"/>
                      <a:pt x="34" y="174"/>
                      <a:pt x="34" y="174"/>
                    </a:cubicBezTo>
                    <a:cubicBezTo>
                      <a:pt x="34" y="175"/>
                      <a:pt x="34" y="175"/>
                      <a:pt x="34" y="175"/>
                    </a:cubicBezTo>
                    <a:cubicBezTo>
                      <a:pt x="34" y="175"/>
                      <a:pt x="33" y="175"/>
                      <a:pt x="33" y="175"/>
                    </a:cubicBezTo>
                    <a:cubicBezTo>
                      <a:pt x="33" y="175"/>
                      <a:pt x="33" y="175"/>
                      <a:pt x="33" y="175"/>
                    </a:cubicBezTo>
                    <a:cubicBezTo>
                      <a:pt x="33" y="175"/>
                      <a:pt x="33" y="175"/>
                      <a:pt x="33" y="175"/>
                    </a:cubicBezTo>
                    <a:cubicBezTo>
                      <a:pt x="33" y="175"/>
                      <a:pt x="33" y="175"/>
                      <a:pt x="33" y="175"/>
                    </a:cubicBezTo>
                    <a:cubicBezTo>
                      <a:pt x="33" y="175"/>
                      <a:pt x="33" y="175"/>
                      <a:pt x="33" y="175"/>
                    </a:cubicBezTo>
                    <a:cubicBezTo>
                      <a:pt x="33" y="175"/>
                      <a:pt x="33" y="175"/>
                      <a:pt x="32" y="175"/>
                    </a:cubicBezTo>
                    <a:cubicBezTo>
                      <a:pt x="32" y="175"/>
                      <a:pt x="32" y="175"/>
                      <a:pt x="32" y="175"/>
                    </a:cubicBezTo>
                    <a:cubicBezTo>
                      <a:pt x="32" y="175"/>
                      <a:pt x="31" y="175"/>
                      <a:pt x="31" y="176"/>
                    </a:cubicBezTo>
                    <a:cubicBezTo>
                      <a:pt x="31" y="176"/>
                      <a:pt x="31" y="176"/>
                      <a:pt x="31" y="176"/>
                    </a:cubicBezTo>
                    <a:cubicBezTo>
                      <a:pt x="30" y="176"/>
                      <a:pt x="30" y="176"/>
                      <a:pt x="30" y="176"/>
                    </a:cubicBezTo>
                    <a:cubicBezTo>
                      <a:pt x="29" y="176"/>
                      <a:pt x="28" y="176"/>
                      <a:pt x="27" y="177"/>
                    </a:cubicBezTo>
                    <a:cubicBezTo>
                      <a:pt x="27" y="177"/>
                      <a:pt x="27" y="177"/>
                      <a:pt x="26" y="178"/>
                    </a:cubicBezTo>
                    <a:cubicBezTo>
                      <a:pt x="26" y="179"/>
                      <a:pt x="26" y="180"/>
                      <a:pt x="26" y="181"/>
                    </a:cubicBezTo>
                    <a:cubicBezTo>
                      <a:pt x="26" y="181"/>
                      <a:pt x="26" y="181"/>
                      <a:pt x="26" y="181"/>
                    </a:cubicBezTo>
                    <a:cubicBezTo>
                      <a:pt x="26" y="181"/>
                      <a:pt x="26" y="181"/>
                      <a:pt x="26" y="181"/>
                    </a:cubicBezTo>
                    <a:cubicBezTo>
                      <a:pt x="26" y="181"/>
                      <a:pt x="26" y="181"/>
                      <a:pt x="26" y="181"/>
                    </a:cubicBezTo>
                    <a:cubicBezTo>
                      <a:pt x="25" y="182"/>
                      <a:pt x="25" y="182"/>
                      <a:pt x="26" y="183"/>
                    </a:cubicBezTo>
                    <a:cubicBezTo>
                      <a:pt x="25" y="183"/>
                      <a:pt x="25" y="183"/>
                      <a:pt x="25" y="183"/>
                    </a:cubicBezTo>
                    <a:cubicBezTo>
                      <a:pt x="25" y="184"/>
                      <a:pt x="25" y="185"/>
                      <a:pt x="25" y="185"/>
                    </a:cubicBezTo>
                    <a:cubicBezTo>
                      <a:pt x="25" y="185"/>
                      <a:pt x="25" y="185"/>
                      <a:pt x="25" y="186"/>
                    </a:cubicBezTo>
                    <a:cubicBezTo>
                      <a:pt x="25" y="187"/>
                      <a:pt x="25" y="189"/>
                      <a:pt x="25" y="190"/>
                    </a:cubicBezTo>
                    <a:cubicBezTo>
                      <a:pt x="25" y="191"/>
                      <a:pt x="25" y="193"/>
                      <a:pt x="25" y="193"/>
                    </a:cubicBezTo>
                    <a:cubicBezTo>
                      <a:pt x="25" y="193"/>
                      <a:pt x="25" y="194"/>
                      <a:pt x="25" y="194"/>
                    </a:cubicBezTo>
                    <a:cubicBezTo>
                      <a:pt x="26" y="194"/>
                      <a:pt x="28" y="194"/>
                      <a:pt x="29" y="194"/>
                    </a:cubicBezTo>
                    <a:cubicBezTo>
                      <a:pt x="29" y="193"/>
                      <a:pt x="29" y="193"/>
                      <a:pt x="29" y="193"/>
                    </a:cubicBezTo>
                    <a:cubicBezTo>
                      <a:pt x="29" y="193"/>
                      <a:pt x="29" y="193"/>
                      <a:pt x="30" y="193"/>
                    </a:cubicBezTo>
                    <a:cubicBezTo>
                      <a:pt x="30" y="193"/>
                      <a:pt x="30" y="193"/>
                      <a:pt x="30" y="193"/>
                    </a:cubicBezTo>
                    <a:cubicBezTo>
                      <a:pt x="30" y="193"/>
                      <a:pt x="30" y="193"/>
                      <a:pt x="30" y="193"/>
                    </a:cubicBezTo>
                    <a:cubicBezTo>
                      <a:pt x="30" y="193"/>
                      <a:pt x="30" y="193"/>
                      <a:pt x="30" y="193"/>
                    </a:cubicBezTo>
                    <a:cubicBezTo>
                      <a:pt x="30" y="193"/>
                      <a:pt x="30" y="193"/>
                      <a:pt x="30" y="193"/>
                    </a:cubicBezTo>
                    <a:cubicBezTo>
                      <a:pt x="30" y="193"/>
                      <a:pt x="30"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3" y="193"/>
                      <a:pt x="33" y="193"/>
                      <a:pt x="33" y="193"/>
                    </a:cubicBezTo>
                    <a:cubicBezTo>
                      <a:pt x="33" y="193"/>
                      <a:pt x="33" y="193"/>
                      <a:pt x="33" y="193"/>
                    </a:cubicBezTo>
                    <a:cubicBezTo>
                      <a:pt x="33" y="193"/>
                      <a:pt x="33" y="193"/>
                      <a:pt x="33" y="193"/>
                    </a:cubicBezTo>
                    <a:cubicBezTo>
                      <a:pt x="33" y="193"/>
                      <a:pt x="33" y="193"/>
                      <a:pt x="33" y="193"/>
                    </a:cubicBezTo>
                    <a:cubicBezTo>
                      <a:pt x="33" y="193"/>
                      <a:pt x="33" y="193"/>
                      <a:pt x="34" y="193"/>
                    </a:cubicBezTo>
                    <a:cubicBezTo>
                      <a:pt x="34" y="193"/>
                      <a:pt x="34" y="193"/>
                      <a:pt x="34" y="193"/>
                    </a:cubicBezTo>
                    <a:cubicBezTo>
                      <a:pt x="34" y="192"/>
                      <a:pt x="34" y="192"/>
                      <a:pt x="34" y="192"/>
                    </a:cubicBezTo>
                    <a:cubicBezTo>
                      <a:pt x="34" y="192"/>
                      <a:pt x="34" y="192"/>
                      <a:pt x="34" y="192"/>
                    </a:cubicBezTo>
                    <a:cubicBezTo>
                      <a:pt x="35" y="192"/>
                      <a:pt x="36" y="192"/>
                      <a:pt x="36" y="192"/>
                    </a:cubicBezTo>
                    <a:cubicBezTo>
                      <a:pt x="36" y="192"/>
                      <a:pt x="36" y="192"/>
                      <a:pt x="36"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1"/>
                    </a:cubicBezTo>
                    <a:cubicBezTo>
                      <a:pt x="39" y="191"/>
                      <a:pt x="39" y="191"/>
                      <a:pt x="39" y="191"/>
                    </a:cubicBezTo>
                    <a:cubicBezTo>
                      <a:pt x="40" y="191"/>
                      <a:pt x="40" y="191"/>
                      <a:pt x="40" y="191"/>
                    </a:cubicBezTo>
                    <a:cubicBezTo>
                      <a:pt x="40" y="191"/>
                      <a:pt x="40" y="191"/>
                      <a:pt x="40" y="191"/>
                    </a:cubicBezTo>
                    <a:cubicBezTo>
                      <a:pt x="40" y="191"/>
                      <a:pt x="41" y="191"/>
                      <a:pt x="42" y="191"/>
                    </a:cubicBezTo>
                    <a:cubicBezTo>
                      <a:pt x="43" y="191"/>
                      <a:pt x="44" y="190"/>
                      <a:pt x="45" y="190"/>
                    </a:cubicBezTo>
                    <a:cubicBezTo>
                      <a:pt x="46" y="190"/>
                      <a:pt x="47" y="190"/>
                      <a:pt x="48" y="190"/>
                    </a:cubicBezTo>
                    <a:cubicBezTo>
                      <a:pt x="48" y="189"/>
                      <a:pt x="48" y="189"/>
                      <a:pt x="49" y="189"/>
                    </a:cubicBezTo>
                    <a:cubicBezTo>
                      <a:pt x="50" y="189"/>
                      <a:pt x="51" y="189"/>
                      <a:pt x="52" y="189"/>
                    </a:cubicBezTo>
                    <a:cubicBezTo>
                      <a:pt x="52" y="189"/>
                      <a:pt x="52" y="189"/>
                      <a:pt x="52" y="189"/>
                    </a:cubicBezTo>
                    <a:cubicBezTo>
                      <a:pt x="53" y="188"/>
                      <a:pt x="54" y="188"/>
                      <a:pt x="55" y="187"/>
                    </a:cubicBezTo>
                    <a:cubicBezTo>
                      <a:pt x="55" y="187"/>
                      <a:pt x="56" y="187"/>
                      <a:pt x="57" y="186"/>
                    </a:cubicBezTo>
                    <a:cubicBezTo>
                      <a:pt x="57" y="208"/>
                      <a:pt x="57" y="208"/>
                      <a:pt x="57" y="208"/>
                    </a:cubicBezTo>
                    <a:cubicBezTo>
                      <a:pt x="57" y="208"/>
                      <a:pt x="56" y="208"/>
                      <a:pt x="56" y="208"/>
                    </a:cubicBezTo>
                    <a:cubicBezTo>
                      <a:pt x="56" y="209"/>
                      <a:pt x="56" y="209"/>
                      <a:pt x="56" y="209"/>
                    </a:cubicBezTo>
                    <a:cubicBezTo>
                      <a:pt x="56" y="209"/>
                      <a:pt x="56" y="209"/>
                      <a:pt x="55" y="209"/>
                    </a:cubicBezTo>
                    <a:cubicBezTo>
                      <a:pt x="55" y="209"/>
                      <a:pt x="55" y="209"/>
                      <a:pt x="55" y="209"/>
                    </a:cubicBezTo>
                    <a:cubicBezTo>
                      <a:pt x="55" y="209"/>
                      <a:pt x="55" y="209"/>
                      <a:pt x="55" y="209"/>
                    </a:cubicBezTo>
                    <a:cubicBezTo>
                      <a:pt x="55" y="209"/>
                      <a:pt x="55" y="209"/>
                      <a:pt x="55" y="209"/>
                    </a:cubicBezTo>
                    <a:cubicBezTo>
                      <a:pt x="54" y="209"/>
                      <a:pt x="54" y="209"/>
                      <a:pt x="53" y="210"/>
                    </a:cubicBezTo>
                    <a:cubicBezTo>
                      <a:pt x="52" y="210"/>
                      <a:pt x="50" y="211"/>
                      <a:pt x="49" y="212"/>
                    </a:cubicBezTo>
                    <a:cubicBezTo>
                      <a:pt x="48" y="212"/>
                      <a:pt x="46" y="213"/>
                      <a:pt x="44" y="213"/>
                    </a:cubicBezTo>
                    <a:cubicBezTo>
                      <a:pt x="43" y="213"/>
                      <a:pt x="43" y="214"/>
                      <a:pt x="42" y="214"/>
                    </a:cubicBezTo>
                    <a:cubicBezTo>
                      <a:pt x="41" y="214"/>
                      <a:pt x="41" y="214"/>
                      <a:pt x="41" y="214"/>
                    </a:cubicBezTo>
                    <a:cubicBezTo>
                      <a:pt x="41" y="215"/>
                      <a:pt x="41" y="215"/>
                      <a:pt x="41" y="215"/>
                    </a:cubicBezTo>
                    <a:cubicBezTo>
                      <a:pt x="41" y="215"/>
                      <a:pt x="41" y="215"/>
                      <a:pt x="40" y="215"/>
                    </a:cubicBezTo>
                    <a:cubicBezTo>
                      <a:pt x="40" y="215"/>
                      <a:pt x="40" y="215"/>
                      <a:pt x="40" y="215"/>
                    </a:cubicBezTo>
                    <a:cubicBezTo>
                      <a:pt x="40" y="215"/>
                      <a:pt x="39" y="215"/>
                      <a:pt x="38" y="215"/>
                    </a:cubicBezTo>
                    <a:cubicBezTo>
                      <a:pt x="38" y="215"/>
                      <a:pt x="38" y="215"/>
                      <a:pt x="38" y="215"/>
                    </a:cubicBezTo>
                    <a:cubicBezTo>
                      <a:pt x="38" y="215"/>
                      <a:pt x="38" y="215"/>
                      <a:pt x="37" y="215"/>
                    </a:cubicBezTo>
                    <a:cubicBezTo>
                      <a:pt x="37" y="215"/>
                      <a:pt x="37" y="215"/>
                      <a:pt x="37" y="215"/>
                    </a:cubicBezTo>
                    <a:cubicBezTo>
                      <a:pt x="37" y="215"/>
                      <a:pt x="37" y="215"/>
                      <a:pt x="37" y="215"/>
                    </a:cubicBezTo>
                    <a:cubicBezTo>
                      <a:pt x="37" y="215"/>
                      <a:pt x="37" y="215"/>
                      <a:pt x="37" y="215"/>
                    </a:cubicBezTo>
                    <a:cubicBezTo>
                      <a:pt x="37" y="216"/>
                      <a:pt x="37" y="216"/>
                      <a:pt x="37" y="216"/>
                    </a:cubicBezTo>
                    <a:cubicBezTo>
                      <a:pt x="37" y="216"/>
                      <a:pt x="37" y="216"/>
                      <a:pt x="37" y="216"/>
                    </a:cubicBezTo>
                    <a:cubicBezTo>
                      <a:pt x="36" y="216"/>
                      <a:pt x="36" y="216"/>
                      <a:pt x="36" y="216"/>
                    </a:cubicBezTo>
                    <a:cubicBezTo>
                      <a:pt x="36" y="216"/>
                      <a:pt x="36" y="216"/>
                      <a:pt x="36" y="216"/>
                    </a:cubicBezTo>
                    <a:cubicBezTo>
                      <a:pt x="36" y="216"/>
                      <a:pt x="36" y="216"/>
                      <a:pt x="36" y="216"/>
                    </a:cubicBezTo>
                    <a:cubicBezTo>
                      <a:pt x="36" y="216"/>
                      <a:pt x="36" y="216"/>
                      <a:pt x="36" y="216"/>
                    </a:cubicBezTo>
                    <a:cubicBezTo>
                      <a:pt x="36" y="216"/>
                      <a:pt x="35" y="217"/>
                      <a:pt x="35" y="217"/>
                    </a:cubicBezTo>
                    <a:cubicBezTo>
                      <a:pt x="35" y="217"/>
                      <a:pt x="35" y="217"/>
                      <a:pt x="35" y="217"/>
                    </a:cubicBezTo>
                    <a:cubicBezTo>
                      <a:pt x="35" y="217"/>
                      <a:pt x="34" y="217"/>
                      <a:pt x="33" y="217"/>
                    </a:cubicBezTo>
                    <a:cubicBezTo>
                      <a:pt x="33" y="217"/>
                      <a:pt x="33" y="217"/>
                      <a:pt x="33" y="217"/>
                    </a:cubicBezTo>
                    <a:cubicBezTo>
                      <a:pt x="33" y="217"/>
                      <a:pt x="33" y="217"/>
                      <a:pt x="33" y="218"/>
                    </a:cubicBezTo>
                    <a:cubicBezTo>
                      <a:pt x="33" y="218"/>
                      <a:pt x="32" y="218"/>
                      <a:pt x="32" y="218"/>
                    </a:cubicBezTo>
                    <a:cubicBezTo>
                      <a:pt x="32" y="218"/>
                      <a:pt x="32" y="218"/>
                      <a:pt x="32" y="218"/>
                    </a:cubicBezTo>
                    <a:cubicBezTo>
                      <a:pt x="32" y="218"/>
                      <a:pt x="30" y="218"/>
                      <a:pt x="30" y="218"/>
                    </a:cubicBezTo>
                    <a:cubicBezTo>
                      <a:pt x="30" y="218"/>
                      <a:pt x="30" y="218"/>
                      <a:pt x="30" y="218"/>
                    </a:cubicBezTo>
                    <a:cubicBezTo>
                      <a:pt x="30" y="219"/>
                      <a:pt x="29" y="219"/>
                      <a:pt x="29" y="219"/>
                    </a:cubicBezTo>
                    <a:cubicBezTo>
                      <a:pt x="29" y="219"/>
                      <a:pt x="29" y="219"/>
                      <a:pt x="29" y="219"/>
                    </a:cubicBezTo>
                    <a:cubicBezTo>
                      <a:pt x="29" y="219"/>
                      <a:pt x="28" y="219"/>
                      <a:pt x="28" y="219"/>
                    </a:cubicBezTo>
                    <a:cubicBezTo>
                      <a:pt x="28" y="219"/>
                      <a:pt x="28" y="219"/>
                      <a:pt x="28" y="219"/>
                    </a:cubicBezTo>
                    <a:cubicBezTo>
                      <a:pt x="28" y="219"/>
                      <a:pt x="28" y="219"/>
                      <a:pt x="28" y="219"/>
                    </a:cubicBezTo>
                    <a:cubicBezTo>
                      <a:pt x="28" y="219"/>
                      <a:pt x="28" y="219"/>
                      <a:pt x="28" y="219"/>
                    </a:cubicBezTo>
                    <a:cubicBezTo>
                      <a:pt x="27" y="219"/>
                      <a:pt x="27" y="219"/>
                      <a:pt x="26" y="220"/>
                    </a:cubicBezTo>
                    <a:cubicBezTo>
                      <a:pt x="26" y="220"/>
                      <a:pt x="26" y="220"/>
                      <a:pt x="26" y="220"/>
                    </a:cubicBezTo>
                    <a:cubicBezTo>
                      <a:pt x="26" y="220"/>
                      <a:pt x="26" y="220"/>
                      <a:pt x="26" y="220"/>
                    </a:cubicBezTo>
                    <a:cubicBezTo>
                      <a:pt x="26" y="220"/>
                      <a:pt x="26" y="220"/>
                      <a:pt x="26" y="220"/>
                    </a:cubicBezTo>
                    <a:cubicBezTo>
                      <a:pt x="25" y="220"/>
                      <a:pt x="25" y="220"/>
                      <a:pt x="25" y="220"/>
                    </a:cubicBezTo>
                    <a:cubicBezTo>
                      <a:pt x="25" y="220"/>
                      <a:pt x="25" y="220"/>
                      <a:pt x="25" y="220"/>
                    </a:cubicBezTo>
                    <a:cubicBezTo>
                      <a:pt x="24" y="220"/>
                      <a:pt x="24" y="220"/>
                      <a:pt x="24" y="220"/>
                    </a:cubicBezTo>
                    <a:cubicBezTo>
                      <a:pt x="24" y="220"/>
                      <a:pt x="24" y="220"/>
                      <a:pt x="24" y="220"/>
                    </a:cubicBezTo>
                    <a:cubicBezTo>
                      <a:pt x="23" y="220"/>
                      <a:pt x="23" y="221"/>
                      <a:pt x="23" y="221"/>
                    </a:cubicBezTo>
                    <a:cubicBezTo>
                      <a:pt x="23" y="221"/>
                      <a:pt x="23" y="221"/>
                      <a:pt x="23" y="221"/>
                    </a:cubicBezTo>
                    <a:cubicBezTo>
                      <a:pt x="22" y="221"/>
                      <a:pt x="22" y="221"/>
                      <a:pt x="21" y="221"/>
                    </a:cubicBezTo>
                    <a:cubicBezTo>
                      <a:pt x="21" y="221"/>
                      <a:pt x="21" y="221"/>
                      <a:pt x="21" y="221"/>
                    </a:cubicBezTo>
                    <a:cubicBezTo>
                      <a:pt x="20" y="221"/>
                      <a:pt x="19" y="221"/>
                      <a:pt x="19" y="221"/>
                    </a:cubicBezTo>
                    <a:cubicBezTo>
                      <a:pt x="18" y="221"/>
                      <a:pt x="17" y="221"/>
                      <a:pt x="16" y="221"/>
                    </a:cubicBezTo>
                    <a:cubicBezTo>
                      <a:pt x="16" y="221"/>
                      <a:pt x="16" y="221"/>
                      <a:pt x="16" y="221"/>
                    </a:cubicBezTo>
                    <a:cubicBezTo>
                      <a:pt x="16" y="221"/>
                      <a:pt x="15" y="221"/>
                      <a:pt x="15" y="221"/>
                    </a:cubicBezTo>
                    <a:cubicBezTo>
                      <a:pt x="15" y="222"/>
                      <a:pt x="15" y="222"/>
                      <a:pt x="15" y="222"/>
                    </a:cubicBezTo>
                    <a:cubicBezTo>
                      <a:pt x="15" y="222"/>
                      <a:pt x="15" y="222"/>
                      <a:pt x="14" y="222"/>
                    </a:cubicBezTo>
                    <a:cubicBezTo>
                      <a:pt x="14" y="222"/>
                      <a:pt x="14" y="222"/>
                      <a:pt x="14" y="222"/>
                    </a:cubicBezTo>
                    <a:cubicBezTo>
                      <a:pt x="14" y="222"/>
                      <a:pt x="14" y="222"/>
                      <a:pt x="14" y="222"/>
                    </a:cubicBezTo>
                    <a:cubicBezTo>
                      <a:pt x="14" y="222"/>
                      <a:pt x="14" y="222"/>
                      <a:pt x="14" y="222"/>
                    </a:cubicBezTo>
                    <a:cubicBezTo>
                      <a:pt x="13" y="222"/>
                      <a:pt x="13" y="222"/>
                      <a:pt x="13" y="222"/>
                    </a:cubicBezTo>
                    <a:cubicBezTo>
                      <a:pt x="13" y="222"/>
                      <a:pt x="13" y="222"/>
                      <a:pt x="13" y="222"/>
                    </a:cubicBezTo>
                    <a:cubicBezTo>
                      <a:pt x="13" y="222"/>
                      <a:pt x="12" y="222"/>
                      <a:pt x="12" y="222"/>
                    </a:cubicBezTo>
                    <a:cubicBezTo>
                      <a:pt x="12" y="222"/>
                      <a:pt x="12" y="222"/>
                      <a:pt x="12" y="222"/>
                    </a:cubicBezTo>
                    <a:cubicBezTo>
                      <a:pt x="11" y="222"/>
                      <a:pt x="10" y="222"/>
                      <a:pt x="9" y="222"/>
                    </a:cubicBezTo>
                    <a:cubicBezTo>
                      <a:pt x="9" y="222"/>
                      <a:pt x="9" y="222"/>
                      <a:pt x="9" y="222"/>
                    </a:cubicBezTo>
                    <a:cubicBezTo>
                      <a:pt x="9" y="222"/>
                      <a:pt x="8" y="222"/>
                      <a:pt x="8" y="222"/>
                    </a:cubicBezTo>
                    <a:cubicBezTo>
                      <a:pt x="8" y="222"/>
                      <a:pt x="8" y="222"/>
                      <a:pt x="8" y="222"/>
                    </a:cubicBezTo>
                    <a:cubicBezTo>
                      <a:pt x="7" y="222"/>
                      <a:pt x="6" y="222"/>
                      <a:pt x="5" y="222"/>
                    </a:cubicBezTo>
                    <a:cubicBezTo>
                      <a:pt x="5" y="222"/>
                      <a:pt x="5" y="222"/>
                      <a:pt x="4" y="222"/>
                    </a:cubicBezTo>
                    <a:cubicBezTo>
                      <a:pt x="4" y="222"/>
                      <a:pt x="3" y="222"/>
                      <a:pt x="2" y="222"/>
                    </a:cubicBezTo>
                    <a:cubicBezTo>
                      <a:pt x="2" y="222"/>
                      <a:pt x="2" y="222"/>
                      <a:pt x="2" y="222"/>
                    </a:cubicBezTo>
                    <a:cubicBezTo>
                      <a:pt x="2" y="222"/>
                      <a:pt x="2" y="222"/>
                      <a:pt x="2" y="221"/>
                    </a:cubicBezTo>
                    <a:cubicBezTo>
                      <a:pt x="2"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0"/>
                      <a:pt x="1" y="220"/>
                    </a:cubicBezTo>
                    <a:cubicBezTo>
                      <a:pt x="0" y="220"/>
                      <a:pt x="0" y="220"/>
                      <a:pt x="0" y="220"/>
                    </a:cubicBezTo>
                    <a:cubicBezTo>
                      <a:pt x="0" y="220"/>
                      <a:pt x="0" y="220"/>
                      <a:pt x="1" y="220"/>
                    </a:cubicBezTo>
                    <a:cubicBezTo>
                      <a:pt x="0" y="220"/>
                      <a:pt x="0" y="220"/>
                      <a:pt x="0" y="220"/>
                    </a:cubicBezTo>
                    <a:cubicBezTo>
                      <a:pt x="0" y="220"/>
                      <a:pt x="0" y="219"/>
                      <a:pt x="0" y="219"/>
                    </a:cubicBezTo>
                    <a:cubicBezTo>
                      <a:pt x="0" y="219"/>
                      <a:pt x="0" y="219"/>
                      <a:pt x="1" y="219"/>
                    </a:cubicBezTo>
                    <a:cubicBezTo>
                      <a:pt x="1" y="219"/>
                      <a:pt x="1" y="218"/>
                      <a:pt x="1" y="218"/>
                    </a:cubicBezTo>
                    <a:cubicBezTo>
                      <a:pt x="1" y="217"/>
                      <a:pt x="1" y="216"/>
                      <a:pt x="1" y="215"/>
                    </a:cubicBezTo>
                    <a:cubicBezTo>
                      <a:pt x="1" y="215"/>
                      <a:pt x="1" y="215"/>
                      <a:pt x="1" y="215"/>
                    </a:cubicBezTo>
                    <a:cubicBezTo>
                      <a:pt x="1" y="215"/>
                      <a:pt x="1" y="215"/>
                      <a:pt x="1" y="215"/>
                    </a:cubicBezTo>
                    <a:cubicBezTo>
                      <a:pt x="1" y="215"/>
                      <a:pt x="1" y="215"/>
                      <a:pt x="1" y="215"/>
                    </a:cubicBezTo>
                    <a:cubicBezTo>
                      <a:pt x="1" y="215"/>
                      <a:pt x="1" y="214"/>
                      <a:pt x="1" y="214"/>
                    </a:cubicBezTo>
                    <a:cubicBezTo>
                      <a:pt x="1" y="213"/>
                      <a:pt x="1" y="213"/>
                      <a:pt x="1" y="212"/>
                    </a:cubicBezTo>
                    <a:cubicBezTo>
                      <a:pt x="1" y="212"/>
                      <a:pt x="1" y="212"/>
                      <a:pt x="1" y="212"/>
                    </a:cubicBezTo>
                    <a:cubicBezTo>
                      <a:pt x="1" y="211"/>
                      <a:pt x="1" y="211"/>
                      <a:pt x="1" y="211"/>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2" y="210"/>
                    </a:cubicBezTo>
                    <a:cubicBezTo>
                      <a:pt x="2" y="209"/>
                      <a:pt x="2" y="208"/>
                      <a:pt x="1" y="208"/>
                    </a:cubicBezTo>
                    <a:cubicBezTo>
                      <a:pt x="1" y="207"/>
                      <a:pt x="1" y="206"/>
                      <a:pt x="2" y="204"/>
                    </a:cubicBezTo>
                    <a:cubicBezTo>
                      <a:pt x="2" y="204"/>
                      <a:pt x="2" y="204"/>
                      <a:pt x="2" y="204"/>
                    </a:cubicBezTo>
                    <a:cubicBezTo>
                      <a:pt x="2" y="203"/>
                      <a:pt x="2" y="201"/>
                      <a:pt x="2" y="199"/>
                    </a:cubicBezTo>
                    <a:cubicBezTo>
                      <a:pt x="2" y="199"/>
                      <a:pt x="2" y="199"/>
                      <a:pt x="2" y="199"/>
                    </a:cubicBezTo>
                    <a:cubicBezTo>
                      <a:pt x="2" y="199"/>
                      <a:pt x="2" y="198"/>
                      <a:pt x="2" y="197"/>
                    </a:cubicBezTo>
                    <a:cubicBezTo>
                      <a:pt x="2" y="197"/>
                      <a:pt x="2" y="197"/>
                      <a:pt x="2" y="197"/>
                    </a:cubicBezTo>
                    <a:cubicBezTo>
                      <a:pt x="2" y="197"/>
                      <a:pt x="2" y="197"/>
                      <a:pt x="2" y="197"/>
                    </a:cubicBezTo>
                    <a:cubicBezTo>
                      <a:pt x="2" y="197"/>
                      <a:pt x="2" y="197"/>
                      <a:pt x="2" y="197"/>
                    </a:cubicBezTo>
                    <a:cubicBezTo>
                      <a:pt x="2" y="197"/>
                      <a:pt x="2" y="197"/>
                      <a:pt x="2" y="196"/>
                    </a:cubicBezTo>
                    <a:cubicBezTo>
                      <a:pt x="2" y="196"/>
                      <a:pt x="2" y="196"/>
                      <a:pt x="2" y="196"/>
                    </a:cubicBezTo>
                    <a:cubicBezTo>
                      <a:pt x="2" y="196"/>
                      <a:pt x="2" y="196"/>
                      <a:pt x="2" y="196"/>
                    </a:cubicBezTo>
                    <a:cubicBezTo>
                      <a:pt x="2" y="196"/>
                      <a:pt x="2" y="196"/>
                      <a:pt x="2" y="196"/>
                    </a:cubicBezTo>
                    <a:cubicBezTo>
                      <a:pt x="2" y="196"/>
                      <a:pt x="2" y="195"/>
                      <a:pt x="2" y="195"/>
                    </a:cubicBezTo>
                    <a:cubicBezTo>
                      <a:pt x="2" y="195"/>
                      <a:pt x="2" y="195"/>
                      <a:pt x="2" y="195"/>
                    </a:cubicBezTo>
                    <a:cubicBezTo>
                      <a:pt x="2" y="195"/>
                      <a:pt x="2" y="195"/>
                      <a:pt x="2" y="194"/>
                    </a:cubicBezTo>
                    <a:cubicBezTo>
                      <a:pt x="2" y="194"/>
                      <a:pt x="2" y="194"/>
                      <a:pt x="2" y="194"/>
                    </a:cubicBezTo>
                    <a:cubicBezTo>
                      <a:pt x="2" y="194"/>
                      <a:pt x="2" y="194"/>
                      <a:pt x="3" y="194"/>
                    </a:cubicBezTo>
                    <a:cubicBezTo>
                      <a:pt x="3" y="194"/>
                      <a:pt x="3" y="194"/>
                      <a:pt x="3" y="194"/>
                    </a:cubicBezTo>
                    <a:cubicBezTo>
                      <a:pt x="3" y="194"/>
                      <a:pt x="3" y="194"/>
                      <a:pt x="3" y="194"/>
                    </a:cubicBezTo>
                    <a:cubicBezTo>
                      <a:pt x="3" y="194"/>
                      <a:pt x="3" y="194"/>
                      <a:pt x="3" y="193"/>
                    </a:cubicBezTo>
                    <a:cubicBezTo>
                      <a:pt x="3" y="193"/>
                      <a:pt x="3" y="193"/>
                      <a:pt x="3" y="193"/>
                    </a:cubicBezTo>
                    <a:cubicBezTo>
                      <a:pt x="3" y="193"/>
                      <a:pt x="3" y="193"/>
                      <a:pt x="3" y="193"/>
                    </a:cubicBezTo>
                    <a:cubicBezTo>
                      <a:pt x="3" y="193"/>
                      <a:pt x="3" y="193"/>
                      <a:pt x="3" y="193"/>
                    </a:cubicBezTo>
                    <a:cubicBezTo>
                      <a:pt x="3" y="193"/>
                      <a:pt x="3" y="193"/>
                      <a:pt x="3" y="193"/>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4" y="191"/>
                      <a:pt x="4" y="191"/>
                      <a:pt x="5" y="191"/>
                    </a:cubicBezTo>
                    <a:cubicBezTo>
                      <a:pt x="5" y="190"/>
                      <a:pt x="5" y="190"/>
                      <a:pt x="5" y="190"/>
                    </a:cubicBezTo>
                    <a:cubicBezTo>
                      <a:pt x="4" y="190"/>
                      <a:pt x="4" y="190"/>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8"/>
                      <a:pt x="3" y="188"/>
                      <a:pt x="3" y="188"/>
                    </a:cubicBezTo>
                    <a:cubicBezTo>
                      <a:pt x="3" y="188"/>
                      <a:pt x="3" y="188"/>
                      <a:pt x="4" y="188"/>
                    </a:cubicBezTo>
                    <a:cubicBezTo>
                      <a:pt x="4" y="188"/>
                      <a:pt x="4" y="188"/>
                      <a:pt x="4" y="188"/>
                    </a:cubicBezTo>
                    <a:cubicBezTo>
                      <a:pt x="4" y="187"/>
                      <a:pt x="4" y="187"/>
                      <a:pt x="4" y="187"/>
                    </a:cubicBezTo>
                    <a:cubicBezTo>
                      <a:pt x="4" y="187"/>
                      <a:pt x="4" y="187"/>
                      <a:pt x="4" y="187"/>
                    </a:cubicBezTo>
                    <a:cubicBezTo>
                      <a:pt x="4" y="187"/>
                      <a:pt x="4" y="187"/>
                      <a:pt x="4" y="187"/>
                    </a:cubicBezTo>
                    <a:cubicBezTo>
                      <a:pt x="4" y="187"/>
                      <a:pt x="4" y="187"/>
                      <a:pt x="4" y="187"/>
                    </a:cubicBezTo>
                    <a:cubicBezTo>
                      <a:pt x="4" y="187"/>
                      <a:pt x="4" y="187"/>
                      <a:pt x="4" y="186"/>
                    </a:cubicBezTo>
                    <a:cubicBezTo>
                      <a:pt x="4" y="186"/>
                      <a:pt x="4" y="186"/>
                      <a:pt x="4" y="186"/>
                    </a:cubicBezTo>
                    <a:cubicBezTo>
                      <a:pt x="4" y="186"/>
                      <a:pt x="4" y="186"/>
                      <a:pt x="4" y="186"/>
                    </a:cubicBezTo>
                    <a:cubicBezTo>
                      <a:pt x="4" y="186"/>
                      <a:pt x="4" y="186"/>
                      <a:pt x="4" y="186"/>
                    </a:cubicBezTo>
                    <a:cubicBezTo>
                      <a:pt x="4" y="186"/>
                      <a:pt x="4" y="186"/>
                      <a:pt x="4" y="186"/>
                    </a:cubicBezTo>
                    <a:cubicBezTo>
                      <a:pt x="4" y="185"/>
                      <a:pt x="4" y="184"/>
                      <a:pt x="4" y="184"/>
                    </a:cubicBezTo>
                    <a:cubicBezTo>
                      <a:pt x="4" y="184"/>
                      <a:pt x="4" y="184"/>
                      <a:pt x="4" y="184"/>
                    </a:cubicBezTo>
                    <a:cubicBezTo>
                      <a:pt x="4" y="184"/>
                      <a:pt x="4" y="184"/>
                      <a:pt x="4" y="184"/>
                    </a:cubicBezTo>
                    <a:cubicBezTo>
                      <a:pt x="4" y="184"/>
                      <a:pt x="4" y="184"/>
                      <a:pt x="4" y="183"/>
                    </a:cubicBezTo>
                    <a:cubicBezTo>
                      <a:pt x="4" y="183"/>
                      <a:pt x="4" y="183"/>
                      <a:pt x="4" y="183"/>
                    </a:cubicBezTo>
                    <a:cubicBezTo>
                      <a:pt x="4" y="183"/>
                      <a:pt x="4" y="182"/>
                      <a:pt x="4" y="181"/>
                    </a:cubicBezTo>
                    <a:cubicBezTo>
                      <a:pt x="4" y="181"/>
                      <a:pt x="4" y="181"/>
                      <a:pt x="4" y="181"/>
                    </a:cubicBezTo>
                    <a:cubicBezTo>
                      <a:pt x="4" y="181"/>
                      <a:pt x="4" y="181"/>
                      <a:pt x="4" y="181"/>
                    </a:cubicBezTo>
                    <a:cubicBezTo>
                      <a:pt x="4" y="181"/>
                      <a:pt x="4" y="181"/>
                      <a:pt x="4" y="181"/>
                    </a:cubicBezTo>
                    <a:cubicBezTo>
                      <a:pt x="4" y="181"/>
                      <a:pt x="4" y="181"/>
                      <a:pt x="4" y="181"/>
                    </a:cubicBezTo>
                    <a:cubicBezTo>
                      <a:pt x="4" y="180"/>
                      <a:pt x="4" y="180"/>
                      <a:pt x="4" y="180"/>
                    </a:cubicBezTo>
                    <a:cubicBezTo>
                      <a:pt x="4" y="180"/>
                      <a:pt x="4" y="180"/>
                      <a:pt x="4" y="180"/>
                    </a:cubicBezTo>
                    <a:cubicBezTo>
                      <a:pt x="4" y="180"/>
                      <a:pt x="4" y="180"/>
                      <a:pt x="4" y="180"/>
                    </a:cubicBezTo>
                    <a:cubicBezTo>
                      <a:pt x="4" y="179"/>
                      <a:pt x="4" y="179"/>
                      <a:pt x="4" y="179"/>
                    </a:cubicBezTo>
                    <a:cubicBezTo>
                      <a:pt x="4" y="179"/>
                      <a:pt x="4" y="179"/>
                      <a:pt x="4" y="179"/>
                    </a:cubicBezTo>
                    <a:cubicBezTo>
                      <a:pt x="4" y="178"/>
                      <a:pt x="4" y="178"/>
                      <a:pt x="4" y="177"/>
                    </a:cubicBezTo>
                    <a:cubicBezTo>
                      <a:pt x="4" y="177"/>
                      <a:pt x="4" y="177"/>
                      <a:pt x="4" y="177"/>
                    </a:cubicBezTo>
                    <a:cubicBezTo>
                      <a:pt x="4" y="177"/>
                      <a:pt x="4" y="177"/>
                      <a:pt x="4" y="177"/>
                    </a:cubicBezTo>
                    <a:cubicBezTo>
                      <a:pt x="4" y="177"/>
                      <a:pt x="4" y="176"/>
                      <a:pt x="4" y="176"/>
                    </a:cubicBezTo>
                    <a:cubicBezTo>
                      <a:pt x="4" y="176"/>
                      <a:pt x="4" y="176"/>
                      <a:pt x="4" y="176"/>
                    </a:cubicBezTo>
                    <a:cubicBezTo>
                      <a:pt x="4" y="176"/>
                      <a:pt x="4" y="176"/>
                      <a:pt x="5" y="176"/>
                    </a:cubicBezTo>
                    <a:cubicBezTo>
                      <a:pt x="5" y="176"/>
                      <a:pt x="5" y="176"/>
                      <a:pt x="5" y="175"/>
                    </a:cubicBezTo>
                    <a:cubicBezTo>
                      <a:pt x="5" y="175"/>
                      <a:pt x="5" y="175"/>
                      <a:pt x="5" y="175"/>
                    </a:cubicBezTo>
                    <a:cubicBezTo>
                      <a:pt x="5" y="175"/>
                      <a:pt x="5" y="175"/>
                      <a:pt x="5" y="175"/>
                    </a:cubicBezTo>
                    <a:cubicBezTo>
                      <a:pt x="5" y="175"/>
                      <a:pt x="5" y="175"/>
                      <a:pt x="5" y="175"/>
                    </a:cubicBezTo>
                    <a:cubicBezTo>
                      <a:pt x="5" y="175"/>
                      <a:pt x="5" y="175"/>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3"/>
                      <a:pt x="5" y="173"/>
                    </a:cubicBezTo>
                    <a:cubicBezTo>
                      <a:pt x="5" y="173"/>
                      <a:pt x="5" y="173"/>
                      <a:pt x="5" y="173"/>
                    </a:cubicBezTo>
                    <a:cubicBezTo>
                      <a:pt x="5" y="173"/>
                      <a:pt x="5" y="173"/>
                      <a:pt x="5" y="173"/>
                    </a:cubicBezTo>
                    <a:cubicBezTo>
                      <a:pt x="5" y="173"/>
                      <a:pt x="5" y="173"/>
                      <a:pt x="5" y="173"/>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1"/>
                      <a:pt x="5" y="171"/>
                    </a:cubicBezTo>
                    <a:cubicBezTo>
                      <a:pt x="5" y="171"/>
                      <a:pt x="5" y="171"/>
                      <a:pt x="6" y="171"/>
                    </a:cubicBezTo>
                    <a:cubicBezTo>
                      <a:pt x="6" y="171"/>
                      <a:pt x="6" y="171"/>
                      <a:pt x="6" y="171"/>
                    </a:cubicBezTo>
                    <a:cubicBezTo>
                      <a:pt x="6" y="170"/>
                      <a:pt x="6" y="170"/>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7"/>
                      <a:pt x="6" y="167"/>
                    </a:cubicBezTo>
                    <a:cubicBezTo>
                      <a:pt x="6" y="167"/>
                      <a:pt x="6" y="167"/>
                      <a:pt x="6" y="167"/>
                    </a:cubicBezTo>
                    <a:cubicBezTo>
                      <a:pt x="6" y="166"/>
                      <a:pt x="6" y="165"/>
                      <a:pt x="6" y="165"/>
                    </a:cubicBezTo>
                    <a:cubicBezTo>
                      <a:pt x="6" y="165"/>
                      <a:pt x="6" y="165"/>
                      <a:pt x="6" y="165"/>
                    </a:cubicBezTo>
                    <a:cubicBezTo>
                      <a:pt x="6" y="165"/>
                      <a:pt x="6" y="165"/>
                      <a:pt x="6" y="165"/>
                    </a:cubicBezTo>
                    <a:cubicBezTo>
                      <a:pt x="6" y="165"/>
                      <a:pt x="6" y="165"/>
                      <a:pt x="6" y="165"/>
                    </a:cubicBezTo>
                    <a:cubicBezTo>
                      <a:pt x="6" y="164"/>
                      <a:pt x="6" y="164"/>
                      <a:pt x="6" y="164"/>
                    </a:cubicBezTo>
                    <a:cubicBezTo>
                      <a:pt x="6" y="164"/>
                      <a:pt x="6" y="164"/>
                      <a:pt x="6" y="164"/>
                    </a:cubicBezTo>
                    <a:cubicBezTo>
                      <a:pt x="6" y="164"/>
                      <a:pt x="6" y="164"/>
                      <a:pt x="6" y="164"/>
                    </a:cubicBezTo>
                    <a:cubicBezTo>
                      <a:pt x="6" y="164"/>
                      <a:pt x="6" y="164"/>
                      <a:pt x="6" y="164"/>
                    </a:cubicBezTo>
                    <a:cubicBezTo>
                      <a:pt x="6"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2"/>
                      <a:pt x="7" y="162"/>
                      <a:pt x="7" y="162"/>
                    </a:cubicBezTo>
                    <a:cubicBezTo>
                      <a:pt x="7" y="162"/>
                      <a:pt x="7" y="162"/>
                      <a:pt x="7" y="162"/>
                    </a:cubicBezTo>
                    <a:cubicBezTo>
                      <a:pt x="7" y="162"/>
                      <a:pt x="7" y="162"/>
                      <a:pt x="7" y="162"/>
                    </a:cubicBezTo>
                    <a:cubicBezTo>
                      <a:pt x="7" y="162"/>
                      <a:pt x="7" y="162"/>
                      <a:pt x="7" y="162"/>
                    </a:cubicBezTo>
                    <a:cubicBezTo>
                      <a:pt x="7" y="162"/>
                      <a:pt x="8" y="162"/>
                      <a:pt x="8" y="162"/>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9" y="161"/>
                    </a:cubicBezTo>
                    <a:cubicBezTo>
                      <a:pt x="9" y="161"/>
                      <a:pt x="9" y="161"/>
                      <a:pt x="9" y="161"/>
                    </a:cubicBezTo>
                    <a:cubicBezTo>
                      <a:pt x="9" y="161"/>
                      <a:pt x="9" y="161"/>
                      <a:pt x="10" y="161"/>
                    </a:cubicBezTo>
                    <a:cubicBezTo>
                      <a:pt x="10" y="160"/>
                      <a:pt x="10" y="160"/>
                      <a:pt x="10" y="160"/>
                    </a:cubicBezTo>
                    <a:cubicBezTo>
                      <a:pt x="10" y="160"/>
                      <a:pt x="10" y="160"/>
                      <a:pt x="10" y="160"/>
                    </a:cubicBezTo>
                    <a:cubicBezTo>
                      <a:pt x="10" y="160"/>
                      <a:pt x="10" y="160"/>
                      <a:pt x="10" y="160"/>
                    </a:cubicBezTo>
                    <a:cubicBezTo>
                      <a:pt x="10" y="160"/>
                      <a:pt x="10" y="160"/>
                      <a:pt x="10" y="160"/>
                    </a:cubicBezTo>
                    <a:cubicBezTo>
                      <a:pt x="11" y="160"/>
                      <a:pt x="11" y="160"/>
                      <a:pt x="11" y="160"/>
                    </a:cubicBezTo>
                    <a:cubicBezTo>
                      <a:pt x="11" y="160"/>
                      <a:pt x="11" y="160"/>
                      <a:pt x="11" y="160"/>
                    </a:cubicBezTo>
                    <a:cubicBezTo>
                      <a:pt x="11" y="160"/>
                      <a:pt x="11" y="160"/>
                      <a:pt x="11" y="160"/>
                    </a:cubicBezTo>
                    <a:cubicBezTo>
                      <a:pt x="11" y="160"/>
                      <a:pt x="11" y="160"/>
                      <a:pt x="11" y="160"/>
                    </a:cubicBezTo>
                    <a:cubicBezTo>
                      <a:pt x="11" y="160"/>
                      <a:pt x="11" y="160"/>
                      <a:pt x="12" y="160"/>
                    </a:cubicBezTo>
                    <a:cubicBezTo>
                      <a:pt x="12" y="160"/>
                      <a:pt x="12" y="160"/>
                      <a:pt x="12" y="160"/>
                    </a:cubicBezTo>
                    <a:cubicBezTo>
                      <a:pt x="12" y="160"/>
                      <a:pt x="12" y="160"/>
                      <a:pt x="12" y="160"/>
                    </a:cubicBezTo>
                    <a:cubicBezTo>
                      <a:pt x="12" y="160"/>
                      <a:pt x="12" y="160"/>
                      <a:pt x="12" y="160"/>
                    </a:cubicBezTo>
                    <a:cubicBezTo>
                      <a:pt x="13" y="160"/>
                      <a:pt x="13" y="160"/>
                      <a:pt x="14" y="160"/>
                    </a:cubicBezTo>
                    <a:cubicBezTo>
                      <a:pt x="14" y="159"/>
                      <a:pt x="14" y="159"/>
                      <a:pt x="14" y="159"/>
                    </a:cubicBezTo>
                    <a:cubicBezTo>
                      <a:pt x="15" y="159"/>
                      <a:pt x="16" y="159"/>
                      <a:pt x="17" y="158"/>
                    </a:cubicBezTo>
                    <a:cubicBezTo>
                      <a:pt x="17" y="158"/>
                      <a:pt x="17" y="158"/>
                      <a:pt x="17" y="158"/>
                    </a:cubicBezTo>
                    <a:cubicBezTo>
                      <a:pt x="18" y="158"/>
                      <a:pt x="19" y="158"/>
                      <a:pt x="19" y="158"/>
                    </a:cubicBezTo>
                    <a:cubicBezTo>
                      <a:pt x="20" y="158"/>
                      <a:pt x="20" y="158"/>
                      <a:pt x="21" y="157"/>
                    </a:cubicBezTo>
                    <a:cubicBezTo>
                      <a:pt x="22" y="157"/>
                      <a:pt x="23" y="157"/>
                      <a:pt x="24" y="157"/>
                    </a:cubicBezTo>
                    <a:cubicBezTo>
                      <a:pt x="25" y="156"/>
                      <a:pt x="25" y="156"/>
                      <a:pt x="26" y="156"/>
                    </a:cubicBezTo>
                    <a:cubicBezTo>
                      <a:pt x="26" y="156"/>
                      <a:pt x="26" y="156"/>
                      <a:pt x="26" y="156"/>
                    </a:cubicBezTo>
                    <a:cubicBezTo>
                      <a:pt x="26" y="156"/>
                      <a:pt x="26" y="156"/>
                      <a:pt x="26"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8" y="156"/>
                      <a:pt x="28" y="156"/>
                      <a:pt x="28" y="156"/>
                    </a:cubicBezTo>
                    <a:cubicBezTo>
                      <a:pt x="28" y="156"/>
                      <a:pt x="28" y="156"/>
                      <a:pt x="28" y="156"/>
                    </a:cubicBezTo>
                    <a:cubicBezTo>
                      <a:pt x="28" y="156"/>
                      <a:pt x="28"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30" y="155"/>
                      <a:pt x="30" y="155"/>
                      <a:pt x="31" y="155"/>
                    </a:cubicBezTo>
                    <a:cubicBezTo>
                      <a:pt x="32" y="155"/>
                      <a:pt x="33" y="154"/>
                      <a:pt x="34" y="154"/>
                    </a:cubicBezTo>
                    <a:cubicBezTo>
                      <a:pt x="34" y="154"/>
                      <a:pt x="35" y="153"/>
                      <a:pt x="36" y="153"/>
                    </a:cubicBezTo>
                    <a:cubicBezTo>
                      <a:pt x="36" y="153"/>
                      <a:pt x="36" y="153"/>
                      <a:pt x="36" y="153"/>
                    </a:cubicBezTo>
                    <a:cubicBezTo>
                      <a:pt x="36" y="153"/>
                      <a:pt x="37" y="153"/>
                      <a:pt x="38" y="153"/>
                    </a:cubicBezTo>
                    <a:cubicBezTo>
                      <a:pt x="38" y="153"/>
                      <a:pt x="38" y="153"/>
                      <a:pt x="38" y="153"/>
                    </a:cubicBezTo>
                    <a:cubicBezTo>
                      <a:pt x="38" y="153"/>
                      <a:pt x="39" y="153"/>
                      <a:pt x="39" y="153"/>
                    </a:cubicBezTo>
                    <a:cubicBezTo>
                      <a:pt x="39" y="153"/>
                      <a:pt x="39" y="153"/>
                      <a:pt x="39" y="153"/>
                    </a:cubicBezTo>
                    <a:cubicBezTo>
                      <a:pt x="40" y="153"/>
                      <a:pt x="40" y="153"/>
                      <a:pt x="40" y="153"/>
                    </a:cubicBezTo>
                    <a:cubicBezTo>
                      <a:pt x="40" y="152"/>
                      <a:pt x="40" y="152"/>
                      <a:pt x="40" y="152"/>
                    </a:cubicBezTo>
                    <a:cubicBezTo>
                      <a:pt x="40" y="152"/>
                      <a:pt x="41" y="152"/>
                      <a:pt x="41" y="152"/>
                    </a:cubicBezTo>
                    <a:cubicBezTo>
                      <a:pt x="41" y="152"/>
                      <a:pt x="41" y="152"/>
                      <a:pt x="41" y="152"/>
                    </a:cubicBezTo>
                    <a:cubicBezTo>
                      <a:pt x="41" y="152"/>
                      <a:pt x="41" y="152"/>
                      <a:pt x="41" y="152"/>
                    </a:cubicBezTo>
                    <a:cubicBezTo>
                      <a:pt x="41" y="152"/>
                      <a:pt x="41" y="152"/>
                      <a:pt x="41" y="152"/>
                    </a:cubicBezTo>
                    <a:cubicBezTo>
                      <a:pt x="41" y="152"/>
                      <a:pt x="41" y="152"/>
                      <a:pt x="42" y="152"/>
                    </a:cubicBezTo>
                    <a:cubicBezTo>
                      <a:pt x="42" y="152"/>
                      <a:pt x="42" y="152"/>
                      <a:pt x="42" y="152"/>
                    </a:cubicBezTo>
                    <a:cubicBezTo>
                      <a:pt x="42" y="152"/>
                      <a:pt x="42" y="152"/>
                      <a:pt x="42" y="152"/>
                    </a:cubicBezTo>
                    <a:cubicBezTo>
                      <a:pt x="42" y="152"/>
                      <a:pt x="42" y="152"/>
                      <a:pt x="42" y="152"/>
                    </a:cubicBezTo>
                    <a:cubicBezTo>
                      <a:pt x="43" y="152"/>
                      <a:pt x="43" y="151"/>
                      <a:pt x="44" y="151"/>
                    </a:cubicBezTo>
                    <a:cubicBezTo>
                      <a:pt x="44" y="151"/>
                      <a:pt x="44" y="151"/>
                      <a:pt x="44" y="151"/>
                    </a:cubicBezTo>
                    <a:cubicBezTo>
                      <a:pt x="44" y="151"/>
                      <a:pt x="44" y="151"/>
                      <a:pt x="45" y="151"/>
                    </a:cubicBezTo>
                    <a:cubicBezTo>
                      <a:pt x="45" y="151"/>
                      <a:pt x="45" y="151"/>
                      <a:pt x="45" y="151"/>
                    </a:cubicBezTo>
                    <a:cubicBezTo>
                      <a:pt x="45" y="151"/>
                      <a:pt x="45" y="151"/>
                      <a:pt x="45" y="151"/>
                    </a:cubicBezTo>
                    <a:cubicBezTo>
                      <a:pt x="46" y="151"/>
                      <a:pt x="46" y="151"/>
                      <a:pt x="46" y="151"/>
                    </a:cubicBezTo>
                    <a:cubicBezTo>
                      <a:pt x="46" y="151"/>
                      <a:pt x="46" y="151"/>
                      <a:pt x="46" y="151"/>
                    </a:cubicBezTo>
                    <a:cubicBezTo>
                      <a:pt x="46" y="150"/>
                      <a:pt x="47" y="150"/>
                      <a:pt x="48" y="150"/>
                    </a:cubicBezTo>
                    <a:cubicBezTo>
                      <a:pt x="49" y="149"/>
                      <a:pt x="50" y="149"/>
                      <a:pt x="52" y="149"/>
                    </a:cubicBezTo>
                    <a:cubicBezTo>
                      <a:pt x="53" y="148"/>
                      <a:pt x="55" y="147"/>
                      <a:pt x="57" y="146"/>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2">
                <a:extLst>
                  <a:ext uri="{FF2B5EF4-FFF2-40B4-BE49-F238E27FC236}">
                    <a16:creationId xmlns:a16="http://schemas.microsoft.com/office/drawing/2014/main" xmlns="" id="{69CAF983-B4CC-440A-99D9-0B2963EDF669}"/>
                  </a:ext>
                </a:extLst>
              </p:cNvPr>
              <p:cNvSpPr>
                <a:spLocks/>
              </p:cNvSpPr>
              <p:nvPr/>
            </p:nvSpPr>
            <p:spPr bwMode="auto">
              <a:xfrm>
                <a:off x="3789363" y="3698876"/>
                <a:ext cx="315913" cy="247650"/>
              </a:xfrm>
              <a:custGeom>
                <a:avLst/>
                <a:gdLst>
                  <a:gd name="T0" fmla="*/ 41 w 41"/>
                  <a:gd name="T1" fmla="*/ 28 h 32"/>
                  <a:gd name="T2" fmla="*/ 36 w 41"/>
                  <a:gd name="T3" fmla="*/ 29 h 32"/>
                  <a:gd name="T4" fmla="*/ 10 w 41"/>
                  <a:gd name="T5" fmla="*/ 15 h 32"/>
                  <a:gd name="T6" fmla="*/ 5 w 41"/>
                  <a:gd name="T7" fmla="*/ 12 h 32"/>
                  <a:gd name="T8" fmla="*/ 9 w 41"/>
                  <a:gd name="T9" fmla="*/ 32 h 32"/>
                  <a:gd name="T10" fmla="*/ 5 w 41"/>
                  <a:gd name="T11" fmla="*/ 32 h 32"/>
                  <a:gd name="T12" fmla="*/ 0 w 41"/>
                  <a:gd name="T13" fmla="*/ 7 h 32"/>
                  <a:gd name="T14" fmla="*/ 4 w 41"/>
                  <a:gd name="T15" fmla="*/ 6 h 32"/>
                  <a:gd name="T16" fmla="*/ 33 w 41"/>
                  <a:gd name="T17" fmla="*/ 21 h 32"/>
                  <a:gd name="T18" fmla="*/ 36 w 41"/>
                  <a:gd name="T19" fmla="*/ 23 h 32"/>
                  <a:gd name="T20" fmla="*/ 31 w 41"/>
                  <a:gd name="T21" fmla="*/ 0 h 32"/>
                  <a:gd name="T22" fmla="*/ 36 w 41"/>
                  <a:gd name="T23" fmla="*/ 0 h 32"/>
                  <a:gd name="T24" fmla="*/ 41 w 41"/>
                  <a:gd name="T25"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41" y="28"/>
                    </a:moveTo>
                    <a:cubicBezTo>
                      <a:pt x="36" y="29"/>
                      <a:pt x="36" y="29"/>
                      <a:pt x="36" y="29"/>
                    </a:cubicBezTo>
                    <a:cubicBezTo>
                      <a:pt x="10" y="15"/>
                      <a:pt x="10" y="15"/>
                      <a:pt x="10" y="15"/>
                    </a:cubicBezTo>
                    <a:cubicBezTo>
                      <a:pt x="8" y="14"/>
                      <a:pt x="7" y="13"/>
                      <a:pt x="5" y="12"/>
                    </a:cubicBezTo>
                    <a:cubicBezTo>
                      <a:pt x="9" y="32"/>
                      <a:pt x="9" y="32"/>
                      <a:pt x="9" y="32"/>
                    </a:cubicBezTo>
                    <a:cubicBezTo>
                      <a:pt x="5" y="32"/>
                      <a:pt x="5" y="32"/>
                      <a:pt x="5" y="32"/>
                    </a:cubicBezTo>
                    <a:cubicBezTo>
                      <a:pt x="0" y="7"/>
                      <a:pt x="0" y="7"/>
                      <a:pt x="0" y="7"/>
                    </a:cubicBezTo>
                    <a:cubicBezTo>
                      <a:pt x="4" y="6"/>
                      <a:pt x="4" y="6"/>
                      <a:pt x="4" y="6"/>
                    </a:cubicBezTo>
                    <a:cubicBezTo>
                      <a:pt x="33" y="21"/>
                      <a:pt x="33" y="21"/>
                      <a:pt x="33" y="21"/>
                    </a:cubicBezTo>
                    <a:cubicBezTo>
                      <a:pt x="36" y="23"/>
                      <a:pt x="36" y="23"/>
                      <a:pt x="36" y="23"/>
                    </a:cubicBezTo>
                    <a:cubicBezTo>
                      <a:pt x="31" y="0"/>
                      <a:pt x="31" y="0"/>
                      <a:pt x="31" y="0"/>
                    </a:cubicBezTo>
                    <a:cubicBezTo>
                      <a:pt x="36" y="0"/>
                      <a:pt x="36" y="0"/>
                      <a:pt x="36" y="0"/>
                    </a:cubicBezTo>
                    <a:lnTo>
                      <a:pt x="41" y="2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
                <a:extLst>
                  <a:ext uri="{FF2B5EF4-FFF2-40B4-BE49-F238E27FC236}">
                    <a16:creationId xmlns:a16="http://schemas.microsoft.com/office/drawing/2014/main" xmlns="" id="{0220B24B-59E4-4866-843C-998A8D01EF09}"/>
                  </a:ext>
                </a:extLst>
              </p:cNvPr>
              <p:cNvSpPr>
                <a:spLocks/>
              </p:cNvSpPr>
              <p:nvPr/>
            </p:nvSpPr>
            <p:spPr bwMode="auto">
              <a:xfrm>
                <a:off x="3767138" y="3436938"/>
                <a:ext cx="292100" cy="231775"/>
              </a:xfrm>
              <a:custGeom>
                <a:avLst/>
                <a:gdLst>
                  <a:gd name="T0" fmla="*/ 184 w 184"/>
                  <a:gd name="T1" fmla="*/ 136 h 146"/>
                  <a:gd name="T2" fmla="*/ 9 w 184"/>
                  <a:gd name="T3" fmla="*/ 146 h 146"/>
                  <a:gd name="T4" fmla="*/ 5 w 184"/>
                  <a:gd name="T5" fmla="*/ 121 h 146"/>
                  <a:gd name="T6" fmla="*/ 77 w 184"/>
                  <a:gd name="T7" fmla="*/ 116 h 146"/>
                  <a:gd name="T8" fmla="*/ 73 w 184"/>
                  <a:gd name="T9" fmla="*/ 29 h 146"/>
                  <a:gd name="T10" fmla="*/ 0 w 184"/>
                  <a:gd name="T11" fmla="*/ 29 h 146"/>
                  <a:gd name="T12" fmla="*/ 0 w 184"/>
                  <a:gd name="T13" fmla="*/ 9 h 146"/>
                  <a:gd name="T14" fmla="*/ 175 w 184"/>
                  <a:gd name="T15" fmla="*/ 0 h 146"/>
                  <a:gd name="T16" fmla="*/ 179 w 184"/>
                  <a:gd name="T17" fmla="*/ 19 h 146"/>
                  <a:gd name="T18" fmla="*/ 97 w 184"/>
                  <a:gd name="T19" fmla="*/ 24 h 146"/>
                  <a:gd name="T20" fmla="*/ 102 w 184"/>
                  <a:gd name="T21" fmla="*/ 116 h 146"/>
                  <a:gd name="T22" fmla="*/ 184 w 184"/>
                  <a:gd name="T23" fmla="*/ 112 h 146"/>
                  <a:gd name="T24" fmla="*/ 184 w 184"/>
                  <a:gd name="T2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46">
                    <a:moveTo>
                      <a:pt x="184" y="136"/>
                    </a:moveTo>
                    <a:lnTo>
                      <a:pt x="9" y="146"/>
                    </a:lnTo>
                    <a:lnTo>
                      <a:pt x="5" y="121"/>
                    </a:lnTo>
                    <a:lnTo>
                      <a:pt x="77" y="116"/>
                    </a:lnTo>
                    <a:lnTo>
                      <a:pt x="73" y="29"/>
                    </a:lnTo>
                    <a:lnTo>
                      <a:pt x="0" y="29"/>
                    </a:lnTo>
                    <a:lnTo>
                      <a:pt x="0" y="9"/>
                    </a:lnTo>
                    <a:lnTo>
                      <a:pt x="175" y="0"/>
                    </a:lnTo>
                    <a:lnTo>
                      <a:pt x="179" y="19"/>
                    </a:lnTo>
                    <a:lnTo>
                      <a:pt x="97" y="24"/>
                    </a:lnTo>
                    <a:lnTo>
                      <a:pt x="102" y="116"/>
                    </a:lnTo>
                    <a:lnTo>
                      <a:pt x="184" y="112"/>
                    </a:lnTo>
                    <a:lnTo>
                      <a:pt x="184" y="136"/>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4">
                <a:extLst>
                  <a:ext uri="{FF2B5EF4-FFF2-40B4-BE49-F238E27FC236}">
                    <a16:creationId xmlns:a16="http://schemas.microsoft.com/office/drawing/2014/main" xmlns="" id="{DB18C167-CAE8-442F-B72A-E2A154A4A53A}"/>
                  </a:ext>
                </a:extLst>
              </p:cNvPr>
              <p:cNvSpPr>
                <a:spLocks/>
              </p:cNvSpPr>
              <p:nvPr/>
            </p:nvSpPr>
            <p:spPr bwMode="auto">
              <a:xfrm>
                <a:off x="3767138" y="3143251"/>
                <a:ext cx="300038" cy="223838"/>
              </a:xfrm>
              <a:custGeom>
                <a:avLst/>
                <a:gdLst>
                  <a:gd name="T0" fmla="*/ 179 w 189"/>
                  <a:gd name="T1" fmla="*/ 141 h 141"/>
                  <a:gd name="T2" fmla="*/ 0 w 189"/>
                  <a:gd name="T3" fmla="*/ 131 h 141"/>
                  <a:gd name="T4" fmla="*/ 9 w 189"/>
                  <a:gd name="T5" fmla="*/ 0 h 141"/>
                  <a:gd name="T6" fmla="*/ 34 w 189"/>
                  <a:gd name="T7" fmla="*/ 5 h 141"/>
                  <a:gd name="T8" fmla="*/ 24 w 189"/>
                  <a:gd name="T9" fmla="*/ 107 h 141"/>
                  <a:gd name="T10" fmla="*/ 77 w 189"/>
                  <a:gd name="T11" fmla="*/ 112 h 141"/>
                  <a:gd name="T12" fmla="*/ 87 w 189"/>
                  <a:gd name="T13" fmla="*/ 15 h 141"/>
                  <a:gd name="T14" fmla="*/ 107 w 189"/>
                  <a:gd name="T15" fmla="*/ 15 h 141"/>
                  <a:gd name="T16" fmla="*/ 97 w 189"/>
                  <a:gd name="T17" fmla="*/ 112 h 141"/>
                  <a:gd name="T18" fmla="*/ 160 w 189"/>
                  <a:gd name="T19" fmla="*/ 117 h 141"/>
                  <a:gd name="T20" fmla="*/ 165 w 189"/>
                  <a:gd name="T21" fmla="*/ 10 h 141"/>
                  <a:gd name="T22" fmla="*/ 189 w 189"/>
                  <a:gd name="T23" fmla="*/ 10 h 141"/>
                  <a:gd name="T24" fmla="*/ 179 w 189"/>
                  <a:gd name="T2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41">
                    <a:moveTo>
                      <a:pt x="179" y="141"/>
                    </a:moveTo>
                    <a:lnTo>
                      <a:pt x="0" y="131"/>
                    </a:lnTo>
                    <a:lnTo>
                      <a:pt x="9" y="0"/>
                    </a:lnTo>
                    <a:lnTo>
                      <a:pt x="34" y="5"/>
                    </a:lnTo>
                    <a:lnTo>
                      <a:pt x="24" y="107"/>
                    </a:lnTo>
                    <a:lnTo>
                      <a:pt x="77" y="112"/>
                    </a:lnTo>
                    <a:lnTo>
                      <a:pt x="87" y="15"/>
                    </a:lnTo>
                    <a:lnTo>
                      <a:pt x="107" y="15"/>
                    </a:lnTo>
                    <a:lnTo>
                      <a:pt x="97" y="112"/>
                    </a:lnTo>
                    <a:lnTo>
                      <a:pt x="160" y="117"/>
                    </a:lnTo>
                    <a:lnTo>
                      <a:pt x="165" y="10"/>
                    </a:lnTo>
                    <a:lnTo>
                      <a:pt x="189" y="10"/>
                    </a:lnTo>
                    <a:lnTo>
                      <a:pt x="179" y="14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5">
                <a:extLst>
                  <a:ext uri="{FF2B5EF4-FFF2-40B4-BE49-F238E27FC236}">
                    <a16:creationId xmlns:a16="http://schemas.microsoft.com/office/drawing/2014/main" xmlns="" id="{D0EFE411-31AC-4C5C-A01F-44EFBB964012}"/>
                  </a:ext>
                </a:extLst>
              </p:cNvPr>
              <p:cNvSpPr>
                <a:spLocks/>
              </p:cNvSpPr>
              <p:nvPr/>
            </p:nvSpPr>
            <p:spPr bwMode="auto">
              <a:xfrm>
                <a:off x="3821113" y="2919413"/>
                <a:ext cx="269875" cy="200025"/>
              </a:xfrm>
              <a:custGeom>
                <a:avLst/>
                <a:gdLst>
                  <a:gd name="T0" fmla="*/ 22 w 35"/>
                  <a:gd name="T1" fmla="*/ 25 h 26"/>
                  <a:gd name="T2" fmla="*/ 23 w 35"/>
                  <a:gd name="T3" fmla="*/ 20 h 26"/>
                  <a:gd name="T4" fmla="*/ 28 w 35"/>
                  <a:gd name="T5" fmla="*/ 20 h 26"/>
                  <a:gd name="T6" fmla="*/ 31 w 35"/>
                  <a:gd name="T7" fmla="*/ 17 h 26"/>
                  <a:gd name="T8" fmla="*/ 30 w 35"/>
                  <a:gd name="T9" fmla="*/ 13 h 26"/>
                  <a:gd name="T10" fmla="*/ 29 w 35"/>
                  <a:gd name="T11" fmla="*/ 11 h 26"/>
                  <a:gd name="T12" fmla="*/ 24 w 35"/>
                  <a:gd name="T13" fmla="*/ 10 h 26"/>
                  <a:gd name="T14" fmla="*/ 0 w 35"/>
                  <a:gd name="T15" fmla="*/ 5 h 26"/>
                  <a:gd name="T16" fmla="*/ 0 w 35"/>
                  <a:gd name="T17" fmla="*/ 0 h 26"/>
                  <a:gd name="T18" fmla="*/ 25 w 35"/>
                  <a:gd name="T19" fmla="*/ 5 h 26"/>
                  <a:gd name="T20" fmla="*/ 32 w 35"/>
                  <a:gd name="T21" fmla="*/ 7 h 26"/>
                  <a:gd name="T22" fmla="*/ 35 w 35"/>
                  <a:gd name="T23" fmla="*/ 12 h 26"/>
                  <a:gd name="T24" fmla="*/ 35 w 35"/>
                  <a:gd name="T25" fmla="*/ 17 h 26"/>
                  <a:gd name="T26" fmla="*/ 31 w 35"/>
                  <a:gd name="T27" fmla="*/ 24 h 26"/>
                  <a:gd name="T28" fmla="*/ 22 w 35"/>
                  <a:gd name="T2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6">
                    <a:moveTo>
                      <a:pt x="22" y="25"/>
                    </a:moveTo>
                    <a:cubicBezTo>
                      <a:pt x="23" y="20"/>
                      <a:pt x="23" y="20"/>
                      <a:pt x="23" y="20"/>
                    </a:cubicBezTo>
                    <a:cubicBezTo>
                      <a:pt x="25" y="21"/>
                      <a:pt x="27" y="21"/>
                      <a:pt x="28" y="20"/>
                    </a:cubicBezTo>
                    <a:cubicBezTo>
                      <a:pt x="30" y="19"/>
                      <a:pt x="30" y="18"/>
                      <a:pt x="31" y="17"/>
                    </a:cubicBezTo>
                    <a:cubicBezTo>
                      <a:pt x="31" y="15"/>
                      <a:pt x="31" y="14"/>
                      <a:pt x="30" y="13"/>
                    </a:cubicBezTo>
                    <a:cubicBezTo>
                      <a:pt x="30" y="12"/>
                      <a:pt x="29" y="12"/>
                      <a:pt x="29" y="11"/>
                    </a:cubicBezTo>
                    <a:cubicBezTo>
                      <a:pt x="28" y="11"/>
                      <a:pt x="26" y="10"/>
                      <a:pt x="24" y="10"/>
                    </a:cubicBezTo>
                    <a:cubicBezTo>
                      <a:pt x="0" y="5"/>
                      <a:pt x="0" y="5"/>
                      <a:pt x="0" y="5"/>
                    </a:cubicBezTo>
                    <a:cubicBezTo>
                      <a:pt x="0" y="0"/>
                      <a:pt x="0" y="0"/>
                      <a:pt x="0" y="0"/>
                    </a:cubicBezTo>
                    <a:cubicBezTo>
                      <a:pt x="25" y="5"/>
                      <a:pt x="25" y="5"/>
                      <a:pt x="25" y="5"/>
                    </a:cubicBezTo>
                    <a:cubicBezTo>
                      <a:pt x="28" y="6"/>
                      <a:pt x="30" y="6"/>
                      <a:pt x="32" y="7"/>
                    </a:cubicBezTo>
                    <a:cubicBezTo>
                      <a:pt x="33" y="8"/>
                      <a:pt x="34" y="10"/>
                      <a:pt x="35" y="12"/>
                    </a:cubicBezTo>
                    <a:cubicBezTo>
                      <a:pt x="35" y="13"/>
                      <a:pt x="35" y="15"/>
                      <a:pt x="35" y="17"/>
                    </a:cubicBezTo>
                    <a:cubicBezTo>
                      <a:pt x="34" y="20"/>
                      <a:pt x="33" y="23"/>
                      <a:pt x="31" y="24"/>
                    </a:cubicBezTo>
                    <a:cubicBezTo>
                      <a:pt x="29" y="25"/>
                      <a:pt x="26" y="26"/>
                      <a:pt x="22" y="25"/>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6">
                <a:extLst>
                  <a:ext uri="{FF2B5EF4-FFF2-40B4-BE49-F238E27FC236}">
                    <a16:creationId xmlns:a16="http://schemas.microsoft.com/office/drawing/2014/main" xmlns="" id="{3919D87D-E54E-4579-9642-F158200A340D}"/>
                  </a:ext>
                </a:extLst>
              </p:cNvPr>
              <p:cNvSpPr>
                <a:spLocks/>
              </p:cNvSpPr>
              <p:nvPr/>
            </p:nvSpPr>
            <p:spPr bwMode="auto">
              <a:xfrm>
                <a:off x="3843338" y="2795588"/>
                <a:ext cx="285750" cy="107950"/>
              </a:xfrm>
              <a:custGeom>
                <a:avLst/>
                <a:gdLst>
                  <a:gd name="T0" fmla="*/ 170 w 180"/>
                  <a:gd name="T1" fmla="*/ 68 h 68"/>
                  <a:gd name="T2" fmla="*/ 0 w 180"/>
                  <a:gd name="T3" fmla="*/ 25 h 68"/>
                  <a:gd name="T4" fmla="*/ 10 w 180"/>
                  <a:gd name="T5" fmla="*/ 0 h 68"/>
                  <a:gd name="T6" fmla="*/ 180 w 180"/>
                  <a:gd name="T7" fmla="*/ 49 h 68"/>
                  <a:gd name="T8" fmla="*/ 170 w 180"/>
                  <a:gd name="T9" fmla="*/ 68 h 68"/>
                </a:gdLst>
                <a:ahLst/>
                <a:cxnLst>
                  <a:cxn ang="0">
                    <a:pos x="T0" y="T1"/>
                  </a:cxn>
                  <a:cxn ang="0">
                    <a:pos x="T2" y="T3"/>
                  </a:cxn>
                  <a:cxn ang="0">
                    <a:pos x="T4" y="T5"/>
                  </a:cxn>
                  <a:cxn ang="0">
                    <a:pos x="T6" y="T7"/>
                  </a:cxn>
                  <a:cxn ang="0">
                    <a:pos x="T8" y="T9"/>
                  </a:cxn>
                </a:cxnLst>
                <a:rect l="0" t="0" r="r" b="b"/>
                <a:pathLst>
                  <a:path w="180" h="68">
                    <a:moveTo>
                      <a:pt x="170" y="68"/>
                    </a:moveTo>
                    <a:lnTo>
                      <a:pt x="0" y="25"/>
                    </a:lnTo>
                    <a:lnTo>
                      <a:pt x="10" y="0"/>
                    </a:lnTo>
                    <a:lnTo>
                      <a:pt x="180" y="49"/>
                    </a:lnTo>
                    <a:lnTo>
                      <a:pt x="170" y="6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a:extLst>
                  <a:ext uri="{FF2B5EF4-FFF2-40B4-BE49-F238E27FC236}">
                    <a16:creationId xmlns:a16="http://schemas.microsoft.com/office/drawing/2014/main" xmlns="" id="{586DDB08-9EBD-4752-B148-8135EAAB2F16}"/>
                  </a:ext>
                </a:extLst>
              </p:cNvPr>
              <p:cNvSpPr>
                <a:spLocks noEditPoints="1"/>
              </p:cNvSpPr>
              <p:nvPr/>
            </p:nvSpPr>
            <p:spPr bwMode="auto">
              <a:xfrm>
                <a:off x="3905250" y="2587626"/>
                <a:ext cx="323850" cy="247650"/>
              </a:xfrm>
              <a:custGeom>
                <a:avLst/>
                <a:gdLst>
                  <a:gd name="T0" fmla="*/ 30 w 42"/>
                  <a:gd name="T1" fmla="*/ 32 h 32"/>
                  <a:gd name="T2" fmla="*/ 0 w 42"/>
                  <a:gd name="T3" fmla="*/ 6 h 32"/>
                  <a:gd name="T4" fmla="*/ 2 w 42"/>
                  <a:gd name="T5" fmla="*/ 1 h 32"/>
                  <a:gd name="T6" fmla="*/ 42 w 42"/>
                  <a:gd name="T7" fmla="*/ 0 h 32"/>
                  <a:gd name="T8" fmla="*/ 40 w 42"/>
                  <a:gd name="T9" fmla="*/ 5 h 32"/>
                  <a:gd name="T10" fmla="*/ 28 w 42"/>
                  <a:gd name="T11" fmla="*/ 5 h 32"/>
                  <a:gd name="T12" fmla="*/ 23 w 42"/>
                  <a:gd name="T13" fmla="*/ 19 h 32"/>
                  <a:gd name="T14" fmla="*/ 31 w 42"/>
                  <a:gd name="T15" fmla="*/ 27 h 32"/>
                  <a:gd name="T16" fmla="*/ 30 w 42"/>
                  <a:gd name="T17" fmla="*/ 32 h 32"/>
                  <a:gd name="T18" fmla="*/ 19 w 42"/>
                  <a:gd name="T19" fmla="*/ 17 h 32"/>
                  <a:gd name="T20" fmla="*/ 24 w 42"/>
                  <a:gd name="T21" fmla="*/ 5 h 32"/>
                  <a:gd name="T22" fmla="*/ 13 w 42"/>
                  <a:gd name="T23" fmla="*/ 5 h 32"/>
                  <a:gd name="T24" fmla="*/ 5 w 42"/>
                  <a:gd name="T25" fmla="*/ 5 h 32"/>
                  <a:gd name="T26" fmla="*/ 11 w 42"/>
                  <a:gd name="T27" fmla="*/ 9 h 32"/>
                  <a:gd name="T28" fmla="*/ 19 w 42"/>
                  <a:gd name="T29"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32">
                    <a:moveTo>
                      <a:pt x="30" y="32"/>
                    </a:moveTo>
                    <a:cubicBezTo>
                      <a:pt x="0" y="6"/>
                      <a:pt x="0" y="6"/>
                      <a:pt x="0" y="6"/>
                    </a:cubicBezTo>
                    <a:cubicBezTo>
                      <a:pt x="2" y="1"/>
                      <a:pt x="2" y="1"/>
                      <a:pt x="2" y="1"/>
                    </a:cubicBezTo>
                    <a:cubicBezTo>
                      <a:pt x="42" y="0"/>
                      <a:pt x="42" y="0"/>
                      <a:pt x="42" y="0"/>
                    </a:cubicBezTo>
                    <a:cubicBezTo>
                      <a:pt x="40" y="5"/>
                      <a:pt x="40" y="5"/>
                      <a:pt x="40" y="5"/>
                    </a:cubicBezTo>
                    <a:cubicBezTo>
                      <a:pt x="28" y="5"/>
                      <a:pt x="28" y="5"/>
                      <a:pt x="28" y="5"/>
                    </a:cubicBezTo>
                    <a:cubicBezTo>
                      <a:pt x="23" y="19"/>
                      <a:pt x="23" y="19"/>
                      <a:pt x="23" y="19"/>
                    </a:cubicBezTo>
                    <a:cubicBezTo>
                      <a:pt x="31" y="27"/>
                      <a:pt x="31" y="27"/>
                      <a:pt x="31" y="27"/>
                    </a:cubicBezTo>
                    <a:lnTo>
                      <a:pt x="30" y="32"/>
                    </a:lnTo>
                    <a:close/>
                    <a:moveTo>
                      <a:pt x="19" y="17"/>
                    </a:moveTo>
                    <a:cubicBezTo>
                      <a:pt x="24" y="5"/>
                      <a:pt x="24" y="5"/>
                      <a:pt x="24" y="5"/>
                    </a:cubicBezTo>
                    <a:cubicBezTo>
                      <a:pt x="13" y="5"/>
                      <a:pt x="13" y="5"/>
                      <a:pt x="13" y="5"/>
                    </a:cubicBezTo>
                    <a:cubicBezTo>
                      <a:pt x="10" y="5"/>
                      <a:pt x="7" y="5"/>
                      <a:pt x="5" y="5"/>
                    </a:cubicBezTo>
                    <a:cubicBezTo>
                      <a:pt x="7" y="6"/>
                      <a:pt x="9" y="8"/>
                      <a:pt x="11" y="9"/>
                    </a:cubicBezTo>
                    <a:lnTo>
                      <a:pt x="19" y="1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
                <a:extLst>
                  <a:ext uri="{FF2B5EF4-FFF2-40B4-BE49-F238E27FC236}">
                    <a16:creationId xmlns:a16="http://schemas.microsoft.com/office/drawing/2014/main" xmlns="" id="{501EDEF1-EF90-4256-B90A-75C6A29F9AFA}"/>
                  </a:ext>
                </a:extLst>
              </p:cNvPr>
              <p:cNvSpPr>
                <a:spLocks/>
              </p:cNvSpPr>
              <p:nvPr/>
            </p:nvSpPr>
            <p:spPr bwMode="auto">
              <a:xfrm>
                <a:off x="3990975" y="2232026"/>
                <a:ext cx="354013" cy="325438"/>
              </a:xfrm>
              <a:custGeom>
                <a:avLst/>
                <a:gdLst>
                  <a:gd name="T0" fmla="*/ 155 w 223"/>
                  <a:gd name="T1" fmla="*/ 205 h 205"/>
                  <a:gd name="T2" fmla="*/ 0 w 223"/>
                  <a:gd name="T3" fmla="*/ 122 h 205"/>
                  <a:gd name="T4" fmla="*/ 14 w 223"/>
                  <a:gd name="T5" fmla="*/ 102 h 205"/>
                  <a:gd name="T6" fmla="*/ 179 w 223"/>
                  <a:gd name="T7" fmla="*/ 83 h 205"/>
                  <a:gd name="T8" fmla="*/ 58 w 223"/>
                  <a:gd name="T9" fmla="*/ 20 h 205"/>
                  <a:gd name="T10" fmla="*/ 68 w 223"/>
                  <a:gd name="T11" fmla="*/ 0 h 205"/>
                  <a:gd name="T12" fmla="*/ 223 w 223"/>
                  <a:gd name="T13" fmla="*/ 83 h 205"/>
                  <a:gd name="T14" fmla="*/ 213 w 223"/>
                  <a:gd name="T15" fmla="*/ 102 h 205"/>
                  <a:gd name="T16" fmla="*/ 43 w 223"/>
                  <a:gd name="T17" fmla="*/ 122 h 205"/>
                  <a:gd name="T18" fmla="*/ 170 w 223"/>
                  <a:gd name="T19" fmla="*/ 185 h 205"/>
                  <a:gd name="T20" fmla="*/ 155 w 223"/>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3" h="205">
                    <a:moveTo>
                      <a:pt x="155" y="205"/>
                    </a:moveTo>
                    <a:lnTo>
                      <a:pt x="0" y="122"/>
                    </a:lnTo>
                    <a:lnTo>
                      <a:pt x="14" y="102"/>
                    </a:lnTo>
                    <a:lnTo>
                      <a:pt x="179" y="83"/>
                    </a:lnTo>
                    <a:lnTo>
                      <a:pt x="58" y="20"/>
                    </a:lnTo>
                    <a:lnTo>
                      <a:pt x="68" y="0"/>
                    </a:lnTo>
                    <a:lnTo>
                      <a:pt x="223" y="83"/>
                    </a:lnTo>
                    <a:lnTo>
                      <a:pt x="213" y="102"/>
                    </a:lnTo>
                    <a:lnTo>
                      <a:pt x="43" y="122"/>
                    </a:lnTo>
                    <a:lnTo>
                      <a:pt x="170" y="185"/>
                    </a:lnTo>
                    <a:lnTo>
                      <a:pt x="155" y="20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9">
                <a:extLst>
                  <a:ext uri="{FF2B5EF4-FFF2-40B4-BE49-F238E27FC236}">
                    <a16:creationId xmlns:a16="http://schemas.microsoft.com/office/drawing/2014/main" xmlns="" id="{34185097-BD9D-4900-A173-459E9A2AC29D}"/>
                  </a:ext>
                </a:extLst>
              </p:cNvPr>
              <p:cNvSpPr>
                <a:spLocks/>
              </p:cNvSpPr>
              <p:nvPr/>
            </p:nvSpPr>
            <p:spPr bwMode="auto">
              <a:xfrm>
                <a:off x="4191000" y="1978026"/>
                <a:ext cx="300038" cy="293688"/>
              </a:xfrm>
              <a:custGeom>
                <a:avLst/>
                <a:gdLst>
                  <a:gd name="T0" fmla="*/ 23 w 39"/>
                  <a:gd name="T1" fmla="*/ 21 h 38"/>
                  <a:gd name="T2" fmla="*/ 19 w 39"/>
                  <a:gd name="T3" fmla="*/ 18 h 38"/>
                  <a:gd name="T4" fmla="*/ 28 w 39"/>
                  <a:gd name="T5" fmla="*/ 6 h 38"/>
                  <a:gd name="T6" fmla="*/ 39 w 39"/>
                  <a:gd name="T7" fmla="*/ 14 h 38"/>
                  <a:gd name="T8" fmla="*/ 38 w 39"/>
                  <a:gd name="T9" fmla="*/ 22 h 38"/>
                  <a:gd name="T10" fmla="*/ 35 w 39"/>
                  <a:gd name="T11" fmla="*/ 29 h 38"/>
                  <a:gd name="T12" fmla="*/ 27 w 39"/>
                  <a:gd name="T13" fmla="*/ 36 h 38"/>
                  <a:gd name="T14" fmla="*/ 18 w 39"/>
                  <a:gd name="T15" fmla="*/ 37 h 38"/>
                  <a:gd name="T16" fmla="*/ 9 w 39"/>
                  <a:gd name="T17" fmla="*/ 33 h 38"/>
                  <a:gd name="T18" fmla="*/ 2 w 39"/>
                  <a:gd name="T19" fmla="*/ 26 h 38"/>
                  <a:gd name="T20" fmla="*/ 0 w 39"/>
                  <a:gd name="T21" fmla="*/ 17 h 38"/>
                  <a:gd name="T22" fmla="*/ 4 w 39"/>
                  <a:gd name="T23" fmla="*/ 7 h 38"/>
                  <a:gd name="T24" fmla="*/ 10 w 39"/>
                  <a:gd name="T25" fmla="*/ 2 h 38"/>
                  <a:gd name="T26" fmla="*/ 15 w 39"/>
                  <a:gd name="T27" fmla="*/ 1 h 38"/>
                  <a:gd name="T28" fmla="*/ 22 w 39"/>
                  <a:gd name="T29" fmla="*/ 2 h 38"/>
                  <a:gd name="T30" fmla="*/ 20 w 39"/>
                  <a:gd name="T31" fmla="*/ 6 h 38"/>
                  <a:gd name="T32" fmla="*/ 16 w 39"/>
                  <a:gd name="T33" fmla="*/ 5 h 38"/>
                  <a:gd name="T34" fmla="*/ 11 w 39"/>
                  <a:gd name="T35" fmla="*/ 6 h 38"/>
                  <a:gd name="T36" fmla="*/ 8 w 39"/>
                  <a:gd name="T37" fmla="*/ 10 h 38"/>
                  <a:gd name="T38" fmla="*/ 5 w 39"/>
                  <a:gd name="T39" fmla="*/ 15 h 38"/>
                  <a:gd name="T40" fmla="*/ 5 w 39"/>
                  <a:gd name="T41" fmla="*/ 20 h 38"/>
                  <a:gd name="T42" fmla="*/ 7 w 39"/>
                  <a:gd name="T43" fmla="*/ 24 h 38"/>
                  <a:gd name="T44" fmla="*/ 12 w 39"/>
                  <a:gd name="T45" fmla="*/ 29 h 38"/>
                  <a:gd name="T46" fmla="*/ 19 w 39"/>
                  <a:gd name="T47" fmla="*/ 33 h 38"/>
                  <a:gd name="T48" fmla="*/ 26 w 39"/>
                  <a:gd name="T49" fmla="*/ 32 h 38"/>
                  <a:gd name="T50" fmla="*/ 31 w 39"/>
                  <a:gd name="T51" fmla="*/ 27 h 38"/>
                  <a:gd name="T52" fmla="*/ 34 w 39"/>
                  <a:gd name="T53" fmla="*/ 21 h 38"/>
                  <a:gd name="T54" fmla="*/ 34 w 39"/>
                  <a:gd name="T55" fmla="*/ 16 h 38"/>
                  <a:gd name="T56" fmla="*/ 29 w 39"/>
                  <a:gd name="T57" fmla="*/ 12 h 38"/>
                  <a:gd name="T58" fmla="*/ 23 w 39"/>
                  <a:gd name="T5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8">
                    <a:moveTo>
                      <a:pt x="23" y="21"/>
                    </a:moveTo>
                    <a:cubicBezTo>
                      <a:pt x="19" y="18"/>
                      <a:pt x="19" y="18"/>
                      <a:pt x="19" y="18"/>
                    </a:cubicBezTo>
                    <a:cubicBezTo>
                      <a:pt x="28" y="6"/>
                      <a:pt x="28" y="6"/>
                      <a:pt x="28" y="6"/>
                    </a:cubicBezTo>
                    <a:cubicBezTo>
                      <a:pt x="39" y="14"/>
                      <a:pt x="39" y="14"/>
                      <a:pt x="39" y="14"/>
                    </a:cubicBezTo>
                    <a:cubicBezTo>
                      <a:pt x="39" y="17"/>
                      <a:pt x="39" y="20"/>
                      <a:pt x="38" y="22"/>
                    </a:cubicBezTo>
                    <a:cubicBezTo>
                      <a:pt x="38" y="25"/>
                      <a:pt x="36" y="27"/>
                      <a:pt x="35" y="29"/>
                    </a:cubicBezTo>
                    <a:cubicBezTo>
                      <a:pt x="33" y="32"/>
                      <a:pt x="30" y="34"/>
                      <a:pt x="27" y="36"/>
                    </a:cubicBezTo>
                    <a:cubicBezTo>
                      <a:pt x="24" y="37"/>
                      <a:pt x="21" y="38"/>
                      <a:pt x="18" y="37"/>
                    </a:cubicBezTo>
                    <a:cubicBezTo>
                      <a:pt x="15" y="37"/>
                      <a:pt x="12" y="35"/>
                      <a:pt x="9" y="33"/>
                    </a:cubicBezTo>
                    <a:cubicBezTo>
                      <a:pt x="6" y="31"/>
                      <a:pt x="4" y="29"/>
                      <a:pt x="2" y="26"/>
                    </a:cubicBezTo>
                    <a:cubicBezTo>
                      <a:pt x="1" y="23"/>
                      <a:pt x="0" y="20"/>
                      <a:pt x="0" y="17"/>
                    </a:cubicBezTo>
                    <a:cubicBezTo>
                      <a:pt x="1" y="13"/>
                      <a:pt x="2" y="10"/>
                      <a:pt x="4" y="7"/>
                    </a:cubicBezTo>
                    <a:cubicBezTo>
                      <a:pt x="6" y="5"/>
                      <a:pt x="8" y="4"/>
                      <a:pt x="10" y="2"/>
                    </a:cubicBezTo>
                    <a:cubicBezTo>
                      <a:pt x="12" y="1"/>
                      <a:pt x="14" y="1"/>
                      <a:pt x="15" y="1"/>
                    </a:cubicBezTo>
                    <a:cubicBezTo>
                      <a:pt x="17" y="0"/>
                      <a:pt x="20" y="1"/>
                      <a:pt x="22" y="2"/>
                    </a:cubicBezTo>
                    <a:cubicBezTo>
                      <a:pt x="20" y="6"/>
                      <a:pt x="20" y="6"/>
                      <a:pt x="20" y="6"/>
                    </a:cubicBezTo>
                    <a:cubicBezTo>
                      <a:pt x="18" y="5"/>
                      <a:pt x="17" y="5"/>
                      <a:pt x="16" y="5"/>
                    </a:cubicBezTo>
                    <a:cubicBezTo>
                      <a:pt x="14" y="5"/>
                      <a:pt x="13" y="6"/>
                      <a:pt x="11" y="6"/>
                    </a:cubicBezTo>
                    <a:cubicBezTo>
                      <a:pt x="10" y="7"/>
                      <a:pt x="9" y="8"/>
                      <a:pt x="8" y="10"/>
                    </a:cubicBezTo>
                    <a:cubicBezTo>
                      <a:pt x="6" y="12"/>
                      <a:pt x="6" y="13"/>
                      <a:pt x="5" y="15"/>
                    </a:cubicBezTo>
                    <a:cubicBezTo>
                      <a:pt x="5" y="17"/>
                      <a:pt x="5" y="18"/>
                      <a:pt x="5" y="20"/>
                    </a:cubicBezTo>
                    <a:cubicBezTo>
                      <a:pt x="5" y="21"/>
                      <a:pt x="6" y="23"/>
                      <a:pt x="7" y="24"/>
                    </a:cubicBezTo>
                    <a:cubicBezTo>
                      <a:pt x="8" y="26"/>
                      <a:pt x="9" y="28"/>
                      <a:pt x="12" y="29"/>
                    </a:cubicBezTo>
                    <a:cubicBezTo>
                      <a:pt x="14" y="31"/>
                      <a:pt x="17" y="32"/>
                      <a:pt x="19" y="33"/>
                    </a:cubicBezTo>
                    <a:cubicBezTo>
                      <a:pt x="22" y="33"/>
                      <a:pt x="24" y="33"/>
                      <a:pt x="26" y="32"/>
                    </a:cubicBezTo>
                    <a:cubicBezTo>
                      <a:pt x="28" y="31"/>
                      <a:pt x="30" y="29"/>
                      <a:pt x="31" y="27"/>
                    </a:cubicBezTo>
                    <a:cubicBezTo>
                      <a:pt x="32" y="25"/>
                      <a:pt x="33" y="24"/>
                      <a:pt x="34" y="21"/>
                    </a:cubicBezTo>
                    <a:cubicBezTo>
                      <a:pt x="34" y="19"/>
                      <a:pt x="35" y="18"/>
                      <a:pt x="34" y="16"/>
                    </a:cubicBezTo>
                    <a:cubicBezTo>
                      <a:pt x="29" y="12"/>
                      <a:pt x="29" y="12"/>
                      <a:pt x="29" y="12"/>
                    </a:cubicBezTo>
                    <a:lnTo>
                      <a:pt x="23" y="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0">
                <a:extLst>
                  <a:ext uri="{FF2B5EF4-FFF2-40B4-BE49-F238E27FC236}">
                    <a16:creationId xmlns:a16="http://schemas.microsoft.com/office/drawing/2014/main" xmlns="" id="{167522B9-582D-44F9-92E8-E549BAA060C2}"/>
                  </a:ext>
                </a:extLst>
              </p:cNvPr>
              <p:cNvSpPr>
                <a:spLocks/>
              </p:cNvSpPr>
              <p:nvPr/>
            </p:nvSpPr>
            <p:spPr bwMode="auto">
              <a:xfrm>
                <a:off x="4584700" y="1568451"/>
                <a:ext cx="307975" cy="293688"/>
              </a:xfrm>
              <a:custGeom>
                <a:avLst/>
                <a:gdLst>
                  <a:gd name="T0" fmla="*/ 22 w 40"/>
                  <a:gd name="T1" fmla="*/ 22 h 38"/>
                  <a:gd name="T2" fmla="*/ 20 w 40"/>
                  <a:gd name="T3" fmla="*/ 18 h 38"/>
                  <a:gd name="T4" fmla="*/ 32 w 40"/>
                  <a:gd name="T5" fmla="*/ 9 h 38"/>
                  <a:gd name="T6" fmla="*/ 40 w 40"/>
                  <a:gd name="T7" fmla="*/ 19 h 38"/>
                  <a:gd name="T8" fmla="*/ 37 w 40"/>
                  <a:gd name="T9" fmla="*/ 27 h 38"/>
                  <a:gd name="T10" fmla="*/ 32 w 40"/>
                  <a:gd name="T11" fmla="*/ 33 h 38"/>
                  <a:gd name="T12" fmla="*/ 23 w 40"/>
                  <a:gd name="T13" fmla="*/ 37 h 38"/>
                  <a:gd name="T14" fmla="*/ 14 w 40"/>
                  <a:gd name="T15" fmla="*/ 36 h 38"/>
                  <a:gd name="T16" fmla="*/ 6 w 40"/>
                  <a:gd name="T17" fmla="*/ 30 h 38"/>
                  <a:gd name="T18" fmla="*/ 1 w 40"/>
                  <a:gd name="T19" fmla="*/ 21 h 38"/>
                  <a:gd name="T20" fmla="*/ 2 w 40"/>
                  <a:gd name="T21" fmla="*/ 12 h 38"/>
                  <a:gd name="T22" fmla="*/ 8 w 40"/>
                  <a:gd name="T23" fmla="*/ 4 h 38"/>
                  <a:gd name="T24" fmla="*/ 14 w 40"/>
                  <a:gd name="T25" fmla="*/ 0 h 38"/>
                  <a:gd name="T26" fmla="*/ 20 w 40"/>
                  <a:gd name="T27" fmla="*/ 0 h 38"/>
                  <a:gd name="T28" fmla="*/ 26 w 40"/>
                  <a:gd name="T29" fmla="*/ 3 h 38"/>
                  <a:gd name="T30" fmla="*/ 24 w 40"/>
                  <a:gd name="T31" fmla="*/ 7 h 38"/>
                  <a:gd name="T32" fmla="*/ 19 w 40"/>
                  <a:gd name="T33" fmla="*/ 4 h 38"/>
                  <a:gd name="T34" fmla="*/ 15 w 40"/>
                  <a:gd name="T35" fmla="*/ 5 h 38"/>
                  <a:gd name="T36" fmla="*/ 11 w 40"/>
                  <a:gd name="T37" fmla="*/ 7 h 38"/>
                  <a:gd name="T38" fmla="*/ 7 w 40"/>
                  <a:gd name="T39" fmla="*/ 11 h 38"/>
                  <a:gd name="T40" fmla="*/ 5 w 40"/>
                  <a:gd name="T41" fmla="*/ 16 h 38"/>
                  <a:gd name="T42" fmla="*/ 6 w 40"/>
                  <a:gd name="T43" fmla="*/ 20 h 38"/>
                  <a:gd name="T44" fmla="*/ 9 w 40"/>
                  <a:gd name="T45" fmla="*/ 27 h 38"/>
                  <a:gd name="T46" fmla="*/ 16 w 40"/>
                  <a:gd name="T47" fmla="*/ 32 h 38"/>
                  <a:gd name="T48" fmla="*/ 23 w 40"/>
                  <a:gd name="T49" fmla="*/ 33 h 38"/>
                  <a:gd name="T50" fmla="*/ 29 w 40"/>
                  <a:gd name="T51" fmla="*/ 30 h 38"/>
                  <a:gd name="T52" fmla="*/ 33 w 40"/>
                  <a:gd name="T53" fmla="*/ 25 h 38"/>
                  <a:gd name="T54" fmla="*/ 35 w 40"/>
                  <a:gd name="T55" fmla="*/ 20 h 38"/>
                  <a:gd name="T56" fmla="*/ 31 w 40"/>
                  <a:gd name="T57" fmla="*/ 15 h 38"/>
                  <a:gd name="T58" fmla="*/ 22 w 40"/>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8">
                    <a:moveTo>
                      <a:pt x="22" y="22"/>
                    </a:moveTo>
                    <a:cubicBezTo>
                      <a:pt x="20" y="18"/>
                      <a:pt x="20" y="18"/>
                      <a:pt x="20" y="18"/>
                    </a:cubicBezTo>
                    <a:cubicBezTo>
                      <a:pt x="32" y="9"/>
                      <a:pt x="32" y="9"/>
                      <a:pt x="32" y="9"/>
                    </a:cubicBezTo>
                    <a:cubicBezTo>
                      <a:pt x="40" y="19"/>
                      <a:pt x="40" y="19"/>
                      <a:pt x="40" y="19"/>
                    </a:cubicBezTo>
                    <a:cubicBezTo>
                      <a:pt x="39" y="22"/>
                      <a:pt x="38" y="25"/>
                      <a:pt x="37" y="27"/>
                    </a:cubicBezTo>
                    <a:cubicBezTo>
                      <a:pt x="36" y="29"/>
                      <a:pt x="34" y="31"/>
                      <a:pt x="32" y="33"/>
                    </a:cubicBezTo>
                    <a:cubicBezTo>
                      <a:pt x="29" y="35"/>
                      <a:pt x="26" y="37"/>
                      <a:pt x="23" y="37"/>
                    </a:cubicBezTo>
                    <a:cubicBezTo>
                      <a:pt x="20" y="38"/>
                      <a:pt x="17" y="38"/>
                      <a:pt x="14" y="36"/>
                    </a:cubicBezTo>
                    <a:cubicBezTo>
                      <a:pt x="11" y="35"/>
                      <a:pt x="8" y="33"/>
                      <a:pt x="6" y="30"/>
                    </a:cubicBezTo>
                    <a:cubicBezTo>
                      <a:pt x="3" y="27"/>
                      <a:pt x="2" y="24"/>
                      <a:pt x="1" y="21"/>
                    </a:cubicBezTo>
                    <a:cubicBezTo>
                      <a:pt x="0" y="18"/>
                      <a:pt x="1" y="15"/>
                      <a:pt x="2" y="12"/>
                    </a:cubicBezTo>
                    <a:cubicBezTo>
                      <a:pt x="3" y="9"/>
                      <a:pt x="5" y="6"/>
                      <a:pt x="8" y="4"/>
                    </a:cubicBezTo>
                    <a:cubicBezTo>
                      <a:pt x="10" y="2"/>
                      <a:pt x="12" y="1"/>
                      <a:pt x="14" y="0"/>
                    </a:cubicBezTo>
                    <a:cubicBezTo>
                      <a:pt x="17" y="0"/>
                      <a:pt x="19" y="0"/>
                      <a:pt x="20" y="0"/>
                    </a:cubicBezTo>
                    <a:cubicBezTo>
                      <a:pt x="22" y="0"/>
                      <a:pt x="24" y="1"/>
                      <a:pt x="26" y="3"/>
                    </a:cubicBezTo>
                    <a:cubicBezTo>
                      <a:pt x="24" y="7"/>
                      <a:pt x="24" y="7"/>
                      <a:pt x="24" y="7"/>
                    </a:cubicBezTo>
                    <a:cubicBezTo>
                      <a:pt x="22" y="6"/>
                      <a:pt x="21" y="5"/>
                      <a:pt x="19" y="4"/>
                    </a:cubicBezTo>
                    <a:cubicBezTo>
                      <a:pt x="18" y="4"/>
                      <a:pt x="17" y="4"/>
                      <a:pt x="15" y="5"/>
                    </a:cubicBezTo>
                    <a:cubicBezTo>
                      <a:pt x="14" y="5"/>
                      <a:pt x="12" y="6"/>
                      <a:pt x="11" y="7"/>
                    </a:cubicBezTo>
                    <a:cubicBezTo>
                      <a:pt x="9" y="8"/>
                      <a:pt x="8" y="10"/>
                      <a:pt x="7" y="11"/>
                    </a:cubicBezTo>
                    <a:cubicBezTo>
                      <a:pt x="6" y="13"/>
                      <a:pt x="6" y="14"/>
                      <a:pt x="5" y="16"/>
                    </a:cubicBezTo>
                    <a:cubicBezTo>
                      <a:pt x="5" y="17"/>
                      <a:pt x="5" y="19"/>
                      <a:pt x="6" y="20"/>
                    </a:cubicBezTo>
                    <a:cubicBezTo>
                      <a:pt x="7" y="23"/>
                      <a:pt x="8" y="25"/>
                      <a:pt x="9" y="27"/>
                    </a:cubicBezTo>
                    <a:cubicBezTo>
                      <a:pt x="11" y="29"/>
                      <a:pt x="14" y="31"/>
                      <a:pt x="16" y="32"/>
                    </a:cubicBezTo>
                    <a:cubicBezTo>
                      <a:pt x="18" y="33"/>
                      <a:pt x="20" y="33"/>
                      <a:pt x="23" y="33"/>
                    </a:cubicBezTo>
                    <a:cubicBezTo>
                      <a:pt x="25" y="32"/>
                      <a:pt x="27" y="31"/>
                      <a:pt x="29" y="30"/>
                    </a:cubicBezTo>
                    <a:cubicBezTo>
                      <a:pt x="31" y="28"/>
                      <a:pt x="32" y="27"/>
                      <a:pt x="33" y="25"/>
                    </a:cubicBezTo>
                    <a:cubicBezTo>
                      <a:pt x="34" y="23"/>
                      <a:pt x="35" y="22"/>
                      <a:pt x="35" y="20"/>
                    </a:cubicBezTo>
                    <a:cubicBezTo>
                      <a:pt x="31" y="15"/>
                      <a:pt x="31" y="15"/>
                      <a:pt x="31" y="15"/>
                    </a:cubicBezTo>
                    <a:lnTo>
                      <a:pt x="22"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a:extLst>
                  <a:ext uri="{FF2B5EF4-FFF2-40B4-BE49-F238E27FC236}">
                    <a16:creationId xmlns:a16="http://schemas.microsoft.com/office/drawing/2014/main" xmlns="" id="{8E0AC0E3-7CE9-48B5-9245-D3654B9DDA0F}"/>
                  </a:ext>
                </a:extLst>
              </p:cNvPr>
              <p:cNvSpPr>
                <a:spLocks noEditPoints="1"/>
              </p:cNvSpPr>
              <p:nvPr/>
            </p:nvSpPr>
            <p:spPr bwMode="auto">
              <a:xfrm>
                <a:off x="4854575" y="1384301"/>
                <a:ext cx="285750" cy="292100"/>
              </a:xfrm>
              <a:custGeom>
                <a:avLst/>
                <a:gdLst>
                  <a:gd name="T0" fmla="*/ 4 w 37"/>
                  <a:gd name="T1" fmla="*/ 28 h 38"/>
                  <a:gd name="T2" fmla="*/ 1 w 37"/>
                  <a:gd name="T3" fmla="*/ 14 h 38"/>
                  <a:gd name="T4" fmla="*/ 9 w 37"/>
                  <a:gd name="T5" fmla="*/ 3 h 38"/>
                  <a:gd name="T6" fmla="*/ 18 w 37"/>
                  <a:gd name="T7" fmla="*/ 1 h 38"/>
                  <a:gd name="T8" fmla="*/ 27 w 37"/>
                  <a:gd name="T9" fmla="*/ 3 h 38"/>
                  <a:gd name="T10" fmla="*/ 34 w 37"/>
                  <a:gd name="T11" fmla="*/ 11 h 38"/>
                  <a:gd name="T12" fmla="*/ 37 w 37"/>
                  <a:gd name="T13" fmla="*/ 20 h 38"/>
                  <a:gd name="T14" fmla="*/ 35 w 37"/>
                  <a:gd name="T15" fmla="*/ 29 h 38"/>
                  <a:gd name="T16" fmla="*/ 28 w 37"/>
                  <a:gd name="T17" fmla="*/ 36 h 38"/>
                  <a:gd name="T18" fmla="*/ 19 w 37"/>
                  <a:gd name="T19" fmla="*/ 38 h 38"/>
                  <a:gd name="T20" fmla="*/ 10 w 37"/>
                  <a:gd name="T21" fmla="*/ 35 h 38"/>
                  <a:gd name="T22" fmla="*/ 4 w 37"/>
                  <a:gd name="T23" fmla="*/ 28 h 38"/>
                  <a:gd name="T24" fmla="*/ 8 w 37"/>
                  <a:gd name="T25" fmla="*/ 26 h 38"/>
                  <a:gd name="T26" fmla="*/ 17 w 37"/>
                  <a:gd name="T27" fmla="*/ 33 h 38"/>
                  <a:gd name="T28" fmla="*/ 26 w 37"/>
                  <a:gd name="T29" fmla="*/ 32 h 38"/>
                  <a:gd name="T30" fmla="*/ 32 w 37"/>
                  <a:gd name="T31" fmla="*/ 24 h 38"/>
                  <a:gd name="T32" fmla="*/ 29 w 37"/>
                  <a:gd name="T33" fmla="*/ 13 h 38"/>
                  <a:gd name="T34" fmla="*/ 24 w 37"/>
                  <a:gd name="T35" fmla="*/ 7 h 38"/>
                  <a:gd name="T36" fmla="*/ 18 w 37"/>
                  <a:gd name="T37" fmla="*/ 5 h 38"/>
                  <a:gd name="T38" fmla="*/ 11 w 37"/>
                  <a:gd name="T39" fmla="*/ 7 h 38"/>
                  <a:gd name="T40" fmla="*/ 6 w 37"/>
                  <a:gd name="T41" fmla="*/ 14 h 38"/>
                  <a:gd name="T42" fmla="*/ 8 w 37"/>
                  <a:gd name="T4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4" y="28"/>
                    </a:moveTo>
                    <a:cubicBezTo>
                      <a:pt x="1" y="23"/>
                      <a:pt x="0" y="18"/>
                      <a:pt x="1" y="14"/>
                    </a:cubicBezTo>
                    <a:cubicBezTo>
                      <a:pt x="2" y="9"/>
                      <a:pt x="5" y="6"/>
                      <a:pt x="9" y="3"/>
                    </a:cubicBezTo>
                    <a:cubicBezTo>
                      <a:pt x="12" y="1"/>
                      <a:pt x="15" y="0"/>
                      <a:pt x="18" y="1"/>
                    </a:cubicBezTo>
                    <a:cubicBezTo>
                      <a:pt x="21" y="1"/>
                      <a:pt x="24" y="1"/>
                      <a:pt x="27" y="3"/>
                    </a:cubicBezTo>
                    <a:cubicBezTo>
                      <a:pt x="30" y="5"/>
                      <a:pt x="32" y="7"/>
                      <a:pt x="34" y="11"/>
                    </a:cubicBezTo>
                    <a:cubicBezTo>
                      <a:pt x="36" y="14"/>
                      <a:pt x="37" y="17"/>
                      <a:pt x="37" y="20"/>
                    </a:cubicBezTo>
                    <a:cubicBezTo>
                      <a:pt x="37" y="23"/>
                      <a:pt x="36" y="26"/>
                      <a:pt x="35" y="29"/>
                    </a:cubicBezTo>
                    <a:cubicBezTo>
                      <a:pt x="33" y="32"/>
                      <a:pt x="31" y="34"/>
                      <a:pt x="28" y="36"/>
                    </a:cubicBezTo>
                    <a:cubicBezTo>
                      <a:pt x="25" y="37"/>
                      <a:pt x="22" y="38"/>
                      <a:pt x="19" y="38"/>
                    </a:cubicBezTo>
                    <a:cubicBezTo>
                      <a:pt x="16" y="38"/>
                      <a:pt x="13" y="37"/>
                      <a:pt x="10" y="35"/>
                    </a:cubicBezTo>
                    <a:cubicBezTo>
                      <a:pt x="8" y="33"/>
                      <a:pt x="6" y="31"/>
                      <a:pt x="4" y="28"/>
                    </a:cubicBezTo>
                    <a:close/>
                    <a:moveTo>
                      <a:pt x="8" y="26"/>
                    </a:moveTo>
                    <a:cubicBezTo>
                      <a:pt x="10" y="30"/>
                      <a:pt x="13" y="32"/>
                      <a:pt x="17" y="33"/>
                    </a:cubicBezTo>
                    <a:cubicBezTo>
                      <a:pt x="20" y="34"/>
                      <a:pt x="23" y="34"/>
                      <a:pt x="26" y="32"/>
                    </a:cubicBezTo>
                    <a:cubicBezTo>
                      <a:pt x="29" y="30"/>
                      <a:pt x="31" y="28"/>
                      <a:pt x="32" y="24"/>
                    </a:cubicBezTo>
                    <a:cubicBezTo>
                      <a:pt x="33" y="21"/>
                      <a:pt x="32" y="17"/>
                      <a:pt x="29" y="13"/>
                    </a:cubicBezTo>
                    <a:cubicBezTo>
                      <a:pt x="28" y="10"/>
                      <a:pt x="26" y="9"/>
                      <a:pt x="24" y="7"/>
                    </a:cubicBezTo>
                    <a:cubicBezTo>
                      <a:pt x="22" y="6"/>
                      <a:pt x="20" y="5"/>
                      <a:pt x="18" y="5"/>
                    </a:cubicBezTo>
                    <a:cubicBezTo>
                      <a:pt x="16" y="5"/>
                      <a:pt x="13" y="5"/>
                      <a:pt x="11" y="7"/>
                    </a:cubicBezTo>
                    <a:cubicBezTo>
                      <a:pt x="8" y="8"/>
                      <a:pt x="6" y="11"/>
                      <a:pt x="6" y="14"/>
                    </a:cubicBezTo>
                    <a:cubicBezTo>
                      <a:pt x="5" y="17"/>
                      <a:pt x="6" y="21"/>
                      <a:pt x="8" y="26"/>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2">
                <a:extLst>
                  <a:ext uri="{FF2B5EF4-FFF2-40B4-BE49-F238E27FC236}">
                    <a16:creationId xmlns:a16="http://schemas.microsoft.com/office/drawing/2014/main" xmlns="" id="{9DDEA166-0573-44BF-AA7D-61B708F778F2}"/>
                  </a:ext>
                </a:extLst>
              </p:cNvPr>
              <p:cNvSpPr>
                <a:spLocks/>
              </p:cNvSpPr>
              <p:nvPr/>
            </p:nvSpPr>
            <p:spPr bwMode="auto">
              <a:xfrm>
                <a:off x="5124450" y="1220788"/>
                <a:ext cx="307975" cy="347663"/>
              </a:xfrm>
              <a:custGeom>
                <a:avLst/>
                <a:gdLst>
                  <a:gd name="T0" fmla="*/ 68 w 194"/>
                  <a:gd name="T1" fmla="*/ 219 h 219"/>
                  <a:gd name="T2" fmla="*/ 0 w 194"/>
                  <a:gd name="T3" fmla="*/ 54 h 219"/>
                  <a:gd name="T4" fmla="*/ 19 w 194"/>
                  <a:gd name="T5" fmla="*/ 44 h 219"/>
                  <a:gd name="T6" fmla="*/ 160 w 194"/>
                  <a:gd name="T7" fmla="*/ 137 h 219"/>
                  <a:gd name="T8" fmla="*/ 107 w 194"/>
                  <a:gd name="T9" fmla="*/ 10 h 219"/>
                  <a:gd name="T10" fmla="*/ 126 w 194"/>
                  <a:gd name="T11" fmla="*/ 0 h 219"/>
                  <a:gd name="T12" fmla="*/ 194 w 194"/>
                  <a:gd name="T13" fmla="*/ 166 h 219"/>
                  <a:gd name="T14" fmla="*/ 175 w 194"/>
                  <a:gd name="T15" fmla="*/ 175 h 219"/>
                  <a:gd name="T16" fmla="*/ 34 w 194"/>
                  <a:gd name="T17" fmla="*/ 78 h 219"/>
                  <a:gd name="T18" fmla="*/ 87 w 194"/>
                  <a:gd name="T19" fmla="*/ 210 h 219"/>
                  <a:gd name="T20" fmla="*/ 68 w 194"/>
                  <a:gd name="T21"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19">
                    <a:moveTo>
                      <a:pt x="68" y="219"/>
                    </a:moveTo>
                    <a:lnTo>
                      <a:pt x="0" y="54"/>
                    </a:lnTo>
                    <a:lnTo>
                      <a:pt x="19" y="44"/>
                    </a:lnTo>
                    <a:lnTo>
                      <a:pt x="160" y="137"/>
                    </a:lnTo>
                    <a:lnTo>
                      <a:pt x="107" y="10"/>
                    </a:lnTo>
                    <a:lnTo>
                      <a:pt x="126" y="0"/>
                    </a:lnTo>
                    <a:lnTo>
                      <a:pt x="194" y="166"/>
                    </a:lnTo>
                    <a:lnTo>
                      <a:pt x="175" y="175"/>
                    </a:lnTo>
                    <a:lnTo>
                      <a:pt x="34" y="78"/>
                    </a:lnTo>
                    <a:lnTo>
                      <a:pt x="87" y="210"/>
                    </a:lnTo>
                    <a:lnTo>
                      <a:pt x="68" y="21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3">
                <a:extLst>
                  <a:ext uri="{FF2B5EF4-FFF2-40B4-BE49-F238E27FC236}">
                    <a16:creationId xmlns:a16="http://schemas.microsoft.com/office/drawing/2014/main" xmlns="" id="{63C95427-5690-44EB-863E-9BBED538FB7B}"/>
                  </a:ext>
                </a:extLst>
              </p:cNvPr>
              <p:cNvSpPr>
                <a:spLocks/>
              </p:cNvSpPr>
              <p:nvPr/>
            </p:nvSpPr>
            <p:spPr bwMode="auto">
              <a:xfrm>
                <a:off x="5440363" y="1152526"/>
                <a:ext cx="285750" cy="292100"/>
              </a:xfrm>
              <a:custGeom>
                <a:avLst/>
                <a:gdLst>
                  <a:gd name="T0" fmla="*/ 20 w 37"/>
                  <a:gd name="T1" fmla="*/ 22 h 38"/>
                  <a:gd name="T2" fmla="*/ 19 w 37"/>
                  <a:gd name="T3" fmla="*/ 18 h 38"/>
                  <a:gd name="T4" fmla="*/ 34 w 37"/>
                  <a:gd name="T5" fmla="*/ 15 h 38"/>
                  <a:gd name="T6" fmla="*/ 37 w 37"/>
                  <a:gd name="T7" fmla="*/ 28 h 38"/>
                  <a:gd name="T8" fmla="*/ 31 w 37"/>
                  <a:gd name="T9" fmla="*/ 33 h 38"/>
                  <a:gd name="T10" fmla="*/ 24 w 37"/>
                  <a:gd name="T11" fmla="*/ 37 h 38"/>
                  <a:gd name="T12" fmla="*/ 14 w 37"/>
                  <a:gd name="T13" fmla="*/ 37 h 38"/>
                  <a:gd name="T14" fmla="*/ 6 w 37"/>
                  <a:gd name="T15" fmla="*/ 32 h 38"/>
                  <a:gd name="T16" fmla="*/ 1 w 37"/>
                  <a:gd name="T17" fmla="*/ 23 h 38"/>
                  <a:gd name="T18" fmla="*/ 1 w 37"/>
                  <a:gd name="T19" fmla="*/ 13 h 38"/>
                  <a:gd name="T20" fmla="*/ 6 w 37"/>
                  <a:gd name="T21" fmla="*/ 5 h 38"/>
                  <a:gd name="T22" fmla="*/ 15 w 37"/>
                  <a:gd name="T23" fmla="*/ 0 h 38"/>
                  <a:gd name="T24" fmla="*/ 22 w 37"/>
                  <a:gd name="T25" fmla="*/ 0 h 38"/>
                  <a:gd name="T26" fmla="*/ 27 w 37"/>
                  <a:gd name="T27" fmla="*/ 2 h 38"/>
                  <a:gd name="T28" fmla="*/ 32 w 37"/>
                  <a:gd name="T29" fmla="*/ 7 h 38"/>
                  <a:gd name="T30" fmla="*/ 28 w 37"/>
                  <a:gd name="T31" fmla="*/ 9 h 38"/>
                  <a:gd name="T32" fmla="*/ 25 w 37"/>
                  <a:gd name="T33" fmla="*/ 6 h 38"/>
                  <a:gd name="T34" fmla="*/ 21 w 37"/>
                  <a:gd name="T35" fmla="*/ 4 h 38"/>
                  <a:gd name="T36" fmla="*/ 16 w 37"/>
                  <a:gd name="T37" fmla="*/ 4 h 38"/>
                  <a:gd name="T38" fmla="*/ 10 w 37"/>
                  <a:gd name="T39" fmla="*/ 7 h 38"/>
                  <a:gd name="T40" fmla="*/ 7 w 37"/>
                  <a:gd name="T41" fmla="*/ 10 h 38"/>
                  <a:gd name="T42" fmla="*/ 6 w 37"/>
                  <a:gd name="T43" fmla="*/ 14 h 38"/>
                  <a:gd name="T44" fmla="*/ 6 w 37"/>
                  <a:gd name="T45" fmla="*/ 22 h 38"/>
                  <a:gd name="T46" fmla="*/ 10 w 37"/>
                  <a:gd name="T47" fmla="*/ 29 h 38"/>
                  <a:gd name="T48" fmla="*/ 16 w 37"/>
                  <a:gd name="T49" fmla="*/ 33 h 38"/>
                  <a:gd name="T50" fmla="*/ 23 w 37"/>
                  <a:gd name="T51" fmla="*/ 33 h 38"/>
                  <a:gd name="T52" fmla="*/ 28 w 37"/>
                  <a:gd name="T53" fmla="*/ 30 h 38"/>
                  <a:gd name="T54" fmla="*/ 32 w 37"/>
                  <a:gd name="T55" fmla="*/ 26 h 38"/>
                  <a:gd name="T56" fmla="*/ 30 w 37"/>
                  <a:gd name="T57" fmla="*/ 20 h 38"/>
                  <a:gd name="T58" fmla="*/ 20 w 37"/>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20" y="22"/>
                    </a:moveTo>
                    <a:cubicBezTo>
                      <a:pt x="19" y="18"/>
                      <a:pt x="19" y="18"/>
                      <a:pt x="19" y="18"/>
                    </a:cubicBezTo>
                    <a:cubicBezTo>
                      <a:pt x="34" y="15"/>
                      <a:pt x="34" y="15"/>
                      <a:pt x="34" y="15"/>
                    </a:cubicBezTo>
                    <a:cubicBezTo>
                      <a:pt x="37" y="28"/>
                      <a:pt x="37" y="28"/>
                      <a:pt x="37" y="28"/>
                    </a:cubicBezTo>
                    <a:cubicBezTo>
                      <a:pt x="35" y="30"/>
                      <a:pt x="33" y="32"/>
                      <a:pt x="31" y="33"/>
                    </a:cubicBezTo>
                    <a:cubicBezTo>
                      <a:pt x="29" y="35"/>
                      <a:pt x="26" y="36"/>
                      <a:pt x="24" y="37"/>
                    </a:cubicBezTo>
                    <a:cubicBezTo>
                      <a:pt x="20" y="38"/>
                      <a:pt x="17" y="38"/>
                      <a:pt x="14" y="37"/>
                    </a:cubicBezTo>
                    <a:cubicBezTo>
                      <a:pt x="11" y="36"/>
                      <a:pt x="8" y="34"/>
                      <a:pt x="6" y="32"/>
                    </a:cubicBezTo>
                    <a:cubicBezTo>
                      <a:pt x="4" y="30"/>
                      <a:pt x="2" y="27"/>
                      <a:pt x="1" y="23"/>
                    </a:cubicBezTo>
                    <a:cubicBezTo>
                      <a:pt x="1" y="20"/>
                      <a:pt x="0" y="16"/>
                      <a:pt x="1" y="13"/>
                    </a:cubicBezTo>
                    <a:cubicBezTo>
                      <a:pt x="2" y="10"/>
                      <a:pt x="3" y="7"/>
                      <a:pt x="6" y="5"/>
                    </a:cubicBezTo>
                    <a:cubicBezTo>
                      <a:pt x="8" y="3"/>
                      <a:pt x="11" y="1"/>
                      <a:pt x="15" y="0"/>
                    </a:cubicBezTo>
                    <a:cubicBezTo>
                      <a:pt x="17" y="0"/>
                      <a:pt x="19" y="0"/>
                      <a:pt x="22" y="0"/>
                    </a:cubicBezTo>
                    <a:cubicBezTo>
                      <a:pt x="24" y="0"/>
                      <a:pt x="26" y="1"/>
                      <a:pt x="27" y="2"/>
                    </a:cubicBezTo>
                    <a:cubicBezTo>
                      <a:pt x="29" y="3"/>
                      <a:pt x="30" y="5"/>
                      <a:pt x="32" y="7"/>
                    </a:cubicBezTo>
                    <a:cubicBezTo>
                      <a:pt x="28" y="9"/>
                      <a:pt x="28" y="9"/>
                      <a:pt x="28" y="9"/>
                    </a:cubicBezTo>
                    <a:cubicBezTo>
                      <a:pt x="27" y="8"/>
                      <a:pt x="26" y="6"/>
                      <a:pt x="25" y="6"/>
                    </a:cubicBezTo>
                    <a:cubicBezTo>
                      <a:pt x="24" y="5"/>
                      <a:pt x="22" y="4"/>
                      <a:pt x="21" y="4"/>
                    </a:cubicBezTo>
                    <a:cubicBezTo>
                      <a:pt x="19" y="4"/>
                      <a:pt x="17" y="4"/>
                      <a:pt x="16" y="4"/>
                    </a:cubicBezTo>
                    <a:cubicBezTo>
                      <a:pt x="13" y="5"/>
                      <a:pt x="12" y="6"/>
                      <a:pt x="10" y="7"/>
                    </a:cubicBezTo>
                    <a:cubicBezTo>
                      <a:pt x="9" y="8"/>
                      <a:pt x="8" y="9"/>
                      <a:pt x="7" y="10"/>
                    </a:cubicBezTo>
                    <a:cubicBezTo>
                      <a:pt x="6" y="11"/>
                      <a:pt x="6" y="13"/>
                      <a:pt x="6" y="14"/>
                    </a:cubicBezTo>
                    <a:cubicBezTo>
                      <a:pt x="5" y="17"/>
                      <a:pt x="5" y="19"/>
                      <a:pt x="6" y="22"/>
                    </a:cubicBezTo>
                    <a:cubicBezTo>
                      <a:pt x="7" y="25"/>
                      <a:pt x="8" y="27"/>
                      <a:pt x="10" y="29"/>
                    </a:cubicBezTo>
                    <a:cubicBezTo>
                      <a:pt x="11" y="31"/>
                      <a:pt x="13" y="32"/>
                      <a:pt x="16" y="33"/>
                    </a:cubicBezTo>
                    <a:cubicBezTo>
                      <a:pt x="18" y="33"/>
                      <a:pt x="20" y="33"/>
                      <a:pt x="23" y="33"/>
                    </a:cubicBezTo>
                    <a:cubicBezTo>
                      <a:pt x="25" y="32"/>
                      <a:pt x="26" y="31"/>
                      <a:pt x="28" y="30"/>
                    </a:cubicBezTo>
                    <a:cubicBezTo>
                      <a:pt x="30" y="29"/>
                      <a:pt x="31" y="28"/>
                      <a:pt x="32" y="26"/>
                    </a:cubicBezTo>
                    <a:cubicBezTo>
                      <a:pt x="30" y="20"/>
                      <a:pt x="30" y="20"/>
                      <a:pt x="30" y="20"/>
                    </a:cubicBezTo>
                    <a:lnTo>
                      <a:pt x="20"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4">
                <a:extLst>
                  <a:ext uri="{FF2B5EF4-FFF2-40B4-BE49-F238E27FC236}">
                    <a16:creationId xmlns:a16="http://schemas.microsoft.com/office/drawing/2014/main" xmlns="" id="{CC462383-BABC-4E48-8C77-55C23EC7838E}"/>
                  </a:ext>
                </a:extLst>
              </p:cNvPr>
              <p:cNvSpPr>
                <a:spLocks/>
              </p:cNvSpPr>
              <p:nvPr/>
            </p:nvSpPr>
            <p:spPr bwMode="auto">
              <a:xfrm>
                <a:off x="5764213" y="1098551"/>
                <a:ext cx="231775" cy="292100"/>
              </a:xfrm>
              <a:custGeom>
                <a:avLst/>
                <a:gdLst>
                  <a:gd name="T0" fmla="*/ 1 w 30"/>
                  <a:gd name="T1" fmla="*/ 27 h 38"/>
                  <a:gd name="T2" fmla="*/ 5 w 30"/>
                  <a:gd name="T3" fmla="*/ 26 h 38"/>
                  <a:gd name="T4" fmla="*/ 7 w 30"/>
                  <a:gd name="T5" fmla="*/ 31 h 38"/>
                  <a:gd name="T6" fmla="*/ 11 w 30"/>
                  <a:gd name="T7" fmla="*/ 33 h 38"/>
                  <a:gd name="T8" fmla="*/ 17 w 30"/>
                  <a:gd name="T9" fmla="*/ 33 h 38"/>
                  <a:gd name="T10" fmla="*/ 21 w 30"/>
                  <a:gd name="T11" fmla="*/ 32 h 38"/>
                  <a:gd name="T12" fmla="*/ 24 w 30"/>
                  <a:gd name="T13" fmla="*/ 30 h 38"/>
                  <a:gd name="T14" fmla="*/ 25 w 30"/>
                  <a:gd name="T15" fmla="*/ 26 h 38"/>
                  <a:gd name="T16" fmla="*/ 24 w 30"/>
                  <a:gd name="T17" fmla="*/ 24 h 38"/>
                  <a:gd name="T18" fmla="*/ 20 w 30"/>
                  <a:gd name="T19" fmla="*/ 22 h 38"/>
                  <a:gd name="T20" fmla="*/ 14 w 30"/>
                  <a:gd name="T21" fmla="*/ 21 h 38"/>
                  <a:gd name="T22" fmla="*/ 6 w 30"/>
                  <a:gd name="T23" fmla="*/ 19 h 38"/>
                  <a:gd name="T24" fmla="*/ 2 w 30"/>
                  <a:gd name="T25" fmla="*/ 16 h 38"/>
                  <a:gd name="T26" fmla="*/ 0 w 30"/>
                  <a:gd name="T27" fmla="*/ 12 h 38"/>
                  <a:gd name="T28" fmla="*/ 1 w 30"/>
                  <a:gd name="T29" fmla="*/ 6 h 38"/>
                  <a:gd name="T30" fmla="*/ 6 w 30"/>
                  <a:gd name="T31" fmla="*/ 2 h 38"/>
                  <a:gd name="T32" fmla="*/ 12 w 30"/>
                  <a:gd name="T33" fmla="*/ 0 h 38"/>
                  <a:gd name="T34" fmla="*/ 19 w 30"/>
                  <a:gd name="T35" fmla="*/ 1 h 38"/>
                  <a:gd name="T36" fmla="*/ 25 w 30"/>
                  <a:gd name="T37" fmla="*/ 4 h 38"/>
                  <a:gd name="T38" fmla="*/ 27 w 30"/>
                  <a:gd name="T39" fmla="*/ 10 h 38"/>
                  <a:gd name="T40" fmla="*/ 22 w 30"/>
                  <a:gd name="T41" fmla="*/ 11 h 38"/>
                  <a:gd name="T42" fmla="*/ 19 w 30"/>
                  <a:gd name="T43" fmla="*/ 6 h 38"/>
                  <a:gd name="T44" fmla="*/ 13 w 30"/>
                  <a:gd name="T45" fmla="*/ 5 h 38"/>
                  <a:gd name="T46" fmla="*/ 7 w 30"/>
                  <a:gd name="T47" fmla="*/ 7 h 38"/>
                  <a:gd name="T48" fmla="*/ 5 w 30"/>
                  <a:gd name="T49" fmla="*/ 11 h 38"/>
                  <a:gd name="T50" fmla="*/ 7 w 30"/>
                  <a:gd name="T51" fmla="*/ 14 h 38"/>
                  <a:gd name="T52" fmla="*/ 14 w 30"/>
                  <a:gd name="T53" fmla="*/ 16 h 38"/>
                  <a:gd name="T54" fmla="*/ 22 w 30"/>
                  <a:gd name="T55" fmla="*/ 17 h 38"/>
                  <a:gd name="T56" fmla="*/ 28 w 30"/>
                  <a:gd name="T57" fmla="*/ 21 h 38"/>
                  <a:gd name="T58" fmla="*/ 30 w 30"/>
                  <a:gd name="T59" fmla="*/ 26 h 38"/>
                  <a:gd name="T60" fmla="*/ 28 w 30"/>
                  <a:gd name="T61" fmla="*/ 31 h 38"/>
                  <a:gd name="T62" fmla="*/ 24 w 30"/>
                  <a:gd name="T63" fmla="*/ 36 h 38"/>
                  <a:gd name="T64" fmla="*/ 17 w 30"/>
                  <a:gd name="T65" fmla="*/ 38 h 38"/>
                  <a:gd name="T66" fmla="*/ 9 w 30"/>
                  <a:gd name="T67" fmla="*/ 37 h 38"/>
                  <a:gd name="T68" fmla="*/ 3 w 30"/>
                  <a:gd name="T69" fmla="*/ 33 h 38"/>
                  <a:gd name="T70" fmla="*/ 1 w 30"/>
                  <a:gd name="T7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38">
                    <a:moveTo>
                      <a:pt x="1" y="27"/>
                    </a:moveTo>
                    <a:cubicBezTo>
                      <a:pt x="5" y="26"/>
                      <a:pt x="5" y="26"/>
                      <a:pt x="5" y="26"/>
                    </a:cubicBezTo>
                    <a:cubicBezTo>
                      <a:pt x="6" y="28"/>
                      <a:pt x="6" y="29"/>
                      <a:pt x="7" y="31"/>
                    </a:cubicBezTo>
                    <a:cubicBezTo>
                      <a:pt x="8" y="32"/>
                      <a:pt x="9" y="32"/>
                      <a:pt x="11" y="33"/>
                    </a:cubicBezTo>
                    <a:cubicBezTo>
                      <a:pt x="13" y="34"/>
                      <a:pt x="15" y="34"/>
                      <a:pt x="17" y="33"/>
                    </a:cubicBezTo>
                    <a:cubicBezTo>
                      <a:pt x="18" y="33"/>
                      <a:pt x="20" y="33"/>
                      <a:pt x="21" y="32"/>
                    </a:cubicBezTo>
                    <a:cubicBezTo>
                      <a:pt x="23" y="31"/>
                      <a:pt x="24" y="31"/>
                      <a:pt x="24" y="30"/>
                    </a:cubicBezTo>
                    <a:cubicBezTo>
                      <a:pt x="25" y="29"/>
                      <a:pt x="25" y="28"/>
                      <a:pt x="25" y="26"/>
                    </a:cubicBezTo>
                    <a:cubicBezTo>
                      <a:pt x="25" y="25"/>
                      <a:pt x="24" y="24"/>
                      <a:pt x="24" y="24"/>
                    </a:cubicBezTo>
                    <a:cubicBezTo>
                      <a:pt x="23" y="23"/>
                      <a:pt x="22" y="22"/>
                      <a:pt x="20" y="22"/>
                    </a:cubicBezTo>
                    <a:cubicBezTo>
                      <a:pt x="19" y="21"/>
                      <a:pt x="17" y="21"/>
                      <a:pt x="14" y="21"/>
                    </a:cubicBezTo>
                    <a:cubicBezTo>
                      <a:pt x="10" y="20"/>
                      <a:pt x="8" y="20"/>
                      <a:pt x="6" y="19"/>
                    </a:cubicBezTo>
                    <a:cubicBezTo>
                      <a:pt x="5" y="18"/>
                      <a:pt x="3" y="17"/>
                      <a:pt x="2" y="16"/>
                    </a:cubicBezTo>
                    <a:cubicBezTo>
                      <a:pt x="1" y="15"/>
                      <a:pt x="1" y="13"/>
                      <a:pt x="0" y="12"/>
                    </a:cubicBezTo>
                    <a:cubicBezTo>
                      <a:pt x="0" y="10"/>
                      <a:pt x="1" y="8"/>
                      <a:pt x="1" y="6"/>
                    </a:cubicBezTo>
                    <a:cubicBezTo>
                      <a:pt x="2" y="5"/>
                      <a:pt x="4" y="3"/>
                      <a:pt x="6" y="2"/>
                    </a:cubicBezTo>
                    <a:cubicBezTo>
                      <a:pt x="8" y="1"/>
                      <a:pt x="10" y="1"/>
                      <a:pt x="12" y="0"/>
                    </a:cubicBezTo>
                    <a:cubicBezTo>
                      <a:pt x="15" y="0"/>
                      <a:pt x="17" y="0"/>
                      <a:pt x="19" y="1"/>
                    </a:cubicBezTo>
                    <a:cubicBezTo>
                      <a:pt x="22" y="2"/>
                      <a:pt x="23" y="3"/>
                      <a:pt x="25" y="4"/>
                    </a:cubicBezTo>
                    <a:cubicBezTo>
                      <a:pt x="26" y="6"/>
                      <a:pt x="27" y="8"/>
                      <a:pt x="27" y="10"/>
                    </a:cubicBezTo>
                    <a:cubicBezTo>
                      <a:pt x="22" y="11"/>
                      <a:pt x="22" y="11"/>
                      <a:pt x="22" y="11"/>
                    </a:cubicBezTo>
                    <a:cubicBezTo>
                      <a:pt x="22" y="8"/>
                      <a:pt x="21" y="7"/>
                      <a:pt x="19" y="6"/>
                    </a:cubicBezTo>
                    <a:cubicBezTo>
                      <a:pt x="18" y="5"/>
                      <a:pt x="16" y="4"/>
                      <a:pt x="13" y="5"/>
                    </a:cubicBezTo>
                    <a:cubicBezTo>
                      <a:pt x="10" y="5"/>
                      <a:pt x="8" y="6"/>
                      <a:pt x="7" y="7"/>
                    </a:cubicBezTo>
                    <a:cubicBezTo>
                      <a:pt x="5" y="8"/>
                      <a:pt x="5" y="9"/>
                      <a:pt x="5" y="11"/>
                    </a:cubicBezTo>
                    <a:cubicBezTo>
                      <a:pt x="5" y="12"/>
                      <a:pt x="6" y="13"/>
                      <a:pt x="7" y="14"/>
                    </a:cubicBezTo>
                    <a:cubicBezTo>
                      <a:pt x="8" y="15"/>
                      <a:pt x="10" y="15"/>
                      <a:pt x="14" y="16"/>
                    </a:cubicBezTo>
                    <a:cubicBezTo>
                      <a:pt x="18" y="16"/>
                      <a:pt x="21" y="17"/>
                      <a:pt x="22" y="17"/>
                    </a:cubicBezTo>
                    <a:cubicBezTo>
                      <a:pt x="25" y="18"/>
                      <a:pt x="26" y="19"/>
                      <a:pt x="28" y="21"/>
                    </a:cubicBezTo>
                    <a:cubicBezTo>
                      <a:pt x="29" y="22"/>
                      <a:pt x="29" y="24"/>
                      <a:pt x="30" y="26"/>
                    </a:cubicBezTo>
                    <a:cubicBezTo>
                      <a:pt x="30" y="27"/>
                      <a:pt x="29" y="29"/>
                      <a:pt x="28" y="31"/>
                    </a:cubicBezTo>
                    <a:cubicBezTo>
                      <a:pt x="28" y="33"/>
                      <a:pt x="26" y="34"/>
                      <a:pt x="24" y="36"/>
                    </a:cubicBezTo>
                    <a:cubicBezTo>
                      <a:pt x="22" y="37"/>
                      <a:pt x="20" y="37"/>
                      <a:pt x="17" y="38"/>
                    </a:cubicBezTo>
                    <a:cubicBezTo>
                      <a:pt x="14" y="38"/>
                      <a:pt x="11" y="38"/>
                      <a:pt x="9" y="37"/>
                    </a:cubicBezTo>
                    <a:cubicBezTo>
                      <a:pt x="7" y="36"/>
                      <a:pt x="5" y="35"/>
                      <a:pt x="3" y="33"/>
                    </a:cubicBezTo>
                    <a:cubicBezTo>
                      <a:pt x="2" y="32"/>
                      <a:pt x="1" y="30"/>
                      <a:pt x="1" y="27"/>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5">
                <a:extLst>
                  <a:ext uri="{FF2B5EF4-FFF2-40B4-BE49-F238E27FC236}">
                    <a16:creationId xmlns:a16="http://schemas.microsoft.com/office/drawing/2014/main" xmlns="" id="{63128D82-5942-4FE1-A6B1-3141193A9CFE}"/>
                  </a:ext>
                </a:extLst>
              </p:cNvPr>
              <p:cNvSpPr>
                <a:spLocks/>
              </p:cNvSpPr>
              <p:nvPr/>
            </p:nvSpPr>
            <p:spPr bwMode="auto">
              <a:xfrm>
                <a:off x="6049963" y="1090613"/>
                <a:ext cx="231775" cy="285750"/>
              </a:xfrm>
              <a:custGeom>
                <a:avLst/>
                <a:gdLst>
                  <a:gd name="T0" fmla="*/ 0 w 146"/>
                  <a:gd name="T1" fmla="*/ 180 h 180"/>
                  <a:gd name="T2" fmla="*/ 10 w 146"/>
                  <a:gd name="T3" fmla="*/ 0 h 180"/>
                  <a:gd name="T4" fmla="*/ 29 w 146"/>
                  <a:gd name="T5" fmla="*/ 0 h 180"/>
                  <a:gd name="T6" fmla="*/ 29 w 146"/>
                  <a:gd name="T7" fmla="*/ 73 h 180"/>
                  <a:gd name="T8" fmla="*/ 121 w 146"/>
                  <a:gd name="T9" fmla="*/ 78 h 180"/>
                  <a:gd name="T10" fmla="*/ 121 w 146"/>
                  <a:gd name="T11" fmla="*/ 5 h 180"/>
                  <a:gd name="T12" fmla="*/ 146 w 146"/>
                  <a:gd name="T13" fmla="*/ 5 h 180"/>
                  <a:gd name="T14" fmla="*/ 141 w 146"/>
                  <a:gd name="T15" fmla="*/ 180 h 180"/>
                  <a:gd name="T16" fmla="*/ 116 w 146"/>
                  <a:gd name="T17" fmla="*/ 180 h 180"/>
                  <a:gd name="T18" fmla="*/ 121 w 146"/>
                  <a:gd name="T19" fmla="*/ 97 h 180"/>
                  <a:gd name="T20" fmla="*/ 29 w 146"/>
                  <a:gd name="T21" fmla="*/ 97 h 180"/>
                  <a:gd name="T22" fmla="*/ 24 w 146"/>
                  <a:gd name="T23" fmla="*/ 180 h 180"/>
                  <a:gd name="T24" fmla="*/ 0 w 146"/>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80">
                    <a:moveTo>
                      <a:pt x="0" y="180"/>
                    </a:moveTo>
                    <a:lnTo>
                      <a:pt x="10" y="0"/>
                    </a:lnTo>
                    <a:lnTo>
                      <a:pt x="29" y="0"/>
                    </a:lnTo>
                    <a:lnTo>
                      <a:pt x="29" y="73"/>
                    </a:lnTo>
                    <a:lnTo>
                      <a:pt x="121" y="78"/>
                    </a:lnTo>
                    <a:lnTo>
                      <a:pt x="121" y="5"/>
                    </a:lnTo>
                    <a:lnTo>
                      <a:pt x="146" y="5"/>
                    </a:lnTo>
                    <a:lnTo>
                      <a:pt x="141" y="180"/>
                    </a:lnTo>
                    <a:lnTo>
                      <a:pt x="116" y="180"/>
                    </a:lnTo>
                    <a:lnTo>
                      <a:pt x="121" y="97"/>
                    </a:lnTo>
                    <a:lnTo>
                      <a:pt x="29" y="97"/>
                    </a:lnTo>
                    <a:lnTo>
                      <a:pt x="24" y="180"/>
                    </a:lnTo>
                    <a:lnTo>
                      <a:pt x="0" y="18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
                <a:extLst>
                  <a:ext uri="{FF2B5EF4-FFF2-40B4-BE49-F238E27FC236}">
                    <a16:creationId xmlns:a16="http://schemas.microsoft.com/office/drawing/2014/main" xmlns="" id="{3C1A1592-E6BB-4DA1-9A07-5F64E91D7F28}"/>
                  </a:ext>
                </a:extLst>
              </p:cNvPr>
              <p:cNvSpPr>
                <a:spLocks noEditPoints="1"/>
              </p:cNvSpPr>
              <p:nvPr/>
            </p:nvSpPr>
            <p:spPr bwMode="auto">
              <a:xfrm>
                <a:off x="6303963" y="1120776"/>
                <a:ext cx="261938" cy="301625"/>
              </a:xfrm>
              <a:custGeom>
                <a:avLst/>
                <a:gdLst>
                  <a:gd name="T0" fmla="*/ 0 w 34"/>
                  <a:gd name="T1" fmla="*/ 34 h 39"/>
                  <a:gd name="T2" fmla="*/ 20 w 34"/>
                  <a:gd name="T3" fmla="*/ 0 h 39"/>
                  <a:gd name="T4" fmla="*/ 25 w 34"/>
                  <a:gd name="T5" fmla="*/ 1 h 39"/>
                  <a:gd name="T6" fmla="*/ 34 w 34"/>
                  <a:gd name="T7" fmla="*/ 39 h 39"/>
                  <a:gd name="T8" fmla="*/ 28 w 34"/>
                  <a:gd name="T9" fmla="*/ 38 h 39"/>
                  <a:gd name="T10" fmla="*/ 26 w 34"/>
                  <a:gd name="T11" fmla="*/ 27 h 39"/>
                  <a:gd name="T12" fmla="*/ 11 w 34"/>
                  <a:gd name="T13" fmla="*/ 24 h 39"/>
                  <a:gd name="T14" fmla="*/ 5 w 34"/>
                  <a:gd name="T15" fmla="*/ 34 h 39"/>
                  <a:gd name="T16" fmla="*/ 0 w 34"/>
                  <a:gd name="T17" fmla="*/ 34 h 39"/>
                  <a:gd name="T18" fmla="*/ 13 w 34"/>
                  <a:gd name="T19" fmla="*/ 20 h 39"/>
                  <a:gd name="T20" fmla="*/ 25 w 34"/>
                  <a:gd name="T21" fmla="*/ 22 h 39"/>
                  <a:gd name="T22" fmla="*/ 23 w 34"/>
                  <a:gd name="T23" fmla="*/ 12 h 39"/>
                  <a:gd name="T24" fmla="*/ 22 w 34"/>
                  <a:gd name="T25" fmla="*/ 4 h 39"/>
                  <a:gd name="T26" fmla="*/ 19 w 34"/>
                  <a:gd name="T27" fmla="*/ 11 h 39"/>
                  <a:gd name="T28" fmla="*/ 13 w 34"/>
                  <a:gd name="T2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9">
                    <a:moveTo>
                      <a:pt x="0" y="34"/>
                    </a:moveTo>
                    <a:cubicBezTo>
                      <a:pt x="20" y="0"/>
                      <a:pt x="20" y="0"/>
                      <a:pt x="20" y="0"/>
                    </a:cubicBezTo>
                    <a:cubicBezTo>
                      <a:pt x="25" y="1"/>
                      <a:pt x="25" y="1"/>
                      <a:pt x="25" y="1"/>
                    </a:cubicBezTo>
                    <a:cubicBezTo>
                      <a:pt x="34" y="39"/>
                      <a:pt x="34" y="39"/>
                      <a:pt x="34" y="39"/>
                    </a:cubicBezTo>
                    <a:cubicBezTo>
                      <a:pt x="28" y="38"/>
                      <a:pt x="28" y="38"/>
                      <a:pt x="28" y="38"/>
                    </a:cubicBezTo>
                    <a:cubicBezTo>
                      <a:pt x="26" y="27"/>
                      <a:pt x="26" y="27"/>
                      <a:pt x="26" y="27"/>
                    </a:cubicBezTo>
                    <a:cubicBezTo>
                      <a:pt x="11" y="24"/>
                      <a:pt x="11" y="24"/>
                      <a:pt x="11" y="24"/>
                    </a:cubicBezTo>
                    <a:cubicBezTo>
                      <a:pt x="5" y="34"/>
                      <a:pt x="5" y="34"/>
                      <a:pt x="5" y="34"/>
                    </a:cubicBezTo>
                    <a:lnTo>
                      <a:pt x="0" y="34"/>
                    </a:lnTo>
                    <a:close/>
                    <a:moveTo>
                      <a:pt x="13" y="20"/>
                    </a:moveTo>
                    <a:cubicBezTo>
                      <a:pt x="25" y="22"/>
                      <a:pt x="25" y="22"/>
                      <a:pt x="25" y="22"/>
                    </a:cubicBezTo>
                    <a:cubicBezTo>
                      <a:pt x="23" y="12"/>
                      <a:pt x="23" y="12"/>
                      <a:pt x="23" y="12"/>
                    </a:cubicBezTo>
                    <a:cubicBezTo>
                      <a:pt x="22" y="9"/>
                      <a:pt x="22" y="6"/>
                      <a:pt x="22" y="4"/>
                    </a:cubicBezTo>
                    <a:cubicBezTo>
                      <a:pt x="21" y="6"/>
                      <a:pt x="20" y="8"/>
                      <a:pt x="19" y="11"/>
                    </a:cubicBezTo>
                    <a:lnTo>
                      <a:pt x="13" y="2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7">
                <a:extLst>
                  <a:ext uri="{FF2B5EF4-FFF2-40B4-BE49-F238E27FC236}">
                    <a16:creationId xmlns:a16="http://schemas.microsoft.com/office/drawing/2014/main" xmlns="" id="{3DA1A8CB-79FD-4267-91A2-13C67775B827}"/>
                  </a:ext>
                </a:extLst>
              </p:cNvPr>
              <p:cNvSpPr>
                <a:spLocks/>
              </p:cNvSpPr>
              <p:nvPr/>
            </p:nvSpPr>
            <p:spPr bwMode="auto">
              <a:xfrm>
                <a:off x="6597650" y="1160463"/>
                <a:ext cx="292100" cy="331788"/>
              </a:xfrm>
              <a:custGeom>
                <a:avLst/>
                <a:gdLst>
                  <a:gd name="T0" fmla="*/ 0 w 184"/>
                  <a:gd name="T1" fmla="*/ 170 h 209"/>
                  <a:gd name="T2" fmla="*/ 48 w 184"/>
                  <a:gd name="T3" fmla="*/ 0 h 209"/>
                  <a:gd name="T4" fmla="*/ 73 w 184"/>
                  <a:gd name="T5" fmla="*/ 9 h 209"/>
                  <a:gd name="T6" fmla="*/ 121 w 184"/>
                  <a:gd name="T7" fmla="*/ 170 h 209"/>
                  <a:gd name="T8" fmla="*/ 160 w 184"/>
                  <a:gd name="T9" fmla="*/ 34 h 209"/>
                  <a:gd name="T10" fmla="*/ 184 w 184"/>
                  <a:gd name="T11" fmla="*/ 43 h 209"/>
                  <a:gd name="T12" fmla="*/ 131 w 184"/>
                  <a:gd name="T13" fmla="*/ 209 h 209"/>
                  <a:gd name="T14" fmla="*/ 107 w 184"/>
                  <a:gd name="T15" fmla="*/ 204 h 209"/>
                  <a:gd name="T16" fmla="*/ 58 w 184"/>
                  <a:gd name="T17" fmla="*/ 43 h 209"/>
                  <a:gd name="T18" fmla="*/ 19 w 184"/>
                  <a:gd name="T19" fmla="*/ 175 h 209"/>
                  <a:gd name="T20" fmla="*/ 0 w 184"/>
                  <a:gd name="T21" fmla="*/ 1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09">
                    <a:moveTo>
                      <a:pt x="0" y="170"/>
                    </a:moveTo>
                    <a:lnTo>
                      <a:pt x="48" y="0"/>
                    </a:lnTo>
                    <a:lnTo>
                      <a:pt x="73" y="9"/>
                    </a:lnTo>
                    <a:lnTo>
                      <a:pt x="121" y="170"/>
                    </a:lnTo>
                    <a:lnTo>
                      <a:pt x="160" y="34"/>
                    </a:lnTo>
                    <a:lnTo>
                      <a:pt x="184" y="43"/>
                    </a:lnTo>
                    <a:lnTo>
                      <a:pt x="131" y="209"/>
                    </a:lnTo>
                    <a:lnTo>
                      <a:pt x="107" y="204"/>
                    </a:lnTo>
                    <a:lnTo>
                      <a:pt x="58" y="43"/>
                    </a:lnTo>
                    <a:lnTo>
                      <a:pt x="19" y="175"/>
                    </a:lnTo>
                    <a:lnTo>
                      <a:pt x="0" y="17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
                <a:extLst>
                  <a:ext uri="{FF2B5EF4-FFF2-40B4-BE49-F238E27FC236}">
                    <a16:creationId xmlns:a16="http://schemas.microsoft.com/office/drawing/2014/main" xmlns="" id="{BD104815-F970-4084-80D9-B29299F2EC3D}"/>
                  </a:ext>
                </a:extLst>
              </p:cNvPr>
              <p:cNvSpPr>
                <a:spLocks/>
              </p:cNvSpPr>
              <p:nvPr/>
            </p:nvSpPr>
            <p:spPr bwMode="auto">
              <a:xfrm>
                <a:off x="6897688" y="1298576"/>
                <a:ext cx="277813" cy="293688"/>
              </a:xfrm>
              <a:custGeom>
                <a:avLst/>
                <a:gdLst>
                  <a:gd name="T0" fmla="*/ 17 w 36"/>
                  <a:gd name="T1" fmla="*/ 23 h 38"/>
                  <a:gd name="T2" fmla="*/ 19 w 36"/>
                  <a:gd name="T3" fmla="*/ 19 h 38"/>
                  <a:gd name="T4" fmla="*/ 33 w 36"/>
                  <a:gd name="T5" fmla="*/ 25 h 38"/>
                  <a:gd name="T6" fmla="*/ 27 w 36"/>
                  <a:gd name="T7" fmla="*/ 37 h 38"/>
                  <a:gd name="T8" fmla="*/ 19 w 36"/>
                  <a:gd name="T9" fmla="*/ 38 h 38"/>
                  <a:gd name="T10" fmla="*/ 11 w 36"/>
                  <a:gd name="T11" fmla="*/ 36 h 38"/>
                  <a:gd name="T12" fmla="*/ 3 w 36"/>
                  <a:gd name="T13" fmla="*/ 30 h 38"/>
                  <a:gd name="T14" fmla="*/ 0 w 36"/>
                  <a:gd name="T15" fmla="*/ 21 h 38"/>
                  <a:gd name="T16" fmla="*/ 2 w 36"/>
                  <a:gd name="T17" fmla="*/ 11 h 38"/>
                  <a:gd name="T18" fmla="*/ 8 w 36"/>
                  <a:gd name="T19" fmla="*/ 3 h 38"/>
                  <a:gd name="T20" fmla="*/ 17 w 36"/>
                  <a:gd name="T21" fmla="*/ 0 h 38"/>
                  <a:gd name="T22" fmla="*/ 27 w 36"/>
                  <a:gd name="T23" fmla="*/ 2 h 38"/>
                  <a:gd name="T24" fmla="*/ 33 w 36"/>
                  <a:gd name="T25" fmla="*/ 6 h 38"/>
                  <a:gd name="T26" fmla="*/ 36 w 36"/>
                  <a:gd name="T27" fmla="*/ 11 h 38"/>
                  <a:gd name="T28" fmla="*/ 36 w 36"/>
                  <a:gd name="T29" fmla="*/ 18 h 38"/>
                  <a:gd name="T30" fmla="*/ 31 w 36"/>
                  <a:gd name="T31" fmla="*/ 17 h 38"/>
                  <a:gd name="T32" fmla="*/ 31 w 36"/>
                  <a:gd name="T33" fmla="*/ 12 h 38"/>
                  <a:gd name="T34" fmla="*/ 29 w 36"/>
                  <a:gd name="T35" fmla="*/ 9 h 38"/>
                  <a:gd name="T36" fmla="*/ 25 w 36"/>
                  <a:gd name="T37" fmla="*/ 6 h 38"/>
                  <a:gd name="T38" fmla="*/ 19 w 36"/>
                  <a:gd name="T39" fmla="*/ 4 h 38"/>
                  <a:gd name="T40" fmla="*/ 15 w 36"/>
                  <a:gd name="T41" fmla="*/ 5 h 38"/>
                  <a:gd name="T42" fmla="*/ 11 w 36"/>
                  <a:gd name="T43" fmla="*/ 7 h 38"/>
                  <a:gd name="T44" fmla="*/ 7 w 36"/>
                  <a:gd name="T45" fmla="*/ 13 h 38"/>
                  <a:gd name="T46" fmla="*/ 5 w 36"/>
                  <a:gd name="T47" fmla="*/ 21 h 38"/>
                  <a:gd name="T48" fmla="*/ 7 w 36"/>
                  <a:gd name="T49" fmla="*/ 28 h 38"/>
                  <a:gd name="T50" fmla="*/ 13 w 36"/>
                  <a:gd name="T51" fmla="*/ 32 h 38"/>
                  <a:gd name="T52" fmla="*/ 19 w 36"/>
                  <a:gd name="T53" fmla="*/ 34 h 38"/>
                  <a:gd name="T54" fmla="*/ 24 w 36"/>
                  <a:gd name="T55" fmla="*/ 33 h 38"/>
                  <a:gd name="T56" fmla="*/ 27 w 36"/>
                  <a:gd name="T57" fmla="*/ 27 h 38"/>
                  <a:gd name="T58" fmla="*/ 17 w 36"/>
                  <a:gd name="T5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8">
                    <a:moveTo>
                      <a:pt x="17" y="23"/>
                    </a:moveTo>
                    <a:cubicBezTo>
                      <a:pt x="19" y="19"/>
                      <a:pt x="19" y="19"/>
                      <a:pt x="19" y="19"/>
                    </a:cubicBezTo>
                    <a:cubicBezTo>
                      <a:pt x="33" y="25"/>
                      <a:pt x="33" y="25"/>
                      <a:pt x="33" y="25"/>
                    </a:cubicBezTo>
                    <a:cubicBezTo>
                      <a:pt x="27" y="37"/>
                      <a:pt x="27" y="37"/>
                      <a:pt x="27" y="37"/>
                    </a:cubicBezTo>
                    <a:cubicBezTo>
                      <a:pt x="24" y="38"/>
                      <a:pt x="21" y="38"/>
                      <a:pt x="19" y="38"/>
                    </a:cubicBezTo>
                    <a:cubicBezTo>
                      <a:pt x="16" y="38"/>
                      <a:pt x="13" y="37"/>
                      <a:pt x="11" y="36"/>
                    </a:cubicBezTo>
                    <a:cubicBezTo>
                      <a:pt x="8" y="35"/>
                      <a:pt x="5" y="33"/>
                      <a:pt x="3" y="30"/>
                    </a:cubicBezTo>
                    <a:cubicBezTo>
                      <a:pt x="1" y="27"/>
                      <a:pt x="0" y="24"/>
                      <a:pt x="0" y="21"/>
                    </a:cubicBezTo>
                    <a:cubicBezTo>
                      <a:pt x="0" y="18"/>
                      <a:pt x="1" y="15"/>
                      <a:pt x="2" y="11"/>
                    </a:cubicBezTo>
                    <a:cubicBezTo>
                      <a:pt x="4" y="8"/>
                      <a:pt x="6" y="5"/>
                      <a:pt x="8" y="3"/>
                    </a:cubicBezTo>
                    <a:cubicBezTo>
                      <a:pt x="11" y="1"/>
                      <a:pt x="14" y="0"/>
                      <a:pt x="17" y="0"/>
                    </a:cubicBezTo>
                    <a:cubicBezTo>
                      <a:pt x="20" y="0"/>
                      <a:pt x="23" y="0"/>
                      <a:pt x="27" y="2"/>
                    </a:cubicBezTo>
                    <a:cubicBezTo>
                      <a:pt x="29" y="3"/>
                      <a:pt x="31" y="4"/>
                      <a:pt x="33" y="6"/>
                    </a:cubicBezTo>
                    <a:cubicBezTo>
                      <a:pt x="34" y="8"/>
                      <a:pt x="35" y="10"/>
                      <a:pt x="36" y="11"/>
                    </a:cubicBezTo>
                    <a:cubicBezTo>
                      <a:pt x="36" y="13"/>
                      <a:pt x="36" y="16"/>
                      <a:pt x="36" y="18"/>
                    </a:cubicBezTo>
                    <a:cubicBezTo>
                      <a:pt x="31" y="17"/>
                      <a:pt x="31" y="17"/>
                      <a:pt x="31" y="17"/>
                    </a:cubicBezTo>
                    <a:cubicBezTo>
                      <a:pt x="31" y="15"/>
                      <a:pt x="31" y="14"/>
                      <a:pt x="31" y="12"/>
                    </a:cubicBezTo>
                    <a:cubicBezTo>
                      <a:pt x="31" y="11"/>
                      <a:pt x="30" y="10"/>
                      <a:pt x="29" y="9"/>
                    </a:cubicBezTo>
                    <a:cubicBezTo>
                      <a:pt x="28" y="7"/>
                      <a:pt x="27" y="6"/>
                      <a:pt x="25" y="6"/>
                    </a:cubicBezTo>
                    <a:cubicBezTo>
                      <a:pt x="23" y="5"/>
                      <a:pt x="21" y="4"/>
                      <a:pt x="19" y="4"/>
                    </a:cubicBezTo>
                    <a:cubicBezTo>
                      <a:pt x="18" y="4"/>
                      <a:pt x="16" y="4"/>
                      <a:pt x="15" y="5"/>
                    </a:cubicBezTo>
                    <a:cubicBezTo>
                      <a:pt x="13" y="5"/>
                      <a:pt x="12" y="6"/>
                      <a:pt x="11" y="7"/>
                    </a:cubicBezTo>
                    <a:cubicBezTo>
                      <a:pt x="9" y="9"/>
                      <a:pt x="8" y="11"/>
                      <a:pt x="7" y="13"/>
                    </a:cubicBezTo>
                    <a:cubicBezTo>
                      <a:pt x="5" y="16"/>
                      <a:pt x="5" y="19"/>
                      <a:pt x="5" y="21"/>
                    </a:cubicBezTo>
                    <a:cubicBezTo>
                      <a:pt x="5" y="24"/>
                      <a:pt x="6" y="26"/>
                      <a:pt x="7" y="28"/>
                    </a:cubicBezTo>
                    <a:cubicBezTo>
                      <a:pt x="9" y="30"/>
                      <a:pt x="10" y="31"/>
                      <a:pt x="13" y="32"/>
                    </a:cubicBezTo>
                    <a:cubicBezTo>
                      <a:pt x="15" y="33"/>
                      <a:pt x="17" y="33"/>
                      <a:pt x="19" y="34"/>
                    </a:cubicBezTo>
                    <a:cubicBezTo>
                      <a:pt x="21" y="34"/>
                      <a:pt x="23" y="34"/>
                      <a:pt x="24" y="33"/>
                    </a:cubicBezTo>
                    <a:cubicBezTo>
                      <a:pt x="27" y="27"/>
                      <a:pt x="27" y="27"/>
                      <a:pt x="27" y="27"/>
                    </a:cubicBezTo>
                    <a:lnTo>
                      <a:pt x="17" y="2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9">
                <a:extLst>
                  <a:ext uri="{FF2B5EF4-FFF2-40B4-BE49-F238E27FC236}">
                    <a16:creationId xmlns:a16="http://schemas.microsoft.com/office/drawing/2014/main" xmlns="" id="{5CB7AB9A-2CF7-4487-A744-61E7A37AE111}"/>
                  </a:ext>
                </a:extLst>
              </p:cNvPr>
              <p:cNvSpPr>
                <a:spLocks/>
              </p:cNvSpPr>
              <p:nvPr/>
            </p:nvSpPr>
            <p:spPr bwMode="auto">
              <a:xfrm>
                <a:off x="7361238" y="1560513"/>
                <a:ext cx="315913" cy="325438"/>
              </a:xfrm>
              <a:custGeom>
                <a:avLst/>
                <a:gdLst>
                  <a:gd name="T0" fmla="*/ 38 w 41"/>
                  <a:gd name="T1" fmla="*/ 15 h 42"/>
                  <a:gd name="T2" fmla="*/ 41 w 41"/>
                  <a:gd name="T3" fmla="*/ 18 h 42"/>
                  <a:gd name="T4" fmla="*/ 28 w 41"/>
                  <a:gd name="T5" fmla="*/ 35 h 42"/>
                  <a:gd name="T6" fmla="*/ 21 w 41"/>
                  <a:gd name="T7" fmla="*/ 40 h 42"/>
                  <a:gd name="T8" fmla="*/ 15 w 41"/>
                  <a:gd name="T9" fmla="*/ 42 h 42"/>
                  <a:gd name="T10" fmla="*/ 7 w 41"/>
                  <a:gd name="T11" fmla="*/ 38 h 42"/>
                  <a:gd name="T12" fmla="*/ 1 w 41"/>
                  <a:gd name="T13" fmla="*/ 31 h 42"/>
                  <a:gd name="T14" fmla="*/ 1 w 41"/>
                  <a:gd name="T15" fmla="*/ 24 h 42"/>
                  <a:gd name="T16" fmla="*/ 6 w 41"/>
                  <a:gd name="T17" fmla="*/ 16 h 42"/>
                  <a:gd name="T18" fmla="*/ 19 w 41"/>
                  <a:gd name="T19" fmla="*/ 0 h 42"/>
                  <a:gd name="T20" fmla="*/ 23 w 41"/>
                  <a:gd name="T21" fmla="*/ 3 h 42"/>
                  <a:gd name="T22" fmla="*/ 10 w 41"/>
                  <a:gd name="T23" fmla="*/ 19 h 42"/>
                  <a:gd name="T24" fmla="*/ 6 w 41"/>
                  <a:gd name="T25" fmla="*/ 25 h 42"/>
                  <a:gd name="T26" fmla="*/ 6 w 41"/>
                  <a:gd name="T27" fmla="*/ 30 h 42"/>
                  <a:gd name="T28" fmla="*/ 9 w 41"/>
                  <a:gd name="T29" fmla="*/ 34 h 42"/>
                  <a:gd name="T30" fmla="*/ 16 w 41"/>
                  <a:gd name="T31" fmla="*/ 37 h 42"/>
                  <a:gd name="T32" fmla="*/ 24 w 41"/>
                  <a:gd name="T33" fmla="*/ 31 h 42"/>
                  <a:gd name="T34" fmla="*/ 38 w 41"/>
                  <a:gd name="T35" fmla="*/ 1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2">
                    <a:moveTo>
                      <a:pt x="38" y="15"/>
                    </a:moveTo>
                    <a:cubicBezTo>
                      <a:pt x="41" y="18"/>
                      <a:pt x="41" y="18"/>
                      <a:pt x="41" y="18"/>
                    </a:cubicBezTo>
                    <a:cubicBezTo>
                      <a:pt x="28" y="35"/>
                      <a:pt x="28" y="35"/>
                      <a:pt x="28" y="35"/>
                    </a:cubicBezTo>
                    <a:cubicBezTo>
                      <a:pt x="25" y="37"/>
                      <a:pt x="23" y="39"/>
                      <a:pt x="21" y="40"/>
                    </a:cubicBezTo>
                    <a:cubicBezTo>
                      <a:pt x="19" y="42"/>
                      <a:pt x="17" y="42"/>
                      <a:pt x="15" y="42"/>
                    </a:cubicBezTo>
                    <a:cubicBezTo>
                      <a:pt x="12" y="41"/>
                      <a:pt x="9" y="40"/>
                      <a:pt x="7" y="38"/>
                    </a:cubicBezTo>
                    <a:cubicBezTo>
                      <a:pt x="4" y="36"/>
                      <a:pt x="2" y="33"/>
                      <a:pt x="1" y="31"/>
                    </a:cubicBezTo>
                    <a:cubicBezTo>
                      <a:pt x="0" y="29"/>
                      <a:pt x="0" y="26"/>
                      <a:pt x="1" y="24"/>
                    </a:cubicBezTo>
                    <a:cubicBezTo>
                      <a:pt x="2" y="22"/>
                      <a:pt x="3" y="19"/>
                      <a:pt x="6" y="16"/>
                    </a:cubicBezTo>
                    <a:cubicBezTo>
                      <a:pt x="19" y="0"/>
                      <a:pt x="19" y="0"/>
                      <a:pt x="19" y="0"/>
                    </a:cubicBezTo>
                    <a:cubicBezTo>
                      <a:pt x="23" y="3"/>
                      <a:pt x="23" y="3"/>
                      <a:pt x="23" y="3"/>
                    </a:cubicBezTo>
                    <a:cubicBezTo>
                      <a:pt x="10" y="19"/>
                      <a:pt x="10" y="19"/>
                      <a:pt x="10" y="19"/>
                    </a:cubicBezTo>
                    <a:cubicBezTo>
                      <a:pt x="8" y="22"/>
                      <a:pt x="6" y="24"/>
                      <a:pt x="6" y="25"/>
                    </a:cubicBezTo>
                    <a:cubicBezTo>
                      <a:pt x="5" y="27"/>
                      <a:pt x="5" y="28"/>
                      <a:pt x="6" y="30"/>
                    </a:cubicBezTo>
                    <a:cubicBezTo>
                      <a:pt x="6" y="31"/>
                      <a:pt x="8" y="33"/>
                      <a:pt x="9" y="34"/>
                    </a:cubicBezTo>
                    <a:cubicBezTo>
                      <a:pt x="12" y="36"/>
                      <a:pt x="14" y="37"/>
                      <a:pt x="16" y="37"/>
                    </a:cubicBezTo>
                    <a:cubicBezTo>
                      <a:pt x="19" y="37"/>
                      <a:pt x="21" y="35"/>
                      <a:pt x="24" y="31"/>
                    </a:cubicBezTo>
                    <a:lnTo>
                      <a:pt x="38" y="1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0">
                <a:extLst>
                  <a:ext uri="{FF2B5EF4-FFF2-40B4-BE49-F238E27FC236}">
                    <a16:creationId xmlns:a16="http://schemas.microsoft.com/office/drawing/2014/main" xmlns="" id="{8ECB6363-DC57-4B5F-803F-13E4CA15637E}"/>
                  </a:ext>
                </a:extLst>
              </p:cNvPr>
              <p:cNvSpPr>
                <a:spLocks/>
              </p:cNvSpPr>
              <p:nvPr/>
            </p:nvSpPr>
            <p:spPr bwMode="auto">
              <a:xfrm>
                <a:off x="7545388" y="1770063"/>
                <a:ext cx="355600" cy="354013"/>
              </a:xfrm>
              <a:custGeom>
                <a:avLst/>
                <a:gdLst>
                  <a:gd name="T0" fmla="*/ 0 w 224"/>
                  <a:gd name="T1" fmla="*/ 121 h 223"/>
                  <a:gd name="T2" fmla="*/ 132 w 224"/>
                  <a:gd name="T3" fmla="*/ 0 h 223"/>
                  <a:gd name="T4" fmla="*/ 146 w 224"/>
                  <a:gd name="T5" fmla="*/ 19 h 223"/>
                  <a:gd name="T6" fmla="*/ 107 w 224"/>
                  <a:gd name="T7" fmla="*/ 180 h 223"/>
                  <a:gd name="T8" fmla="*/ 209 w 224"/>
                  <a:gd name="T9" fmla="*/ 87 h 223"/>
                  <a:gd name="T10" fmla="*/ 224 w 224"/>
                  <a:gd name="T11" fmla="*/ 107 h 223"/>
                  <a:gd name="T12" fmla="*/ 93 w 224"/>
                  <a:gd name="T13" fmla="*/ 223 h 223"/>
                  <a:gd name="T14" fmla="*/ 78 w 224"/>
                  <a:gd name="T15" fmla="*/ 204 h 223"/>
                  <a:gd name="T16" fmla="*/ 117 w 224"/>
                  <a:gd name="T17" fmla="*/ 43 h 223"/>
                  <a:gd name="T18" fmla="*/ 15 w 224"/>
                  <a:gd name="T19" fmla="*/ 136 h 223"/>
                  <a:gd name="T20" fmla="*/ 0 w 224"/>
                  <a:gd name="T21" fmla="*/ 12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23">
                    <a:moveTo>
                      <a:pt x="0" y="121"/>
                    </a:moveTo>
                    <a:lnTo>
                      <a:pt x="132" y="0"/>
                    </a:lnTo>
                    <a:lnTo>
                      <a:pt x="146" y="19"/>
                    </a:lnTo>
                    <a:lnTo>
                      <a:pt x="107" y="180"/>
                    </a:lnTo>
                    <a:lnTo>
                      <a:pt x="209" y="87"/>
                    </a:lnTo>
                    <a:lnTo>
                      <a:pt x="224" y="107"/>
                    </a:lnTo>
                    <a:lnTo>
                      <a:pt x="93" y="223"/>
                    </a:lnTo>
                    <a:lnTo>
                      <a:pt x="78" y="204"/>
                    </a:lnTo>
                    <a:lnTo>
                      <a:pt x="117" y="43"/>
                    </a:lnTo>
                    <a:lnTo>
                      <a:pt x="15" y="136"/>
                    </a:lnTo>
                    <a:lnTo>
                      <a:pt x="0" y="1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
                <a:extLst>
                  <a:ext uri="{FF2B5EF4-FFF2-40B4-BE49-F238E27FC236}">
                    <a16:creationId xmlns:a16="http://schemas.microsoft.com/office/drawing/2014/main" xmlns="" id="{36CFDE9D-6CC7-4398-A4A1-B673C66EF07A}"/>
                  </a:ext>
                </a:extLst>
              </p:cNvPr>
              <p:cNvSpPr>
                <a:spLocks/>
              </p:cNvSpPr>
              <p:nvPr/>
            </p:nvSpPr>
            <p:spPr bwMode="auto">
              <a:xfrm>
                <a:off x="7739063" y="2016126"/>
                <a:ext cx="246063" cy="201613"/>
              </a:xfrm>
              <a:custGeom>
                <a:avLst/>
                <a:gdLst>
                  <a:gd name="T0" fmla="*/ 0 w 155"/>
                  <a:gd name="T1" fmla="*/ 107 h 127"/>
                  <a:gd name="T2" fmla="*/ 141 w 155"/>
                  <a:gd name="T3" fmla="*/ 0 h 127"/>
                  <a:gd name="T4" fmla="*/ 155 w 155"/>
                  <a:gd name="T5" fmla="*/ 20 h 127"/>
                  <a:gd name="T6" fmla="*/ 14 w 155"/>
                  <a:gd name="T7" fmla="*/ 127 h 127"/>
                  <a:gd name="T8" fmla="*/ 0 w 155"/>
                  <a:gd name="T9" fmla="*/ 107 h 127"/>
                </a:gdLst>
                <a:ahLst/>
                <a:cxnLst>
                  <a:cxn ang="0">
                    <a:pos x="T0" y="T1"/>
                  </a:cxn>
                  <a:cxn ang="0">
                    <a:pos x="T2" y="T3"/>
                  </a:cxn>
                  <a:cxn ang="0">
                    <a:pos x="T4" y="T5"/>
                  </a:cxn>
                  <a:cxn ang="0">
                    <a:pos x="T6" y="T7"/>
                  </a:cxn>
                  <a:cxn ang="0">
                    <a:pos x="T8" y="T9"/>
                  </a:cxn>
                </a:cxnLst>
                <a:rect l="0" t="0" r="r" b="b"/>
                <a:pathLst>
                  <a:path w="155" h="127">
                    <a:moveTo>
                      <a:pt x="0" y="107"/>
                    </a:moveTo>
                    <a:lnTo>
                      <a:pt x="141" y="0"/>
                    </a:lnTo>
                    <a:lnTo>
                      <a:pt x="155" y="20"/>
                    </a:lnTo>
                    <a:lnTo>
                      <a:pt x="14" y="127"/>
                    </a:lnTo>
                    <a:lnTo>
                      <a:pt x="0" y="10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2">
                <a:extLst>
                  <a:ext uri="{FF2B5EF4-FFF2-40B4-BE49-F238E27FC236}">
                    <a16:creationId xmlns:a16="http://schemas.microsoft.com/office/drawing/2014/main" xmlns="" id="{C90CEC86-4637-4688-A223-96A308526A82}"/>
                  </a:ext>
                </a:extLst>
              </p:cNvPr>
              <p:cNvSpPr>
                <a:spLocks/>
              </p:cNvSpPr>
              <p:nvPr/>
            </p:nvSpPr>
            <p:spPr bwMode="auto">
              <a:xfrm>
                <a:off x="7839075" y="2093913"/>
                <a:ext cx="315913" cy="277813"/>
              </a:xfrm>
              <a:custGeom>
                <a:avLst/>
                <a:gdLst>
                  <a:gd name="T0" fmla="*/ 0 w 41"/>
                  <a:gd name="T1" fmla="*/ 31 h 36"/>
                  <a:gd name="T2" fmla="*/ 24 w 41"/>
                  <a:gd name="T3" fmla="*/ 0 h 36"/>
                  <a:gd name="T4" fmla="*/ 27 w 41"/>
                  <a:gd name="T5" fmla="*/ 5 h 36"/>
                  <a:gd name="T6" fmla="*/ 9 w 41"/>
                  <a:gd name="T7" fmla="*/ 27 h 36"/>
                  <a:gd name="T8" fmla="*/ 5 w 41"/>
                  <a:gd name="T9" fmla="*/ 32 h 36"/>
                  <a:gd name="T10" fmla="*/ 11 w 41"/>
                  <a:gd name="T11" fmla="*/ 30 h 36"/>
                  <a:gd name="T12" fmla="*/ 39 w 41"/>
                  <a:gd name="T13" fmla="*/ 25 h 36"/>
                  <a:gd name="T14" fmla="*/ 41 w 41"/>
                  <a:gd name="T15" fmla="*/ 29 h 36"/>
                  <a:gd name="T16" fmla="*/ 3 w 41"/>
                  <a:gd name="T17" fmla="*/ 36 h 36"/>
                  <a:gd name="T18" fmla="*/ 0 w 41"/>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6">
                    <a:moveTo>
                      <a:pt x="0" y="31"/>
                    </a:moveTo>
                    <a:cubicBezTo>
                      <a:pt x="24" y="0"/>
                      <a:pt x="24" y="0"/>
                      <a:pt x="24" y="0"/>
                    </a:cubicBezTo>
                    <a:cubicBezTo>
                      <a:pt x="27" y="5"/>
                      <a:pt x="27" y="5"/>
                      <a:pt x="27" y="5"/>
                    </a:cubicBezTo>
                    <a:cubicBezTo>
                      <a:pt x="9" y="27"/>
                      <a:pt x="9" y="27"/>
                      <a:pt x="9" y="27"/>
                    </a:cubicBezTo>
                    <a:cubicBezTo>
                      <a:pt x="8" y="29"/>
                      <a:pt x="6" y="30"/>
                      <a:pt x="5" y="32"/>
                    </a:cubicBezTo>
                    <a:cubicBezTo>
                      <a:pt x="7" y="31"/>
                      <a:pt x="9" y="30"/>
                      <a:pt x="11" y="30"/>
                    </a:cubicBezTo>
                    <a:cubicBezTo>
                      <a:pt x="39" y="25"/>
                      <a:pt x="39" y="25"/>
                      <a:pt x="39" y="25"/>
                    </a:cubicBezTo>
                    <a:cubicBezTo>
                      <a:pt x="41" y="29"/>
                      <a:pt x="41" y="29"/>
                      <a:pt x="41" y="29"/>
                    </a:cubicBezTo>
                    <a:cubicBezTo>
                      <a:pt x="3" y="36"/>
                      <a:pt x="3" y="36"/>
                      <a:pt x="3" y="36"/>
                    </a:cubicBezTo>
                    <a:lnTo>
                      <a:pt x="0" y="3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3">
                <a:extLst>
                  <a:ext uri="{FF2B5EF4-FFF2-40B4-BE49-F238E27FC236}">
                    <a16:creationId xmlns:a16="http://schemas.microsoft.com/office/drawing/2014/main" xmlns="" id="{FA084F6E-4448-4E20-9CBB-D7723C8704EB}"/>
                  </a:ext>
                </a:extLst>
              </p:cNvPr>
              <p:cNvSpPr>
                <a:spLocks/>
              </p:cNvSpPr>
              <p:nvPr/>
            </p:nvSpPr>
            <p:spPr bwMode="auto">
              <a:xfrm>
                <a:off x="7931150" y="2379663"/>
                <a:ext cx="339725" cy="307975"/>
              </a:xfrm>
              <a:custGeom>
                <a:avLst/>
                <a:gdLst>
                  <a:gd name="T0" fmla="*/ 0 w 214"/>
                  <a:gd name="T1" fmla="*/ 73 h 194"/>
                  <a:gd name="T2" fmla="*/ 166 w 214"/>
                  <a:gd name="T3" fmla="*/ 0 h 194"/>
                  <a:gd name="T4" fmla="*/ 214 w 214"/>
                  <a:gd name="T5" fmla="*/ 116 h 194"/>
                  <a:gd name="T6" fmla="*/ 195 w 214"/>
                  <a:gd name="T7" fmla="*/ 126 h 194"/>
                  <a:gd name="T8" fmla="*/ 156 w 214"/>
                  <a:gd name="T9" fmla="*/ 29 h 194"/>
                  <a:gd name="T10" fmla="*/ 102 w 214"/>
                  <a:gd name="T11" fmla="*/ 53 h 194"/>
                  <a:gd name="T12" fmla="*/ 146 w 214"/>
                  <a:gd name="T13" fmla="*/ 141 h 194"/>
                  <a:gd name="T14" fmla="*/ 127 w 214"/>
                  <a:gd name="T15" fmla="*/ 150 h 194"/>
                  <a:gd name="T16" fmla="*/ 88 w 214"/>
                  <a:gd name="T17" fmla="*/ 63 h 194"/>
                  <a:gd name="T18" fmla="*/ 30 w 214"/>
                  <a:gd name="T19" fmla="*/ 87 h 194"/>
                  <a:gd name="T20" fmla="*/ 73 w 214"/>
                  <a:gd name="T21" fmla="*/ 184 h 194"/>
                  <a:gd name="T22" fmla="*/ 59 w 214"/>
                  <a:gd name="T23" fmla="*/ 194 h 194"/>
                  <a:gd name="T24" fmla="*/ 0 w 214"/>
                  <a:gd name="T25" fmla="*/ 7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94">
                    <a:moveTo>
                      <a:pt x="0" y="73"/>
                    </a:moveTo>
                    <a:lnTo>
                      <a:pt x="166" y="0"/>
                    </a:lnTo>
                    <a:lnTo>
                      <a:pt x="214" y="116"/>
                    </a:lnTo>
                    <a:lnTo>
                      <a:pt x="195" y="126"/>
                    </a:lnTo>
                    <a:lnTo>
                      <a:pt x="156" y="29"/>
                    </a:lnTo>
                    <a:lnTo>
                      <a:pt x="102" y="53"/>
                    </a:lnTo>
                    <a:lnTo>
                      <a:pt x="146" y="141"/>
                    </a:lnTo>
                    <a:lnTo>
                      <a:pt x="127" y="150"/>
                    </a:lnTo>
                    <a:lnTo>
                      <a:pt x="88" y="63"/>
                    </a:lnTo>
                    <a:lnTo>
                      <a:pt x="30" y="87"/>
                    </a:lnTo>
                    <a:lnTo>
                      <a:pt x="73" y="184"/>
                    </a:lnTo>
                    <a:lnTo>
                      <a:pt x="59" y="194"/>
                    </a:lnTo>
                    <a:lnTo>
                      <a:pt x="0" y="7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4">
                <a:extLst>
                  <a:ext uri="{FF2B5EF4-FFF2-40B4-BE49-F238E27FC236}">
                    <a16:creationId xmlns:a16="http://schemas.microsoft.com/office/drawing/2014/main" xmlns="" id="{62ED740F-DAB4-4496-AE0B-721A70620A53}"/>
                  </a:ext>
                </a:extLst>
              </p:cNvPr>
              <p:cNvSpPr>
                <a:spLocks noEditPoints="1"/>
              </p:cNvSpPr>
              <p:nvPr/>
            </p:nvSpPr>
            <p:spPr bwMode="auto">
              <a:xfrm>
                <a:off x="8039100" y="2657476"/>
                <a:ext cx="317500" cy="315913"/>
              </a:xfrm>
              <a:custGeom>
                <a:avLst/>
                <a:gdLst>
                  <a:gd name="T0" fmla="*/ 0 w 41"/>
                  <a:gd name="T1" fmla="*/ 10 h 41"/>
                  <a:gd name="T2" fmla="*/ 35 w 41"/>
                  <a:gd name="T3" fmla="*/ 0 h 41"/>
                  <a:gd name="T4" fmla="*/ 39 w 41"/>
                  <a:gd name="T5" fmla="*/ 15 h 41"/>
                  <a:gd name="T6" fmla="*/ 41 w 41"/>
                  <a:gd name="T7" fmla="*/ 23 h 41"/>
                  <a:gd name="T8" fmla="*/ 38 w 41"/>
                  <a:gd name="T9" fmla="*/ 27 h 41"/>
                  <a:gd name="T10" fmla="*/ 34 w 41"/>
                  <a:gd name="T11" fmla="*/ 30 h 41"/>
                  <a:gd name="T12" fmla="*/ 27 w 41"/>
                  <a:gd name="T13" fmla="*/ 30 h 41"/>
                  <a:gd name="T14" fmla="*/ 21 w 41"/>
                  <a:gd name="T15" fmla="*/ 23 h 41"/>
                  <a:gd name="T16" fmla="*/ 20 w 41"/>
                  <a:gd name="T17" fmla="*/ 27 h 41"/>
                  <a:gd name="T18" fmla="*/ 17 w 41"/>
                  <a:gd name="T19" fmla="*/ 32 h 41"/>
                  <a:gd name="T20" fmla="*/ 9 w 41"/>
                  <a:gd name="T21" fmla="*/ 41 h 41"/>
                  <a:gd name="T22" fmla="*/ 7 w 41"/>
                  <a:gd name="T23" fmla="*/ 35 h 41"/>
                  <a:gd name="T24" fmla="*/ 13 w 41"/>
                  <a:gd name="T25" fmla="*/ 28 h 41"/>
                  <a:gd name="T26" fmla="*/ 17 w 41"/>
                  <a:gd name="T27" fmla="*/ 24 h 41"/>
                  <a:gd name="T28" fmla="*/ 19 w 41"/>
                  <a:gd name="T29" fmla="*/ 21 h 41"/>
                  <a:gd name="T30" fmla="*/ 19 w 41"/>
                  <a:gd name="T31" fmla="*/ 18 h 41"/>
                  <a:gd name="T32" fmla="*/ 18 w 41"/>
                  <a:gd name="T33" fmla="*/ 16 h 41"/>
                  <a:gd name="T34" fmla="*/ 17 w 41"/>
                  <a:gd name="T35" fmla="*/ 10 h 41"/>
                  <a:gd name="T36" fmla="*/ 1 w 41"/>
                  <a:gd name="T37" fmla="*/ 15 h 41"/>
                  <a:gd name="T38" fmla="*/ 0 w 41"/>
                  <a:gd name="T39" fmla="*/ 10 h 41"/>
                  <a:gd name="T40" fmla="*/ 21 w 41"/>
                  <a:gd name="T41" fmla="*/ 9 h 41"/>
                  <a:gd name="T42" fmla="*/ 24 w 41"/>
                  <a:gd name="T43" fmla="*/ 19 h 41"/>
                  <a:gd name="T44" fmla="*/ 26 w 41"/>
                  <a:gd name="T45" fmla="*/ 24 h 41"/>
                  <a:gd name="T46" fmla="*/ 29 w 41"/>
                  <a:gd name="T47" fmla="*/ 26 h 41"/>
                  <a:gd name="T48" fmla="*/ 32 w 41"/>
                  <a:gd name="T49" fmla="*/ 26 h 41"/>
                  <a:gd name="T50" fmla="*/ 36 w 41"/>
                  <a:gd name="T51" fmla="*/ 23 h 41"/>
                  <a:gd name="T52" fmla="*/ 36 w 41"/>
                  <a:gd name="T53" fmla="*/ 17 h 41"/>
                  <a:gd name="T54" fmla="*/ 32 w 41"/>
                  <a:gd name="T55" fmla="*/ 6 h 41"/>
                  <a:gd name="T56" fmla="*/ 21 w 41"/>
                  <a:gd name="T5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0" y="10"/>
                    </a:moveTo>
                    <a:cubicBezTo>
                      <a:pt x="35" y="0"/>
                      <a:pt x="35" y="0"/>
                      <a:pt x="35" y="0"/>
                    </a:cubicBezTo>
                    <a:cubicBezTo>
                      <a:pt x="39" y="15"/>
                      <a:pt x="39" y="15"/>
                      <a:pt x="39" y="15"/>
                    </a:cubicBezTo>
                    <a:cubicBezTo>
                      <a:pt x="40" y="18"/>
                      <a:pt x="41" y="21"/>
                      <a:pt x="41" y="23"/>
                    </a:cubicBezTo>
                    <a:cubicBezTo>
                      <a:pt x="40" y="24"/>
                      <a:pt x="40" y="26"/>
                      <a:pt x="38" y="27"/>
                    </a:cubicBezTo>
                    <a:cubicBezTo>
                      <a:pt x="37" y="29"/>
                      <a:pt x="36" y="30"/>
                      <a:pt x="34" y="30"/>
                    </a:cubicBezTo>
                    <a:cubicBezTo>
                      <a:pt x="31" y="31"/>
                      <a:pt x="29" y="31"/>
                      <a:pt x="27" y="30"/>
                    </a:cubicBezTo>
                    <a:cubicBezTo>
                      <a:pt x="24" y="29"/>
                      <a:pt x="23" y="27"/>
                      <a:pt x="21" y="23"/>
                    </a:cubicBezTo>
                    <a:cubicBezTo>
                      <a:pt x="21" y="25"/>
                      <a:pt x="21" y="26"/>
                      <a:pt x="20" y="27"/>
                    </a:cubicBezTo>
                    <a:cubicBezTo>
                      <a:pt x="19" y="29"/>
                      <a:pt x="18" y="30"/>
                      <a:pt x="17" y="32"/>
                    </a:cubicBezTo>
                    <a:cubicBezTo>
                      <a:pt x="9" y="41"/>
                      <a:pt x="9" y="41"/>
                      <a:pt x="9" y="41"/>
                    </a:cubicBezTo>
                    <a:cubicBezTo>
                      <a:pt x="7" y="35"/>
                      <a:pt x="7" y="35"/>
                      <a:pt x="7" y="35"/>
                    </a:cubicBezTo>
                    <a:cubicBezTo>
                      <a:pt x="13" y="28"/>
                      <a:pt x="13" y="28"/>
                      <a:pt x="13" y="28"/>
                    </a:cubicBezTo>
                    <a:cubicBezTo>
                      <a:pt x="15" y="26"/>
                      <a:pt x="16" y="25"/>
                      <a:pt x="17" y="24"/>
                    </a:cubicBezTo>
                    <a:cubicBezTo>
                      <a:pt x="18" y="22"/>
                      <a:pt x="18" y="21"/>
                      <a:pt x="19" y="21"/>
                    </a:cubicBezTo>
                    <a:cubicBezTo>
                      <a:pt x="19" y="20"/>
                      <a:pt x="19" y="19"/>
                      <a:pt x="19" y="18"/>
                    </a:cubicBezTo>
                    <a:cubicBezTo>
                      <a:pt x="19" y="18"/>
                      <a:pt x="19" y="17"/>
                      <a:pt x="18" y="16"/>
                    </a:cubicBezTo>
                    <a:cubicBezTo>
                      <a:pt x="17" y="10"/>
                      <a:pt x="17" y="10"/>
                      <a:pt x="17" y="10"/>
                    </a:cubicBezTo>
                    <a:cubicBezTo>
                      <a:pt x="1" y="15"/>
                      <a:pt x="1" y="15"/>
                      <a:pt x="1" y="15"/>
                    </a:cubicBezTo>
                    <a:lnTo>
                      <a:pt x="0" y="10"/>
                    </a:lnTo>
                    <a:close/>
                    <a:moveTo>
                      <a:pt x="21" y="9"/>
                    </a:moveTo>
                    <a:cubicBezTo>
                      <a:pt x="24" y="19"/>
                      <a:pt x="24" y="19"/>
                      <a:pt x="24" y="19"/>
                    </a:cubicBezTo>
                    <a:cubicBezTo>
                      <a:pt x="24" y="21"/>
                      <a:pt x="25" y="23"/>
                      <a:pt x="26" y="24"/>
                    </a:cubicBezTo>
                    <a:cubicBezTo>
                      <a:pt x="27" y="25"/>
                      <a:pt x="28" y="25"/>
                      <a:pt x="29" y="26"/>
                    </a:cubicBezTo>
                    <a:cubicBezTo>
                      <a:pt x="30" y="26"/>
                      <a:pt x="31" y="26"/>
                      <a:pt x="32" y="26"/>
                    </a:cubicBezTo>
                    <a:cubicBezTo>
                      <a:pt x="34" y="25"/>
                      <a:pt x="35" y="24"/>
                      <a:pt x="36" y="23"/>
                    </a:cubicBezTo>
                    <a:cubicBezTo>
                      <a:pt x="36" y="21"/>
                      <a:pt x="36" y="19"/>
                      <a:pt x="36" y="17"/>
                    </a:cubicBezTo>
                    <a:cubicBezTo>
                      <a:pt x="32" y="6"/>
                      <a:pt x="32" y="6"/>
                      <a:pt x="32" y="6"/>
                    </a:cubicBezTo>
                    <a:lnTo>
                      <a:pt x="2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5">
                <a:extLst>
                  <a:ext uri="{FF2B5EF4-FFF2-40B4-BE49-F238E27FC236}">
                    <a16:creationId xmlns:a16="http://schemas.microsoft.com/office/drawing/2014/main" xmlns="" id="{679E3481-0220-476B-87C8-0F9A1827CE63}"/>
                  </a:ext>
                </a:extLst>
              </p:cNvPr>
              <p:cNvSpPr>
                <a:spLocks/>
              </p:cNvSpPr>
              <p:nvPr/>
            </p:nvSpPr>
            <p:spPr bwMode="auto">
              <a:xfrm>
                <a:off x="8124825" y="2973388"/>
                <a:ext cx="292100" cy="231775"/>
              </a:xfrm>
              <a:custGeom>
                <a:avLst/>
                <a:gdLst>
                  <a:gd name="T0" fmla="*/ 10 w 38"/>
                  <a:gd name="T1" fmla="*/ 1 h 30"/>
                  <a:gd name="T2" fmla="*/ 11 w 38"/>
                  <a:gd name="T3" fmla="*/ 6 h 30"/>
                  <a:gd name="T4" fmla="*/ 7 w 38"/>
                  <a:gd name="T5" fmla="*/ 8 h 30"/>
                  <a:gd name="T6" fmla="*/ 5 w 38"/>
                  <a:gd name="T7" fmla="*/ 12 h 30"/>
                  <a:gd name="T8" fmla="*/ 5 w 38"/>
                  <a:gd name="T9" fmla="*/ 17 h 30"/>
                  <a:gd name="T10" fmla="*/ 6 w 38"/>
                  <a:gd name="T11" fmla="*/ 22 h 30"/>
                  <a:gd name="T12" fmla="*/ 9 w 38"/>
                  <a:gd name="T13" fmla="*/ 25 h 30"/>
                  <a:gd name="T14" fmla="*/ 12 w 38"/>
                  <a:gd name="T15" fmla="*/ 25 h 30"/>
                  <a:gd name="T16" fmla="*/ 15 w 38"/>
                  <a:gd name="T17" fmla="*/ 24 h 30"/>
                  <a:gd name="T18" fmla="*/ 16 w 38"/>
                  <a:gd name="T19" fmla="*/ 20 h 30"/>
                  <a:gd name="T20" fmla="*/ 17 w 38"/>
                  <a:gd name="T21" fmla="*/ 14 h 30"/>
                  <a:gd name="T22" fmla="*/ 18 w 38"/>
                  <a:gd name="T23" fmla="*/ 6 h 30"/>
                  <a:gd name="T24" fmla="*/ 21 w 38"/>
                  <a:gd name="T25" fmla="*/ 2 h 30"/>
                  <a:gd name="T26" fmla="*/ 25 w 38"/>
                  <a:gd name="T27" fmla="*/ 0 h 30"/>
                  <a:gd name="T28" fmla="*/ 31 w 38"/>
                  <a:gd name="T29" fmla="*/ 1 h 30"/>
                  <a:gd name="T30" fmla="*/ 35 w 38"/>
                  <a:gd name="T31" fmla="*/ 5 h 30"/>
                  <a:gd name="T32" fmla="*/ 37 w 38"/>
                  <a:gd name="T33" fmla="*/ 11 h 30"/>
                  <a:gd name="T34" fmla="*/ 37 w 38"/>
                  <a:gd name="T35" fmla="*/ 18 h 30"/>
                  <a:gd name="T36" fmla="*/ 34 w 38"/>
                  <a:gd name="T37" fmla="*/ 24 h 30"/>
                  <a:gd name="T38" fmla="*/ 29 w 38"/>
                  <a:gd name="T39" fmla="*/ 26 h 30"/>
                  <a:gd name="T40" fmla="*/ 28 w 38"/>
                  <a:gd name="T41" fmla="*/ 22 h 30"/>
                  <a:gd name="T42" fmla="*/ 32 w 38"/>
                  <a:gd name="T43" fmla="*/ 19 h 30"/>
                  <a:gd name="T44" fmla="*/ 33 w 38"/>
                  <a:gd name="T45" fmla="*/ 12 h 30"/>
                  <a:gd name="T46" fmla="*/ 31 w 38"/>
                  <a:gd name="T47" fmla="*/ 6 h 30"/>
                  <a:gd name="T48" fmla="*/ 26 w 38"/>
                  <a:gd name="T49" fmla="*/ 5 h 30"/>
                  <a:gd name="T50" fmla="*/ 23 w 38"/>
                  <a:gd name="T51" fmla="*/ 7 h 30"/>
                  <a:gd name="T52" fmla="*/ 22 w 38"/>
                  <a:gd name="T53" fmla="*/ 14 h 30"/>
                  <a:gd name="T54" fmla="*/ 21 w 38"/>
                  <a:gd name="T55" fmla="*/ 22 h 30"/>
                  <a:gd name="T56" fmla="*/ 18 w 38"/>
                  <a:gd name="T57" fmla="*/ 28 h 30"/>
                  <a:gd name="T58" fmla="*/ 13 w 38"/>
                  <a:gd name="T59" fmla="*/ 30 h 30"/>
                  <a:gd name="T60" fmla="*/ 8 w 38"/>
                  <a:gd name="T61" fmla="*/ 29 h 30"/>
                  <a:gd name="T62" fmla="*/ 3 w 38"/>
                  <a:gd name="T63" fmla="*/ 25 h 30"/>
                  <a:gd name="T64" fmla="*/ 0 w 38"/>
                  <a:gd name="T65" fmla="*/ 18 h 30"/>
                  <a:gd name="T66" fmla="*/ 0 w 38"/>
                  <a:gd name="T67" fmla="*/ 10 h 30"/>
                  <a:gd name="T68" fmla="*/ 4 w 38"/>
                  <a:gd name="T69" fmla="*/ 4 h 30"/>
                  <a:gd name="T70" fmla="*/ 10 w 38"/>
                  <a:gd name="T7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30">
                    <a:moveTo>
                      <a:pt x="10" y="1"/>
                    </a:moveTo>
                    <a:cubicBezTo>
                      <a:pt x="11" y="6"/>
                      <a:pt x="11" y="6"/>
                      <a:pt x="11" y="6"/>
                    </a:cubicBezTo>
                    <a:cubicBezTo>
                      <a:pt x="9" y="6"/>
                      <a:pt x="8" y="7"/>
                      <a:pt x="7" y="8"/>
                    </a:cubicBezTo>
                    <a:cubicBezTo>
                      <a:pt x="6" y="9"/>
                      <a:pt x="5" y="10"/>
                      <a:pt x="5" y="12"/>
                    </a:cubicBezTo>
                    <a:cubicBezTo>
                      <a:pt x="4" y="13"/>
                      <a:pt x="4" y="15"/>
                      <a:pt x="5" y="17"/>
                    </a:cubicBezTo>
                    <a:cubicBezTo>
                      <a:pt x="5" y="19"/>
                      <a:pt x="5" y="21"/>
                      <a:pt x="6" y="22"/>
                    </a:cubicBezTo>
                    <a:cubicBezTo>
                      <a:pt x="7" y="23"/>
                      <a:pt x="8" y="24"/>
                      <a:pt x="9" y="25"/>
                    </a:cubicBezTo>
                    <a:cubicBezTo>
                      <a:pt x="10" y="25"/>
                      <a:pt x="11" y="26"/>
                      <a:pt x="12" y="25"/>
                    </a:cubicBezTo>
                    <a:cubicBezTo>
                      <a:pt x="13" y="25"/>
                      <a:pt x="14" y="25"/>
                      <a:pt x="15" y="24"/>
                    </a:cubicBezTo>
                    <a:cubicBezTo>
                      <a:pt x="16" y="23"/>
                      <a:pt x="16" y="22"/>
                      <a:pt x="16" y="20"/>
                    </a:cubicBezTo>
                    <a:cubicBezTo>
                      <a:pt x="17" y="19"/>
                      <a:pt x="17" y="17"/>
                      <a:pt x="17" y="14"/>
                    </a:cubicBezTo>
                    <a:cubicBezTo>
                      <a:pt x="18" y="10"/>
                      <a:pt x="18" y="8"/>
                      <a:pt x="18" y="6"/>
                    </a:cubicBezTo>
                    <a:cubicBezTo>
                      <a:pt x="19" y="5"/>
                      <a:pt x="20" y="3"/>
                      <a:pt x="21" y="2"/>
                    </a:cubicBezTo>
                    <a:cubicBezTo>
                      <a:pt x="22" y="1"/>
                      <a:pt x="24" y="0"/>
                      <a:pt x="25" y="0"/>
                    </a:cubicBezTo>
                    <a:cubicBezTo>
                      <a:pt x="27" y="0"/>
                      <a:pt x="29" y="0"/>
                      <a:pt x="31" y="1"/>
                    </a:cubicBezTo>
                    <a:cubicBezTo>
                      <a:pt x="32" y="2"/>
                      <a:pt x="34" y="3"/>
                      <a:pt x="35" y="5"/>
                    </a:cubicBezTo>
                    <a:cubicBezTo>
                      <a:pt x="36" y="7"/>
                      <a:pt x="37" y="9"/>
                      <a:pt x="37" y="11"/>
                    </a:cubicBezTo>
                    <a:cubicBezTo>
                      <a:pt x="38" y="14"/>
                      <a:pt x="38" y="16"/>
                      <a:pt x="37" y="18"/>
                    </a:cubicBezTo>
                    <a:cubicBezTo>
                      <a:pt x="37" y="21"/>
                      <a:pt x="36" y="22"/>
                      <a:pt x="34" y="24"/>
                    </a:cubicBezTo>
                    <a:cubicBezTo>
                      <a:pt x="33" y="25"/>
                      <a:pt x="31" y="26"/>
                      <a:pt x="29" y="26"/>
                    </a:cubicBezTo>
                    <a:cubicBezTo>
                      <a:pt x="28" y="22"/>
                      <a:pt x="28" y="22"/>
                      <a:pt x="28" y="22"/>
                    </a:cubicBezTo>
                    <a:cubicBezTo>
                      <a:pt x="30" y="21"/>
                      <a:pt x="31" y="20"/>
                      <a:pt x="32" y="19"/>
                    </a:cubicBezTo>
                    <a:cubicBezTo>
                      <a:pt x="33" y="17"/>
                      <a:pt x="34" y="15"/>
                      <a:pt x="33" y="12"/>
                    </a:cubicBezTo>
                    <a:cubicBezTo>
                      <a:pt x="33" y="9"/>
                      <a:pt x="32" y="7"/>
                      <a:pt x="31" y="6"/>
                    </a:cubicBezTo>
                    <a:cubicBezTo>
                      <a:pt x="29" y="5"/>
                      <a:pt x="28" y="4"/>
                      <a:pt x="26" y="5"/>
                    </a:cubicBezTo>
                    <a:cubicBezTo>
                      <a:pt x="25" y="5"/>
                      <a:pt x="24" y="5"/>
                      <a:pt x="23" y="7"/>
                    </a:cubicBezTo>
                    <a:cubicBezTo>
                      <a:pt x="23" y="8"/>
                      <a:pt x="22" y="10"/>
                      <a:pt x="22" y="14"/>
                    </a:cubicBezTo>
                    <a:cubicBezTo>
                      <a:pt x="22" y="18"/>
                      <a:pt x="21" y="21"/>
                      <a:pt x="21" y="22"/>
                    </a:cubicBezTo>
                    <a:cubicBezTo>
                      <a:pt x="20" y="25"/>
                      <a:pt x="19" y="26"/>
                      <a:pt x="18" y="28"/>
                    </a:cubicBezTo>
                    <a:cubicBezTo>
                      <a:pt x="17" y="29"/>
                      <a:pt x="15" y="30"/>
                      <a:pt x="13" y="30"/>
                    </a:cubicBezTo>
                    <a:cubicBezTo>
                      <a:pt x="11" y="30"/>
                      <a:pt x="9" y="30"/>
                      <a:pt x="8" y="29"/>
                    </a:cubicBezTo>
                    <a:cubicBezTo>
                      <a:pt x="6" y="28"/>
                      <a:pt x="4" y="27"/>
                      <a:pt x="3" y="25"/>
                    </a:cubicBezTo>
                    <a:cubicBezTo>
                      <a:pt x="2" y="23"/>
                      <a:pt x="1" y="21"/>
                      <a:pt x="0" y="18"/>
                    </a:cubicBezTo>
                    <a:cubicBezTo>
                      <a:pt x="0" y="15"/>
                      <a:pt x="0" y="12"/>
                      <a:pt x="0" y="10"/>
                    </a:cubicBezTo>
                    <a:cubicBezTo>
                      <a:pt x="1" y="8"/>
                      <a:pt x="2" y="6"/>
                      <a:pt x="4" y="4"/>
                    </a:cubicBezTo>
                    <a:cubicBezTo>
                      <a:pt x="6" y="3"/>
                      <a:pt x="8" y="2"/>
                      <a:pt x="10" y="1"/>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
                <a:extLst>
                  <a:ext uri="{FF2B5EF4-FFF2-40B4-BE49-F238E27FC236}">
                    <a16:creationId xmlns:a16="http://schemas.microsoft.com/office/drawing/2014/main" xmlns="" id="{61269988-BEFB-488D-B8E1-F87B57EC23F5}"/>
                  </a:ext>
                </a:extLst>
              </p:cNvPr>
              <p:cNvSpPr>
                <a:spLocks/>
              </p:cNvSpPr>
              <p:nvPr/>
            </p:nvSpPr>
            <p:spPr bwMode="auto">
              <a:xfrm>
                <a:off x="8147050" y="3259138"/>
                <a:ext cx="285750" cy="53975"/>
              </a:xfrm>
              <a:custGeom>
                <a:avLst/>
                <a:gdLst>
                  <a:gd name="T0" fmla="*/ 0 w 180"/>
                  <a:gd name="T1" fmla="*/ 10 h 34"/>
                  <a:gd name="T2" fmla="*/ 180 w 180"/>
                  <a:gd name="T3" fmla="*/ 0 h 34"/>
                  <a:gd name="T4" fmla="*/ 180 w 180"/>
                  <a:gd name="T5" fmla="*/ 24 h 34"/>
                  <a:gd name="T6" fmla="*/ 5 w 180"/>
                  <a:gd name="T7" fmla="*/ 34 h 34"/>
                  <a:gd name="T8" fmla="*/ 0 w 180"/>
                  <a:gd name="T9" fmla="*/ 10 h 34"/>
                </a:gdLst>
                <a:ahLst/>
                <a:cxnLst>
                  <a:cxn ang="0">
                    <a:pos x="T0" y="T1"/>
                  </a:cxn>
                  <a:cxn ang="0">
                    <a:pos x="T2" y="T3"/>
                  </a:cxn>
                  <a:cxn ang="0">
                    <a:pos x="T4" y="T5"/>
                  </a:cxn>
                  <a:cxn ang="0">
                    <a:pos x="T6" y="T7"/>
                  </a:cxn>
                  <a:cxn ang="0">
                    <a:pos x="T8" y="T9"/>
                  </a:cxn>
                </a:cxnLst>
                <a:rect l="0" t="0" r="r" b="b"/>
                <a:pathLst>
                  <a:path w="180" h="34">
                    <a:moveTo>
                      <a:pt x="0" y="10"/>
                    </a:moveTo>
                    <a:lnTo>
                      <a:pt x="180" y="0"/>
                    </a:lnTo>
                    <a:lnTo>
                      <a:pt x="180" y="24"/>
                    </a:lnTo>
                    <a:lnTo>
                      <a:pt x="5" y="34"/>
                    </a:lnTo>
                    <a:lnTo>
                      <a:pt x="0" y="1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
                <a:extLst>
                  <a:ext uri="{FF2B5EF4-FFF2-40B4-BE49-F238E27FC236}">
                    <a16:creationId xmlns:a16="http://schemas.microsoft.com/office/drawing/2014/main" xmlns="" id="{733B18C0-1DBC-44CD-9595-6CC27118CECE}"/>
                  </a:ext>
                </a:extLst>
              </p:cNvPr>
              <p:cNvSpPr>
                <a:spLocks/>
              </p:cNvSpPr>
              <p:nvPr/>
            </p:nvSpPr>
            <p:spPr bwMode="auto">
              <a:xfrm>
                <a:off x="8154988" y="3367088"/>
                <a:ext cx="285750" cy="223838"/>
              </a:xfrm>
              <a:custGeom>
                <a:avLst/>
                <a:gdLst>
                  <a:gd name="T0" fmla="*/ 0 w 180"/>
                  <a:gd name="T1" fmla="*/ 53 h 141"/>
                  <a:gd name="T2" fmla="*/ 156 w 180"/>
                  <a:gd name="T3" fmla="*/ 58 h 141"/>
                  <a:gd name="T4" fmla="*/ 156 w 180"/>
                  <a:gd name="T5" fmla="*/ 0 h 141"/>
                  <a:gd name="T6" fmla="*/ 180 w 180"/>
                  <a:gd name="T7" fmla="*/ 0 h 141"/>
                  <a:gd name="T8" fmla="*/ 175 w 180"/>
                  <a:gd name="T9" fmla="*/ 141 h 141"/>
                  <a:gd name="T10" fmla="*/ 156 w 180"/>
                  <a:gd name="T11" fmla="*/ 141 h 141"/>
                  <a:gd name="T12" fmla="*/ 156 w 180"/>
                  <a:gd name="T13" fmla="*/ 83 h 141"/>
                  <a:gd name="T14" fmla="*/ 0 w 180"/>
                  <a:gd name="T15" fmla="*/ 78 h 141"/>
                  <a:gd name="T16" fmla="*/ 0 w 180"/>
                  <a:gd name="T17" fmla="*/ 5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41">
                    <a:moveTo>
                      <a:pt x="0" y="53"/>
                    </a:moveTo>
                    <a:lnTo>
                      <a:pt x="156" y="58"/>
                    </a:lnTo>
                    <a:lnTo>
                      <a:pt x="156" y="0"/>
                    </a:lnTo>
                    <a:lnTo>
                      <a:pt x="180" y="0"/>
                    </a:lnTo>
                    <a:lnTo>
                      <a:pt x="175" y="141"/>
                    </a:lnTo>
                    <a:lnTo>
                      <a:pt x="156" y="141"/>
                    </a:lnTo>
                    <a:lnTo>
                      <a:pt x="156" y="83"/>
                    </a:lnTo>
                    <a:lnTo>
                      <a:pt x="0" y="78"/>
                    </a:lnTo>
                    <a:lnTo>
                      <a:pt x="0" y="5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
                <a:extLst>
                  <a:ext uri="{FF2B5EF4-FFF2-40B4-BE49-F238E27FC236}">
                    <a16:creationId xmlns:a16="http://schemas.microsoft.com/office/drawing/2014/main" xmlns="" id="{F16B7B65-1590-4CE8-9EA0-C95D920895BE}"/>
                  </a:ext>
                </a:extLst>
              </p:cNvPr>
              <p:cNvSpPr>
                <a:spLocks/>
              </p:cNvSpPr>
              <p:nvPr/>
            </p:nvSpPr>
            <p:spPr bwMode="auto">
              <a:xfrm>
                <a:off x="8132763" y="3636963"/>
                <a:ext cx="300038" cy="255588"/>
              </a:xfrm>
              <a:custGeom>
                <a:avLst/>
                <a:gdLst>
                  <a:gd name="T0" fmla="*/ 1 w 39"/>
                  <a:gd name="T1" fmla="*/ 9 h 33"/>
                  <a:gd name="T2" fmla="*/ 16 w 39"/>
                  <a:gd name="T3" fmla="*/ 11 h 33"/>
                  <a:gd name="T4" fmla="*/ 39 w 39"/>
                  <a:gd name="T5" fmla="*/ 0 h 33"/>
                  <a:gd name="T6" fmla="*/ 38 w 39"/>
                  <a:gd name="T7" fmla="*/ 6 h 33"/>
                  <a:gd name="T8" fmla="*/ 26 w 39"/>
                  <a:gd name="T9" fmla="*/ 11 h 33"/>
                  <a:gd name="T10" fmla="*/ 19 w 39"/>
                  <a:gd name="T11" fmla="*/ 14 h 33"/>
                  <a:gd name="T12" fmla="*/ 25 w 39"/>
                  <a:gd name="T13" fmla="*/ 19 h 33"/>
                  <a:gd name="T14" fmla="*/ 35 w 39"/>
                  <a:gd name="T15" fmla="*/ 27 h 33"/>
                  <a:gd name="T16" fmla="*/ 34 w 39"/>
                  <a:gd name="T17" fmla="*/ 33 h 33"/>
                  <a:gd name="T18" fmla="*/ 15 w 39"/>
                  <a:gd name="T19" fmla="*/ 16 h 33"/>
                  <a:gd name="T20" fmla="*/ 0 w 39"/>
                  <a:gd name="T21" fmla="*/ 13 h 33"/>
                  <a:gd name="T22" fmla="*/ 1 w 39"/>
                  <a:gd name="T2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1" y="9"/>
                    </a:moveTo>
                    <a:cubicBezTo>
                      <a:pt x="16" y="11"/>
                      <a:pt x="16" y="11"/>
                      <a:pt x="16" y="11"/>
                    </a:cubicBezTo>
                    <a:cubicBezTo>
                      <a:pt x="39" y="0"/>
                      <a:pt x="39" y="0"/>
                      <a:pt x="39" y="0"/>
                    </a:cubicBezTo>
                    <a:cubicBezTo>
                      <a:pt x="38" y="6"/>
                      <a:pt x="38" y="6"/>
                      <a:pt x="38" y="6"/>
                    </a:cubicBezTo>
                    <a:cubicBezTo>
                      <a:pt x="26" y="11"/>
                      <a:pt x="26" y="11"/>
                      <a:pt x="26" y="11"/>
                    </a:cubicBezTo>
                    <a:cubicBezTo>
                      <a:pt x="24" y="12"/>
                      <a:pt x="22" y="13"/>
                      <a:pt x="19" y="14"/>
                    </a:cubicBezTo>
                    <a:cubicBezTo>
                      <a:pt x="21" y="15"/>
                      <a:pt x="23" y="17"/>
                      <a:pt x="25" y="19"/>
                    </a:cubicBezTo>
                    <a:cubicBezTo>
                      <a:pt x="35" y="27"/>
                      <a:pt x="35" y="27"/>
                      <a:pt x="35" y="27"/>
                    </a:cubicBezTo>
                    <a:cubicBezTo>
                      <a:pt x="34" y="33"/>
                      <a:pt x="34" y="33"/>
                      <a:pt x="34" y="33"/>
                    </a:cubicBezTo>
                    <a:cubicBezTo>
                      <a:pt x="15" y="16"/>
                      <a:pt x="15" y="16"/>
                      <a:pt x="15" y="16"/>
                    </a:cubicBezTo>
                    <a:cubicBezTo>
                      <a:pt x="0" y="13"/>
                      <a:pt x="0" y="13"/>
                      <a:pt x="0" y="13"/>
                    </a:cubicBezTo>
                    <a:lnTo>
                      <a:pt x="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9">
                <a:extLst>
                  <a:ext uri="{FF2B5EF4-FFF2-40B4-BE49-F238E27FC236}">
                    <a16:creationId xmlns:a16="http://schemas.microsoft.com/office/drawing/2014/main" xmlns="" id="{108A4D77-8F5E-4CE9-AC56-51687D91F6D3}"/>
                  </a:ext>
                </a:extLst>
              </p:cNvPr>
              <p:cNvSpPr>
                <a:spLocks noEditPoints="1"/>
              </p:cNvSpPr>
              <p:nvPr/>
            </p:nvSpPr>
            <p:spPr bwMode="auto">
              <a:xfrm>
                <a:off x="4706938" y="5080001"/>
                <a:ext cx="733425" cy="417513"/>
              </a:xfrm>
              <a:custGeom>
                <a:avLst/>
                <a:gdLst>
                  <a:gd name="T0" fmla="*/ 45 w 95"/>
                  <a:gd name="T1" fmla="*/ 1 h 54"/>
                  <a:gd name="T2" fmla="*/ 44 w 95"/>
                  <a:gd name="T3" fmla="*/ 9 h 54"/>
                  <a:gd name="T4" fmla="*/ 38 w 95"/>
                  <a:gd name="T5" fmla="*/ 13 h 54"/>
                  <a:gd name="T6" fmla="*/ 25 w 95"/>
                  <a:gd name="T7" fmla="*/ 25 h 54"/>
                  <a:gd name="T8" fmla="*/ 11 w 95"/>
                  <a:gd name="T9" fmla="*/ 38 h 54"/>
                  <a:gd name="T10" fmla="*/ 4 w 95"/>
                  <a:gd name="T11" fmla="*/ 49 h 54"/>
                  <a:gd name="T12" fmla="*/ 22 w 95"/>
                  <a:gd name="T13" fmla="*/ 41 h 54"/>
                  <a:gd name="T14" fmla="*/ 44 w 95"/>
                  <a:gd name="T15" fmla="*/ 26 h 54"/>
                  <a:gd name="T16" fmla="*/ 47 w 95"/>
                  <a:gd name="T17" fmla="*/ 25 h 54"/>
                  <a:gd name="T18" fmla="*/ 46 w 95"/>
                  <a:gd name="T19" fmla="*/ 24 h 54"/>
                  <a:gd name="T20" fmla="*/ 12 w 95"/>
                  <a:gd name="T21" fmla="*/ 42 h 54"/>
                  <a:gd name="T22" fmla="*/ 23 w 95"/>
                  <a:gd name="T23" fmla="*/ 33 h 54"/>
                  <a:gd name="T24" fmla="*/ 31 w 95"/>
                  <a:gd name="T25" fmla="*/ 21 h 54"/>
                  <a:gd name="T26" fmla="*/ 47 w 95"/>
                  <a:gd name="T27" fmla="*/ 14 h 54"/>
                  <a:gd name="T28" fmla="*/ 50 w 95"/>
                  <a:gd name="T29" fmla="*/ 11 h 54"/>
                  <a:gd name="T30" fmla="*/ 48 w 95"/>
                  <a:gd name="T31" fmla="*/ 2 h 54"/>
                  <a:gd name="T32" fmla="*/ 45 w 95"/>
                  <a:gd name="T33" fmla="*/ 1 h 54"/>
                  <a:gd name="T34" fmla="*/ 64 w 95"/>
                  <a:gd name="T35" fmla="*/ 20 h 54"/>
                  <a:gd name="T36" fmla="*/ 64 w 95"/>
                  <a:gd name="T37" fmla="*/ 33 h 54"/>
                  <a:gd name="T38" fmla="*/ 80 w 95"/>
                  <a:gd name="T39" fmla="*/ 37 h 54"/>
                  <a:gd name="T40" fmla="*/ 45 w 95"/>
                  <a:gd name="T41" fmla="*/ 43 h 54"/>
                  <a:gd name="T42" fmla="*/ 35 w 95"/>
                  <a:gd name="T43" fmla="*/ 37 h 54"/>
                  <a:gd name="T44" fmla="*/ 35 w 95"/>
                  <a:gd name="T45" fmla="*/ 46 h 54"/>
                  <a:gd name="T46" fmla="*/ 69 w 95"/>
                  <a:gd name="T47" fmla="*/ 53 h 54"/>
                  <a:gd name="T48" fmla="*/ 73 w 95"/>
                  <a:gd name="T49" fmla="*/ 49 h 54"/>
                  <a:gd name="T50" fmla="*/ 65 w 95"/>
                  <a:gd name="T51" fmla="*/ 47 h 54"/>
                  <a:gd name="T52" fmla="*/ 85 w 95"/>
                  <a:gd name="T53" fmla="*/ 41 h 54"/>
                  <a:gd name="T54" fmla="*/ 94 w 95"/>
                  <a:gd name="T55" fmla="*/ 40 h 54"/>
                  <a:gd name="T56" fmla="*/ 94 w 95"/>
                  <a:gd name="T57" fmla="*/ 35 h 54"/>
                  <a:gd name="T58" fmla="*/ 73 w 95"/>
                  <a:gd name="T59" fmla="*/ 25 h 54"/>
                  <a:gd name="T60" fmla="*/ 66 w 95"/>
                  <a:gd name="T61" fmla="*/ 22 h 54"/>
                  <a:gd name="T62" fmla="*/ 64 w 95"/>
                  <a:gd name="T63"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54">
                    <a:moveTo>
                      <a:pt x="45" y="1"/>
                    </a:moveTo>
                    <a:cubicBezTo>
                      <a:pt x="45" y="1"/>
                      <a:pt x="46" y="8"/>
                      <a:pt x="44" y="9"/>
                    </a:cubicBezTo>
                    <a:cubicBezTo>
                      <a:pt x="44" y="9"/>
                      <a:pt x="43" y="11"/>
                      <a:pt x="38" y="13"/>
                    </a:cubicBezTo>
                    <a:cubicBezTo>
                      <a:pt x="38" y="13"/>
                      <a:pt x="35" y="14"/>
                      <a:pt x="25" y="25"/>
                    </a:cubicBezTo>
                    <a:cubicBezTo>
                      <a:pt x="25" y="25"/>
                      <a:pt x="14" y="35"/>
                      <a:pt x="11" y="38"/>
                    </a:cubicBezTo>
                    <a:cubicBezTo>
                      <a:pt x="11" y="38"/>
                      <a:pt x="0" y="41"/>
                      <a:pt x="4" y="49"/>
                    </a:cubicBezTo>
                    <a:cubicBezTo>
                      <a:pt x="4" y="49"/>
                      <a:pt x="9" y="52"/>
                      <a:pt x="22" y="41"/>
                    </a:cubicBezTo>
                    <a:cubicBezTo>
                      <a:pt x="22" y="41"/>
                      <a:pt x="34" y="29"/>
                      <a:pt x="44" y="26"/>
                    </a:cubicBezTo>
                    <a:cubicBezTo>
                      <a:pt x="47" y="25"/>
                      <a:pt x="47" y="25"/>
                      <a:pt x="47" y="25"/>
                    </a:cubicBezTo>
                    <a:cubicBezTo>
                      <a:pt x="46" y="24"/>
                      <a:pt x="46" y="24"/>
                      <a:pt x="46" y="24"/>
                    </a:cubicBezTo>
                    <a:cubicBezTo>
                      <a:pt x="46" y="24"/>
                      <a:pt x="25" y="34"/>
                      <a:pt x="12" y="42"/>
                    </a:cubicBezTo>
                    <a:cubicBezTo>
                      <a:pt x="12" y="42"/>
                      <a:pt x="10" y="40"/>
                      <a:pt x="23" y="33"/>
                    </a:cubicBezTo>
                    <a:cubicBezTo>
                      <a:pt x="23" y="33"/>
                      <a:pt x="29" y="28"/>
                      <a:pt x="31" y="21"/>
                    </a:cubicBezTo>
                    <a:cubicBezTo>
                      <a:pt x="36" y="17"/>
                      <a:pt x="40" y="11"/>
                      <a:pt x="47" y="14"/>
                    </a:cubicBezTo>
                    <a:cubicBezTo>
                      <a:pt x="47" y="14"/>
                      <a:pt x="50" y="11"/>
                      <a:pt x="50" y="11"/>
                    </a:cubicBezTo>
                    <a:cubicBezTo>
                      <a:pt x="50" y="11"/>
                      <a:pt x="50" y="4"/>
                      <a:pt x="48" y="2"/>
                    </a:cubicBezTo>
                    <a:cubicBezTo>
                      <a:pt x="46" y="0"/>
                      <a:pt x="47" y="0"/>
                      <a:pt x="45" y="1"/>
                    </a:cubicBezTo>
                    <a:close/>
                    <a:moveTo>
                      <a:pt x="64" y="20"/>
                    </a:moveTo>
                    <a:cubicBezTo>
                      <a:pt x="64" y="20"/>
                      <a:pt x="57" y="27"/>
                      <a:pt x="64" y="33"/>
                    </a:cubicBezTo>
                    <a:cubicBezTo>
                      <a:pt x="64" y="33"/>
                      <a:pt x="74" y="31"/>
                      <a:pt x="80" y="37"/>
                    </a:cubicBezTo>
                    <a:cubicBezTo>
                      <a:pt x="75" y="40"/>
                      <a:pt x="51" y="40"/>
                      <a:pt x="45" y="43"/>
                    </a:cubicBezTo>
                    <a:cubicBezTo>
                      <a:pt x="45" y="43"/>
                      <a:pt x="38" y="41"/>
                      <a:pt x="35" y="37"/>
                    </a:cubicBezTo>
                    <a:cubicBezTo>
                      <a:pt x="35" y="37"/>
                      <a:pt x="26" y="34"/>
                      <a:pt x="35" y="46"/>
                    </a:cubicBezTo>
                    <a:cubicBezTo>
                      <a:pt x="35" y="46"/>
                      <a:pt x="43" y="52"/>
                      <a:pt x="69" y="53"/>
                    </a:cubicBezTo>
                    <a:cubicBezTo>
                      <a:pt x="69" y="53"/>
                      <a:pt x="77" y="54"/>
                      <a:pt x="73" y="49"/>
                    </a:cubicBezTo>
                    <a:cubicBezTo>
                      <a:pt x="73" y="49"/>
                      <a:pt x="68" y="46"/>
                      <a:pt x="65" y="47"/>
                    </a:cubicBezTo>
                    <a:cubicBezTo>
                      <a:pt x="62" y="49"/>
                      <a:pt x="75" y="40"/>
                      <a:pt x="85" y="41"/>
                    </a:cubicBezTo>
                    <a:cubicBezTo>
                      <a:pt x="85" y="41"/>
                      <a:pt x="93" y="39"/>
                      <a:pt x="94" y="40"/>
                    </a:cubicBezTo>
                    <a:cubicBezTo>
                      <a:pt x="94" y="40"/>
                      <a:pt x="95" y="36"/>
                      <a:pt x="94" y="35"/>
                    </a:cubicBezTo>
                    <a:cubicBezTo>
                      <a:pt x="94" y="35"/>
                      <a:pt x="92" y="31"/>
                      <a:pt x="73" y="25"/>
                    </a:cubicBezTo>
                    <a:cubicBezTo>
                      <a:pt x="73" y="25"/>
                      <a:pt x="67" y="24"/>
                      <a:pt x="66" y="22"/>
                    </a:cubicBezTo>
                    <a:cubicBezTo>
                      <a:pt x="64" y="20"/>
                      <a:pt x="64" y="20"/>
                      <a:pt x="64" y="20"/>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
                <a:extLst>
                  <a:ext uri="{FF2B5EF4-FFF2-40B4-BE49-F238E27FC236}">
                    <a16:creationId xmlns:a16="http://schemas.microsoft.com/office/drawing/2014/main" xmlns="" id="{34B1D04C-20B3-4308-958B-B91C2C6C2382}"/>
                  </a:ext>
                </a:extLst>
              </p:cNvPr>
              <p:cNvSpPr>
                <a:spLocks/>
              </p:cNvSpPr>
              <p:nvPr/>
            </p:nvSpPr>
            <p:spPr bwMode="auto">
              <a:xfrm>
                <a:off x="5518150" y="5451476"/>
                <a:ext cx="461963" cy="323850"/>
              </a:xfrm>
              <a:custGeom>
                <a:avLst/>
                <a:gdLst>
                  <a:gd name="T0" fmla="*/ 21 w 60"/>
                  <a:gd name="T1" fmla="*/ 3 h 42"/>
                  <a:gd name="T2" fmla="*/ 27 w 60"/>
                  <a:gd name="T3" fmla="*/ 8 h 42"/>
                  <a:gd name="T4" fmla="*/ 44 w 60"/>
                  <a:gd name="T5" fmla="*/ 9 h 42"/>
                  <a:gd name="T6" fmla="*/ 25 w 60"/>
                  <a:gd name="T7" fmla="*/ 31 h 42"/>
                  <a:gd name="T8" fmla="*/ 7 w 60"/>
                  <a:gd name="T9" fmla="*/ 31 h 42"/>
                  <a:gd name="T10" fmla="*/ 15 w 60"/>
                  <a:gd name="T11" fmla="*/ 40 h 42"/>
                  <a:gd name="T12" fmla="*/ 45 w 60"/>
                  <a:gd name="T13" fmla="*/ 38 h 42"/>
                  <a:gd name="T14" fmla="*/ 51 w 60"/>
                  <a:gd name="T15" fmla="*/ 40 h 42"/>
                  <a:gd name="T16" fmla="*/ 55 w 60"/>
                  <a:gd name="T17" fmla="*/ 38 h 42"/>
                  <a:gd name="T18" fmla="*/ 56 w 60"/>
                  <a:gd name="T19" fmla="*/ 32 h 42"/>
                  <a:gd name="T20" fmla="*/ 37 w 60"/>
                  <a:gd name="T21" fmla="*/ 32 h 42"/>
                  <a:gd name="T22" fmla="*/ 42 w 60"/>
                  <a:gd name="T23" fmla="*/ 22 h 42"/>
                  <a:gd name="T24" fmla="*/ 52 w 60"/>
                  <a:gd name="T25" fmla="*/ 14 h 42"/>
                  <a:gd name="T26" fmla="*/ 59 w 60"/>
                  <a:gd name="T27" fmla="*/ 7 h 42"/>
                  <a:gd name="T28" fmla="*/ 52 w 60"/>
                  <a:gd name="T29" fmla="*/ 0 h 42"/>
                  <a:gd name="T30" fmla="*/ 40 w 60"/>
                  <a:gd name="T31" fmla="*/ 3 h 42"/>
                  <a:gd name="T32" fmla="*/ 21 w 60"/>
                  <a:gd name="T3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42">
                    <a:moveTo>
                      <a:pt x="21" y="3"/>
                    </a:moveTo>
                    <a:cubicBezTo>
                      <a:pt x="21" y="3"/>
                      <a:pt x="19" y="7"/>
                      <a:pt x="27" y="8"/>
                    </a:cubicBezTo>
                    <a:cubicBezTo>
                      <a:pt x="27" y="8"/>
                      <a:pt x="35" y="10"/>
                      <a:pt x="44" y="9"/>
                    </a:cubicBezTo>
                    <a:cubicBezTo>
                      <a:pt x="44" y="9"/>
                      <a:pt x="39" y="20"/>
                      <a:pt x="25" y="31"/>
                    </a:cubicBezTo>
                    <a:cubicBezTo>
                      <a:pt x="25" y="31"/>
                      <a:pt x="13" y="32"/>
                      <a:pt x="7" y="31"/>
                    </a:cubicBezTo>
                    <a:cubicBezTo>
                      <a:pt x="7" y="31"/>
                      <a:pt x="0" y="34"/>
                      <a:pt x="15" y="40"/>
                    </a:cubicBezTo>
                    <a:cubicBezTo>
                      <a:pt x="15" y="40"/>
                      <a:pt x="26" y="42"/>
                      <a:pt x="45" y="38"/>
                    </a:cubicBezTo>
                    <a:cubicBezTo>
                      <a:pt x="45" y="38"/>
                      <a:pt x="46" y="37"/>
                      <a:pt x="51" y="40"/>
                    </a:cubicBezTo>
                    <a:cubicBezTo>
                      <a:pt x="52" y="40"/>
                      <a:pt x="55" y="39"/>
                      <a:pt x="55" y="38"/>
                    </a:cubicBezTo>
                    <a:cubicBezTo>
                      <a:pt x="56" y="36"/>
                      <a:pt x="55" y="32"/>
                      <a:pt x="56" y="32"/>
                    </a:cubicBezTo>
                    <a:cubicBezTo>
                      <a:pt x="56" y="32"/>
                      <a:pt x="55" y="29"/>
                      <a:pt x="37" y="32"/>
                    </a:cubicBezTo>
                    <a:cubicBezTo>
                      <a:pt x="37" y="32"/>
                      <a:pt x="34" y="32"/>
                      <a:pt x="42" y="22"/>
                    </a:cubicBezTo>
                    <a:cubicBezTo>
                      <a:pt x="42" y="22"/>
                      <a:pt x="48" y="15"/>
                      <a:pt x="52" y="14"/>
                    </a:cubicBezTo>
                    <a:cubicBezTo>
                      <a:pt x="52" y="14"/>
                      <a:pt x="60" y="11"/>
                      <a:pt x="59" y="7"/>
                    </a:cubicBezTo>
                    <a:cubicBezTo>
                      <a:pt x="59" y="7"/>
                      <a:pt x="55" y="0"/>
                      <a:pt x="52" y="0"/>
                    </a:cubicBezTo>
                    <a:cubicBezTo>
                      <a:pt x="52" y="0"/>
                      <a:pt x="48" y="3"/>
                      <a:pt x="40" y="3"/>
                    </a:cubicBezTo>
                    <a:cubicBezTo>
                      <a:pt x="34" y="4"/>
                      <a:pt x="27" y="2"/>
                      <a:pt x="21" y="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
                <a:extLst>
                  <a:ext uri="{FF2B5EF4-FFF2-40B4-BE49-F238E27FC236}">
                    <a16:creationId xmlns:a16="http://schemas.microsoft.com/office/drawing/2014/main" xmlns="" id="{8DA3E53D-FD31-4C13-9BF2-7748F2CB3842}"/>
                  </a:ext>
                </a:extLst>
              </p:cNvPr>
              <p:cNvSpPr>
                <a:spLocks noEditPoints="1"/>
              </p:cNvSpPr>
              <p:nvPr/>
            </p:nvSpPr>
            <p:spPr bwMode="auto">
              <a:xfrm>
                <a:off x="6242050" y="5173663"/>
                <a:ext cx="479425" cy="617538"/>
              </a:xfrm>
              <a:custGeom>
                <a:avLst/>
                <a:gdLst>
                  <a:gd name="T0" fmla="*/ 30 w 62"/>
                  <a:gd name="T1" fmla="*/ 19 h 80"/>
                  <a:gd name="T2" fmla="*/ 27 w 62"/>
                  <a:gd name="T3" fmla="*/ 9 h 80"/>
                  <a:gd name="T4" fmla="*/ 37 w 62"/>
                  <a:gd name="T5" fmla="*/ 6 h 80"/>
                  <a:gd name="T6" fmla="*/ 38 w 62"/>
                  <a:gd name="T7" fmla="*/ 10 h 80"/>
                  <a:gd name="T8" fmla="*/ 34 w 62"/>
                  <a:gd name="T9" fmla="*/ 17 h 80"/>
                  <a:gd name="T10" fmla="*/ 31 w 62"/>
                  <a:gd name="T11" fmla="*/ 19 h 80"/>
                  <a:gd name="T12" fmla="*/ 30 w 62"/>
                  <a:gd name="T13" fmla="*/ 19 h 80"/>
                  <a:gd name="T14" fmla="*/ 1 w 62"/>
                  <a:gd name="T15" fmla="*/ 38 h 80"/>
                  <a:gd name="T16" fmla="*/ 4 w 62"/>
                  <a:gd name="T17" fmla="*/ 43 h 80"/>
                  <a:gd name="T18" fmla="*/ 38 w 62"/>
                  <a:gd name="T19" fmla="*/ 23 h 80"/>
                  <a:gd name="T20" fmla="*/ 50 w 62"/>
                  <a:gd name="T21" fmla="*/ 16 h 80"/>
                  <a:gd name="T22" fmla="*/ 38 w 62"/>
                  <a:gd name="T23" fmla="*/ 28 h 80"/>
                  <a:gd name="T24" fmla="*/ 26 w 62"/>
                  <a:gd name="T25" fmla="*/ 41 h 80"/>
                  <a:gd name="T26" fmla="*/ 29 w 62"/>
                  <a:gd name="T27" fmla="*/ 41 h 80"/>
                  <a:gd name="T28" fmla="*/ 46 w 62"/>
                  <a:gd name="T29" fmla="*/ 32 h 80"/>
                  <a:gd name="T30" fmla="*/ 20 w 62"/>
                  <a:gd name="T31" fmla="*/ 53 h 80"/>
                  <a:gd name="T32" fmla="*/ 25 w 62"/>
                  <a:gd name="T33" fmla="*/ 55 h 80"/>
                  <a:gd name="T34" fmla="*/ 43 w 62"/>
                  <a:gd name="T35" fmla="*/ 42 h 80"/>
                  <a:gd name="T36" fmla="*/ 53 w 62"/>
                  <a:gd name="T37" fmla="*/ 40 h 80"/>
                  <a:gd name="T38" fmla="*/ 54 w 62"/>
                  <a:gd name="T39" fmla="*/ 61 h 80"/>
                  <a:gd name="T40" fmla="*/ 54 w 62"/>
                  <a:gd name="T41" fmla="*/ 73 h 80"/>
                  <a:gd name="T42" fmla="*/ 42 w 62"/>
                  <a:gd name="T43" fmla="*/ 72 h 80"/>
                  <a:gd name="T44" fmla="*/ 43 w 62"/>
                  <a:gd name="T45" fmla="*/ 73 h 80"/>
                  <a:gd name="T46" fmla="*/ 58 w 62"/>
                  <a:gd name="T47" fmla="*/ 79 h 80"/>
                  <a:gd name="T48" fmla="*/ 61 w 62"/>
                  <a:gd name="T49" fmla="*/ 75 h 80"/>
                  <a:gd name="T50" fmla="*/ 60 w 62"/>
                  <a:gd name="T51" fmla="*/ 36 h 80"/>
                  <a:gd name="T52" fmla="*/ 51 w 62"/>
                  <a:gd name="T53" fmla="*/ 34 h 80"/>
                  <a:gd name="T54" fmla="*/ 52 w 62"/>
                  <a:gd name="T55" fmla="*/ 30 h 80"/>
                  <a:gd name="T56" fmla="*/ 43 w 62"/>
                  <a:gd name="T57" fmla="*/ 28 h 80"/>
                  <a:gd name="T58" fmla="*/ 43 w 62"/>
                  <a:gd name="T59" fmla="*/ 25 h 80"/>
                  <a:gd name="T60" fmla="*/ 52 w 62"/>
                  <a:gd name="T61" fmla="*/ 18 h 80"/>
                  <a:gd name="T62" fmla="*/ 57 w 62"/>
                  <a:gd name="T63" fmla="*/ 13 h 80"/>
                  <a:gd name="T64" fmla="*/ 52 w 62"/>
                  <a:gd name="T65" fmla="*/ 11 h 80"/>
                  <a:gd name="T66" fmla="*/ 1 w 62"/>
                  <a:gd name="T67" fmla="*/ 38 h 80"/>
                  <a:gd name="T68" fmla="*/ 17 w 62"/>
                  <a:gd name="T69" fmla="*/ 79 h 80"/>
                  <a:gd name="T70" fmla="*/ 17 w 62"/>
                  <a:gd name="T71" fmla="*/ 73 h 80"/>
                  <a:gd name="T72" fmla="*/ 18 w 62"/>
                  <a:gd name="T73" fmla="*/ 61 h 80"/>
                  <a:gd name="T74" fmla="*/ 23 w 62"/>
                  <a:gd name="T75" fmla="*/ 60 h 80"/>
                  <a:gd name="T76" fmla="*/ 20 w 62"/>
                  <a:gd name="T77" fmla="*/ 79 h 80"/>
                  <a:gd name="T78" fmla="*/ 19 w 62"/>
                  <a:gd name="T79" fmla="*/ 80 h 80"/>
                  <a:gd name="T80" fmla="*/ 17 w 62"/>
                  <a:gd name="T81" fmla="*/ 79 h 80"/>
                  <a:gd name="T82" fmla="*/ 30 w 62"/>
                  <a:gd name="T83" fmla="*/ 55 h 80"/>
                  <a:gd name="T84" fmla="*/ 34 w 62"/>
                  <a:gd name="T85" fmla="*/ 57 h 80"/>
                  <a:gd name="T86" fmla="*/ 37 w 62"/>
                  <a:gd name="T87" fmla="*/ 54 h 80"/>
                  <a:gd name="T88" fmla="*/ 35 w 62"/>
                  <a:gd name="T89" fmla="*/ 61 h 80"/>
                  <a:gd name="T90" fmla="*/ 39 w 62"/>
                  <a:gd name="T91" fmla="*/ 64 h 80"/>
                  <a:gd name="T92" fmla="*/ 39 w 62"/>
                  <a:gd name="T93" fmla="*/ 66 h 80"/>
                  <a:gd name="T94" fmla="*/ 34 w 62"/>
                  <a:gd name="T95" fmla="*/ 73 h 80"/>
                  <a:gd name="T96" fmla="*/ 46 w 62"/>
                  <a:gd name="T97" fmla="*/ 64 h 80"/>
                  <a:gd name="T98" fmla="*/ 38 w 62"/>
                  <a:gd name="T99" fmla="*/ 60 h 80"/>
                  <a:gd name="T100" fmla="*/ 43 w 62"/>
                  <a:gd name="T101" fmla="*/ 50 h 80"/>
                  <a:gd name="T102" fmla="*/ 30 w 62"/>
                  <a:gd name="T103"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 h="80">
                    <a:moveTo>
                      <a:pt x="30" y="19"/>
                    </a:moveTo>
                    <a:cubicBezTo>
                      <a:pt x="30" y="19"/>
                      <a:pt x="34" y="10"/>
                      <a:pt x="27" y="9"/>
                    </a:cubicBezTo>
                    <a:cubicBezTo>
                      <a:pt x="27" y="9"/>
                      <a:pt x="23" y="0"/>
                      <a:pt x="37" y="6"/>
                    </a:cubicBezTo>
                    <a:cubicBezTo>
                      <a:pt x="37" y="6"/>
                      <a:pt x="39" y="7"/>
                      <a:pt x="38" y="10"/>
                    </a:cubicBezTo>
                    <a:cubicBezTo>
                      <a:pt x="38" y="10"/>
                      <a:pt x="35" y="14"/>
                      <a:pt x="34" y="17"/>
                    </a:cubicBezTo>
                    <a:cubicBezTo>
                      <a:pt x="34" y="17"/>
                      <a:pt x="32" y="17"/>
                      <a:pt x="31" y="19"/>
                    </a:cubicBezTo>
                    <a:cubicBezTo>
                      <a:pt x="30" y="19"/>
                      <a:pt x="30" y="19"/>
                      <a:pt x="30" y="19"/>
                    </a:cubicBezTo>
                    <a:close/>
                    <a:moveTo>
                      <a:pt x="1" y="38"/>
                    </a:moveTo>
                    <a:cubicBezTo>
                      <a:pt x="1" y="38"/>
                      <a:pt x="0" y="43"/>
                      <a:pt x="4" y="43"/>
                    </a:cubicBezTo>
                    <a:cubicBezTo>
                      <a:pt x="4" y="43"/>
                      <a:pt x="14" y="41"/>
                      <a:pt x="38" y="23"/>
                    </a:cubicBezTo>
                    <a:cubicBezTo>
                      <a:pt x="38" y="23"/>
                      <a:pt x="49" y="15"/>
                      <a:pt x="50" y="16"/>
                    </a:cubicBezTo>
                    <a:cubicBezTo>
                      <a:pt x="50" y="16"/>
                      <a:pt x="39" y="27"/>
                      <a:pt x="38" y="28"/>
                    </a:cubicBezTo>
                    <a:cubicBezTo>
                      <a:pt x="38" y="28"/>
                      <a:pt x="25" y="38"/>
                      <a:pt x="26" y="41"/>
                    </a:cubicBezTo>
                    <a:cubicBezTo>
                      <a:pt x="26" y="41"/>
                      <a:pt x="27" y="42"/>
                      <a:pt x="29" y="41"/>
                    </a:cubicBezTo>
                    <a:cubicBezTo>
                      <a:pt x="29" y="41"/>
                      <a:pt x="41" y="31"/>
                      <a:pt x="46" y="32"/>
                    </a:cubicBezTo>
                    <a:cubicBezTo>
                      <a:pt x="45" y="32"/>
                      <a:pt x="45" y="40"/>
                      <a:pt x="20" y="53"/>
                    </a:cubicBezTo>
                    <a:cubicBezTo>
                      <a:pt x="20" y="53"/>
                      <a:pt x="16" y="57"/>
                      <a:pt x="25" y="55"/>
                    </a:cubicBezTo>
                    <a:cubicBezTo>
                      <a:pt x="25" y="55"/>
                      <a:pt x="37" y="46"/>
                      <a:pt x="43" y="42"/>
                    </a:cubicBezTo>
                    <a:cubicBezTo>
                      <a:pt x="43" y="42"/>
                      <a:pt x="53" y="33"/>
                      <a:pt x="53" y="40"/>
                    </a:cubicBezTo>
                    <a:cubicBezTo>
                      <a:pt x="53" y="40"/>
                      <a:pt x="55" y="57"/>
                      <a:pt x="54" y="61"/>
                    </a:cubicBezTo>
                    <a:cubicBezTo>
                      <a:pt x="54" y="61"/>
                      <a:pt x="53" y="72"/>
                      <a:pt x="54" y="73"/>
                    </a:cubicBezTo>
                    <a:cubicBezTo>
                      <a:pt x="54" y="75"/>
                      <a:pt x="44" y="71"/>
                      <a:pt x="42" y="72"/>
                    </a:cubicBezTo>
                    <a:cubicBezTo>
                      <a:pt x="42" y="72"/>
                      <a:pt x="41" y="72"/>
                      <a:pt x="43" y="73"/>
                    </a:cubicBezTo>
                    <a:cubicBezTo>
                      <a:pt x="43" y="73"/>
                      <a:pt x="53" y="80"/>
                      <a:pt x="58" y="79"/>
                    </a:cubicBezTo>
                    <a:cubicBezTo>
                      <a:pt x="58" y="79"/>
                      <a:pt x="62" y="78"/>
                      <a:pt x="61" y="75"/>
                    </a:cubicBezTo>
                    <a:cubicBezTo>
                      <a:pt x="61" y="75"/>
                      <a:pt x="58" y="36"/>
                      <a:pt x="60" y="36"/>
                    </a:cubicBezTo>
                    <a:cubicBezTo>
                      <a:pt x="60" y="36"/>
                      <a:pt x="57" y="30"/>
                      <a:pt x="51" y="34"/>
                    </a:cubicBezTo>
                    <a:cubicBezTo>
                      <a:pt x="51" y="34"/>
                      <a:pt x="48" y="34"/>
                      <a:pt x="52" y="30"/>
                    </a:cubicBezTo>
                    <a:cubicBezTo>
                      <a:pt x="52" y="30"/>
                      <a:pt x="53" y="23"/>
                      <a:pt x="43" y="28"/>
                    </a:cubicBezTo>
                    <a:cubicBezTo>
                      <a:pt x="43" y="28"/>
                      <a:pt x="38" y="30"/>
                      <a:pt x="43" y="25"/>
                    </a:cubicBezTo>
                    <a:cubicBezTo>
                      <a:pt x="43" y="25"/>
                      <a:pt x="49" y="19"/>
                      <a:pt x="52" y="18"/>
                    </a:cubicBezTo>
                    <a:cubicBezTo>
                      <a:pt x="52" y="18"/>
                      <a:pt x="56" y="13"/>
                      <a:pt x="57" y="13"/>
                    </a:cubicBezTo>
                    <a:cubicBezTo>
                      <a:pt x="57" y="13"/>
                      <a:pt x="59" y="7"/>
                      <a:pt x="52" y="11"/>
                    </a:cubicBezTo>
                    <a:cubicBezTo>
                      <a:pt x="50" y="14"/>
                      <a:pt x="2" y="40"/>
                      <a:pt x="1" y="38"/>
                    </a:cubicBezTo>
                    <a:close/>
                    <a:moveTo>
                      <a:pt x="17" y="79"/>
                    </a:moveTo>
                    <a:cubicBezTo>
                      <a:pt x="17" y="79"/>
                      <a:pt x="15" y="74"/>
                      <a:pt x="17" y="73"/>
                    </a:cubicBezTo>
                    <a:cubicBezTo>
                      <a:pt x="17" y="73"/>
                      <a:pt x="19" y="65"/>
                      <a:pt x="18" y="61"/>
                    </a:cubicBezTo>
                    <a:cubicBezTo>
                      <a:pt x="18" y="61"/>
                      <a:pt x="21" y="56"/>
                      <a:pt x="23" y="60"/>
                    </a:cubicBezTo>
                    <a:cubicBezTo>
                      <a:pt x="23" y="60"/>
                      <a:pt x="27" y="72"/>
                      <a:pt x="20" y="79"/>
                    </a:cubicBezTo>
                    <a:cubicBezTo>
                      <a:pt x="19" y="80"/>
                      <a:pt x="19" y="80"/>
                      <a:pt x="19" y="80"/>
                    </a:cubicBezTo>
                    <a:cubicBezTo>
                      <a:pt x="18" y="80"/>
                      <a:pt x="17" y="79"/>
                      <a:pt x="17" y="79"/>
                    </a:cubicBezTo>
                    <a:close/>
                    <a:moveTo>
                      <a:pt x="30" y="55"/>
                    </a:moveTo>
                    <a:cubicBezTo>
                      <a:pt x="30" y="55"/>
                      <a:pt x="31" y="57"/>
                      <a:pt x="34" y="57"/>
                    </a:cubicBezTo>
                    <a:cubicBezTo>
                      <a:pt x="34" y="57"/>
                      <a:pt x="36" y="53"/>
                      <a:pt x="37" y="54"/>
                    </a:cubicBezTo>
                    <a:cubicBezTo>
                      <a:pt x="39" y="54"/>
                      <a:pt x="39" y="54"/>
                      <a:pt x="35" y="61"/>
                    </a:cubicBezTo>
                    <a:cubicBezTo>
                      <a:pt x="35" y="61"/>
                      <a:pt x="34" y="65"/>
                      <a:pt x="39" y="64"/>
                    </a:cubicBezTo>
                    <a:cubicBezTo>
                      <a:pt x="39" y="64"/>
                      <a:pt x="41" y="63"/>
                      <a:pt x="39" y="66"/>
                    </a:cubicBezTo>
                    <a:cubicBezTo>
                      <a:pt x="39" y="66"/>
                      <a:pt x="35" y="71"/>
                      <a:pt x="34" y="73"/>
                    </a:cubicBezTo>
                    <a:cubicBezTo>
                      <a:pt x="34" y="73"/>
                      <a:pt x="44" y="67"/>
                      <a:pt x="46" y="64"/>
                    </a:cubicBezTo>
                    <a:cubicBezTo>
                      <a:pt x="46" y="64"/>
                      <a:pt x="45" y="59"/>
                      <a:pt x="38" y="60"/>
                    </a:cubicBezTo>
                    <a:cubicBezTo>
                      <a:pt x="38" y="60"/>
                      <a:pt x="39" y="57"/>
                      <a:pt x="43" y="50"/>
                    </a:cubicBezTo>
                    <a:cubicBezTo>
                      <a:pt x="45" y="45"/>
                      <a:pt x="29" y="54"/>
                      <a:pt x="30" y="55"/>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
                <a:extLst>
                  <a:ext uri="{FF2B5EF4-FFF2-40B4-BE49-F238E27FC236}">
                    <a16:creationId xmlns:a16="http://schemas.microsoft.com/office/drawing/2014/main" xmlns="" id="{A56971E2-7B6D-412E-970D-65C44E91CD0F}"/>
                  </a:ext>
                </a:extLst>
              </p:cNvPr>
              <p:cNvSpPr>
                <a:spLocks noEditPoints="1"/>
              </p:cNvSpPr>
              <p:nvPr/>
            </p:nvSpPr>
            <p:spPr bwMode="auto">
              <a:xfrm>
                <a:off x="6997700" y="4964113"/>
                <a:ext cx="517525" cy="549275"/>
              </a:xfrm>
              <a:custGeom>
                <a:avLst/>
                <a:gdLst>
                  <a:gd name="T0" fmla="*/ 28 w 67"/>
                  <a:gd name="T1" fmla="*/ 0 h 71"/>
                  <a:gd name="T2" fmla="*/ 28 w 67"/>
                  <a:gd name="T3" fmla="*/ 14 h 71"/>
                  <a:gd name="T4" fmla="*/ 33 w 67"/>
                  <a:gd name="T5" fmla="*/ 34 h 71"/>
                  <a:gd name="T6" fmla="*/ 3 w 67"/>
                  <a:gd name="T7" fmla="*/ 53 h 71"/>
                  <a:gd name="T8" fmla="*/ 3 w 67"/>
                  <a:gd name="T9" fmla="*/ 59 h 71"/>
                  <a:gd name="T10" fmla="*/ 16 w 67"/>
                  <a:gd name="T11" fmla="*/ 60 h 71"/>
                  <a:gd name="T12" fmla="*/ 33 w 67"/>
                  <a:gd name="T13" fmla="*/ 45 h 71"/>
                  <a:gd name="T14" fmla="*/ 20 w 67"/>
                  <a:gd name="T15" fmla="*/ 68 h 71"/>
                  <a:gd name="T16" fmla="*/ 30 w 67"/>
                  <a:gd name="T17" fmla="*/ 65 h 71"/>
                  <a:gd name="T18" fmla="*/ 38 w 67"/>
                  <a:gd name="T19" fmla="*/ 50 h 71"/>
                  <a:gd name="T20" fmla="*/ 40 w 67"/>
                  <a:gd name="T21" fmla="*/ 36 h 71"/>
                  <a:gd name="T22" fmla="*/ 50 w 67"/>
                  <a:gd name="T23" fmla="*/ 28 h 71"/>
                  <a:gd name="T24" fmla="*/ 52 w 67"/>
                  <a:gd name="T25" fmla="*/ 22 h 71"/>
                  <a:gd name="T26" fmla="*/ 47 w 67"/>
                  <a:gd name="T27" fmla="*/ 23 h 71"/>
                  <a:gd name="T28" fmla="*/ 40 w 67"/>
                  <a:gd name="T29" fmla="*/ 30 h 71"/>
                  <a:gd name="T30" fmla="*/ 39 w 67"/>
                  <a:gd name="T31" fmla="*/ 15 h 71"/>
                  <a:gd name="T32" fmla="*/ 39 w 67"/>
                  <a:gd name="T33" fmla="*/ 8 h 71"/>
                  <a:gd name="T34" fmla="*/ 32 w 67"/>
                  <a:gd name="T35" fmla="*/ 2 h 71"/>
                  <a:gd name="T36" fmla="*/ 28 w 67"/>
                  <a:gd name="T37" fmla="*/ 0 h 71"/>
                  <a:gd name="T38" fmla="*/ 46 w 67"/>
                  <a:gd name="T39" fmla="*/ 43 h 71"/>
                  <a:gd name="T40" fmla="*/ 57 w 67"/>
                  <a:gd name="T41" fmla="*/ 55 h 71"/>
                  <a:gd name="T42" fmla="*/ 58 w 67"/>
                  <a:gd name="T43" fmla="*/ 61 h 71"/>
                  <a:gd name="T44" fmla="*/ 66 w 67"/>
                  <a:gd name="T45" fmla="*/ 52 h 71"/>
                  <a:gd name="T46" fmla="*/ 54 w 67"/>
                  <a:gd name="T47" fmla="*/ 44 h 71"/>
                  <a:gd name="T48" fmla="*/ 46 w 67"/>
                  <a:gd name="T49"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71">
                    <a:moveTo>
                      <a:pt x="28" y="0"/>
                    </a:moveTo>
                    <a:cubicBezTo>
                      <a:pt x="28" y="0"/>
                      <a:pt x="22" y="3"/>
                      <a:pt x="28" y="14"/>
                    </a:cubicBezTo>
                    <a:cubicBezTo>
                      <a:pt x="28" y="14"/>
                      <a:pt x="33" y="24"/>
                      <a:pt x="33" y="34"/>
                    </a:cubicBezTo>
                    <a:cubicBezTo>
                      <a:pt x="33" y="34"/>
                      <a:pt x="19" y="52"/>
                      <a:pt x="3" y="53"/>
                    </a:cubicBezTo>
                    <a:cubicBezTo>
                      <a:pt x="3" y="53"/>
                      <a:pt x="0" y="54"/>
                      <a:pt x="3" y="59"/>
                    </a:cubicBezTo>
                    <a:cubicBezTo>
                      <a:pt x="3" y="59"/>
                      <a:pt x="12" y="62"/>
                      <a:pt x="16" y="60"/>
                    </a:cubicBezTo>
                    <a:cubicBezTo>
                      <a:pt x="16" y="60"/>
                      <a:pt x="30" y="45"/>
                      <a:pt x="33" y="45"/>
                    </a:cubicBezTo>
                    <a:cubicBezTo>
                      <a:pt x="29" y="60"/>
                      <a:pt x="27" y="61"/>
                      <a:pt x="20" y="68"/>
                    </a:cubicBezTo>
                    <a:cubicBezTo>
                      <a:pt x="20" y="68"/>
                      <a:pt x="20" y="71"/>
                      <a:pt x="30" y="65"/>
                    </a:cubicBezTo>
                    <a:cubicBezTo>
                      <a:pt x="30" y="65"/>
                      <a:pt x="35" y="61"/>
                      <a:pt x="38" y="50"/>
                    </a:cubicBezTo>
                    <a:cubicBezTo>
                      <a:pt x="40" y="36"/>
                      <a:pt x="40" y="36"/>
                      <a:pt x="40" y="36"/>
                    </a:cubicBezTo>
                    <a:cubicBezTo>
                      <a:pt x="40" y="36"/>
                      <a:pt x="47" y="29"/>
                      <a:pt x="50" y="28"/>
                    </a:cubicBezTo>
                    <a:cubicBezTo>
                      <a:pt x="50" y="28"/>
                      <a:pt x="53" y="25"/>
                      <a:pt x="52" y="22"/>
                    </a:cubicBezTo>
                    <a:cubicBezTo>
                      <a:pt x="52" y="22"/>
                      <a:pt x="51" y="17"/>
                      <a:pt x="47" y="23"/>
                    </a:cubicBezTo>
                    <a:cubicBezTo>
                      <a:pt x="47" y="23"/>
                      <a:pt x="40" y="31"/>
                      <a:pt x="40" y="30"/>
                    </a:cubicBezTo>
                    <a:cubicBezTo>
                      <a:pt x="40" y="30"/>
                      <a:pt x="38" y="30"/>
                      <a:pt x="39" y="15"/>
                    </a:cubicBezTo>
                    <a:cubicBezTo>
                      <a:pt x="39" y="15"/>
                      <a:pt x="43" y="13"/>
                      <a:pt x="39" y="8"/>
                    </a:cubicBezTo>
                    <a:cubicBezTo>
                      <a:pt x="39" y="8"/>
                      <a:pt x="34" y="3"/>
                      <a:pt x="32" y="2"/>
                    </a:cubicBezTo>
                    <a:cubicBezTo>
                      <a:pt x="28" y="0"/>
                      <a:pt x="28" y="0"/>
                      <a:pt x="28" y="0"/>
                    </a:cubicBezTo>
                    <a:close/>
                    <a:moveTo>
                      <a:pt x="46" y="43"/>
                    </a:moveTo>
                    <a:cubicBezTo>
                      <a:pt x="46" y="43"/>
                      <a:pt x="51" y="49"/>
                      <a:pt x="57" y="55"/>
                    </a:cubicBezTo>
                    <a:cubicBezTo>
                      <a:pt x="57" y="55"/>
                      <a:pt x="60" y="57"/>
                      <a:pt x="58" y="61"/>
                    </a:cubicBezTo>
                    <a:cubicBezTo>
                      <a:pt x="58" y="61"/>
                      <a:pt x="67" y="57"/>
                      <a:pt x="66" y="52"/>
                    </a:cubicBezTo>
                    <a:cubicBezTo>
                      <a:pt x="66" y="52"/>
                      <a:pt x="67" y="47"/>
                      <a:pt x="54" y="44"/>
                    </a:cubicBezTo>
                    <a:cubicBezTo>
                      <a:pt x="46" y="43"/>
                      <a:pt x="46" y="43"/>
                      <a:pt x="46" y="4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
                <a:extLst>
                  <a:ext uri="{FF2B5EF4-FFF2-40B4-BE49-F238E27FC236}">
                    <a16:creationId xmlns:a16="http://schemas.microsoft.com/office/drawing/2014/main" xmlns="" id="{6058683B-F496-40D6-B010-7F0BF285167E}"/>
                  </a:ext>
                </a:extLst>
              </p:cNvPr>
              <p:cNvSpPr>
                <a:spLocks noEditPoints="1"/>
              </p:cNvSpPr>
              <p:nvPr/>
            </p:nvSpPr>
            <p:spPr bwMode="auto">
              <a:xfrm>
                <a:off x="7561263" y="4386263"/>
                <a:ext cx="423863" cy="647700"/>
              </a:xfrm>
              <a:custGeom>
                <a:avLst/>
                <a:gdLst>
                  <a:gd name="T0" fmla="*/ 14 w 55"/>
                  <a:gd name="T1" fmla="*/ 49 h 84"/>
                  <a:gd name="T2" fmla="*/ 13 w 55"/>
                  <a:gd name="T3" fmla="*/ 55 h 84"/>
                  <a:gd name="T4" fmla="*/ 8 w 55"/>
                  <a:gd name="T5" fmla="*/ 48 h 84"/>
                  <a:gd name="T6" fmla="*/ 9 w 55"/>
                  <a:gd name="T7" fmla="*/ 41 h 84"/>
                  <a:gd name="T8" fmla="*/ 11 w 55"/>
                  <a:gd name="T9" fmla="*/ 44 h 84"/>
                  <a:gd name="T10" fmla="*/ 15 w 55"/>
                  <a:gd name="T11" fmla="*/ 39 h 84"/>
                  <a:gd name="T12" fmla="*/ 11 w 55"/>
                  <a:gd name="T13" fmla="*/ 37 h 84"/>
                  <a:gd name="T14" fmla="*/ 6 w 55"/>
                  <a:gd name="T15" fmla="*/ 32 h 84"/>
                  <a:gd name="T16" fmla="*/ 9 w 55"/>
                  <a:gd name="T17" fmla="*/ 30 h 84"/>
                  <a:gd name="T18" fmla="*/ 15 w 55"/>
                  <a:gd name="T19" fmla="*/ 35 h 84"/>
                  <a:gd name="T20" fmla="*/ 17 w 55"/>
                  <a:gd name="T21" fmla="*/ 33 h 84"/>
                  <a:gd name="T22" fmla="*/ 19 w 55"/>
                  <a:gd name="T23" fmla="*/ 25 h 84"/>
                  <a:gd name="T24" fmla="*/ 17 w 55"/>
                  <a:gd name="T25" fmla="*/ 25 h 84"/>
                  <a:gd name="T26" fmla="*/ 15 w 55"/>
                  <a:gd name="T27" fmla="*/ 30 h 84"/>
                  <a:gd name="T28" fmla="*/ 14 w 55"/>
                  <a:gd name="T29" fmla="*/ 25 h 84"/>
                  <a:gd name="T30" fmla="*/ 9 w 55"/>
                  <a:gd name="T31" fmla="*/ 27 h 84"/>
                  <a:gd name="T32" fmla="*/ 15 w 55"/>
                  <a:gd name="T33" fmla="*/ 20 h 84"/>
                  <a:gd name="T34" fmla="*/ 14 w 55"/>
                  <a:gd name="T35" fmla="*/ 4 h 84"/>
                  <a:gd name="T36" fmla="*/ 19 w 55"/>
                  <a:gd name="T37" fmla="*/ 4 h 84"/>
                  <a:gd name="T38" fmla="*/ 18 w 55"/>
                  <a:gd name="T39" fmla="*/ 17 h 84"/>
                  <a:gd name="T40" fmla="*/ 20 w 55"/>
                  <a:gd name="T41" fmla="*/ 18 h 84"/>
                  <a:gd name="T42" fmla="*/ 23 w 55"/>
                  <a:gd name="T43" fmla="*/ 18 h 84"/>
                  <a:gd name="T44" fmla="*/ 33 w 55"/>
                  <a:gd name="T45" fmla="*/ 7 h 84"/>
                  <a:gd name="T46" fmla="*/ 34 w 55"/>
                  <a:gd name="T47" fmla="*/ 28 h 84"/>
                  <a:gd name="T48" fmla="*/ 29 w 55"/>
                  <a:gd name="T49" fmla="*/ 33 h 84"/>
                  <a:gd name="T50" fmla="*/ 30 w 55"/>
                  <a:gd name="T51" fmla="*/ 25 h 84"/>
                  <a:gd name="T52" fmla="*/ 28 w 55"/>
                  <a:gd name="T53" fmla="*/ 22 h 84"/>
                  <a:gd name="T54" fmla="*/ 30 w 55"/>
                  <a:gd name="T55" fmla="*/ 21 h 84"/>
                  <a:gd name="T56" fmla="*/ 30 w 55"/>
                  <a:gd name="T57" fmla="*/ 13 h 84"/>
                  <a:gd name="T58" fmla="*/ 23 w 55"/>
                  <a:gd name="T59" fmla="*/ 23 h 84"/>
                  <a:gd name="T60" fmla="*/ 23 w 55"/>
                  <a:gd name="T61" fmla="*/ 32 h 84"/>
                  <a:gd name="T62" fmla="*/ 30 w 55"/>
                  <a:gd name="T63" fmla="*/ 36 h 84"/>
                  <a:gd name="T64" fmla="*/ 23 w 55"/>
                  <a:gd name="T65" fmla="*/ 36 h 84"/>
                  <a:gd name="T66" fmla="*/ 22 w 55"/>
                  <a:gd name="T67" fmla="*/ 41 h 84"/>
                  <a:gd name="T68" fmla="*/ 20 w 55"/>
                  <a:gd name="T69" fmla="*/ 46 h 84"/>
                  <a:gd name="T70" fmla="*/ 19 w 55"/>
                  <a:gd name="T71" fmla="*/ 44 h 84"/>
                  <a:gd name="T72" fmla="*/ 20 w 55"/>
                  <a:gd name="T73" fmla="*/ 36 h 84"/>
                  <a:gd name="T74" fmla="*/ 14 w 55"/>
                  <a:gd name="T75" fmla="*/ 49 h 84"/>
                  <a:gd name="T76" fmla="*/ 7 w 55"/>
                  <a:gd name="T77" fmla="*/ 76 h 84"/>
                  <a:gd name="T78" fmla="*/ 13 w 55"/>
                  <a:gd name="T79" fmla="*/ 78 h 84"/>
                  <a:gd name="T80" fmla="*/ 21 w 55"/>
                  <a:gd name="T81" fmla="*/ 65 h 84"/>
                  <a:gd name="T82" fmla="*/ 34 w 55"/>
                  <a:gd name="T83" fmla="*/ 39 h 84"/>
                  <a:gd name="T84" fmla="*/ 35 w 55"/>
                  <a:gd name="T85" fmla="*/ 40 h 84"/>
                  <a:gd name="T86" fmla="*/ 33 w 55"/>
                  <a:gd name="T87" fmla="*/ 47 h 84"/>
                  <a:gd name="T88" fmla="*/ 39 w 55"/>
                  <a:gd name="T89" fmla="*/ 34 h 84"/>
                  <a:gd name="T90" fmla="*/ 33 w 55"/>
                  <a:gd name="T91" fmla="*/ 34 h 84"/>
                  <a:gd name="T92" fmla="*/ 8 w 55"/>
                  <a:gd name="T93" fmla="*/ 75 h 84"/>
                  <a:gd name="T94" fmla="*/ 7 w 55"/>
                  <a:gd name="T95" fmla="*/ 76 h 84"/>
                  <a:gd name="T96" fmla="*/ 27 w 55"/>
                  <a:gd name="T97" fmla="*/ 67 h 84"/>
                  <a:gd name="T98" fmla="*/ 38 w 55"/>
                  <a:gd name="T99" fmla="*/ 62 h 84"/>
                  <a:gd name="T100" fmla="*/ 45 w 55"/>
                  <a:gd name="T101" fmla="*/ 76 h 84"/>
                  <a:gd name="T102" fmla="*/ 30 w 55"/>
                  <a:gd name="T103" fmla="*/ 83 h 84"/>
                  <a:gd name="T104" fmla="*/ 33 w 55"/>
                  <a:gd name="T105" fmla="*/ 84 h 84"/>
                  <a:gd name="T106" fmla="*/ 52 w 55"/>
                  <a:gd name="T107" fmla="*/ 83 h 84"/>
                  <a:gd name="T108" fmla="*/ 52 w 55"/>
                  <a:gd name="T109" fmla="*/ 76 h 84"/>
                  <a:gd name="T110" fmla="*/ 42 w 55"/>
                  <a:gd name="T111" fmla="*/ 59 h 84"/>
                  <a:gd name="T112" fmla="*/ 48 w 55"/>
                  <a:gd name="T113" fmla="*/ 46 h 84"/>
                  <a:gd name="T114" fmla="*/ 51 w 55"/>
                  <a:gd name="T115" fmla="*/ 39 h 84"/>
                  <a:gd name="T116" fmla="*/ 45 w 55"/>
                  <a:gd name="T117" fmla="*/ 38 h 84"/>
                  <a:gd name="T118" fmla="*/ 37 w 55"/>
                  <a:gd name="T119" fmla="*/ 50 h 84"/>
                  <a:gd name="T120" fmla="*/ 34 w 55"/>
                  <a:gd name="T121" fmla="*/ 54 h 84"/>
                  <a:gd name="T122" fmla="*/ 27 w 55"/>
                  <a:gd name="T123"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84">
                    <a:moveTo>
                      <a:pt x="14" y="49"/>
                    </a:moveTo>
                    <a:cubicBezTo>
                      <a:pt x="14" y="49"/>
                      <a:pt x="20" y="57"/>
                      <a:pt x="13" y="55"/>
                    </a:cubicBezTo>
                    <a:cubicBezTo>
                      <a:pt x="13" y="55"/>
                      <a:pt x="8" y="50"/>
                      <a:pt x="8" y="48"/>
                    </a:cubicBezTo>
                    <a:cubicBezTo>
                      <a:pt x="8" y="48"/>
                      <a:pt x="0" y="41"/>
                      <a:pt x="9" y="41"/>
                    </a:cubicBezTo>
                    <a:cubicBezTo>
                      <a:pt x="9" y="41"/>
                      <a:pt x="11" y="43"/>
                      <a:pt x="11" y="44"/>
                    </a:cubicBezTo>
                    <a:cubicBezTo>
                      <a:pt x="11" y="44"/>
                      <a:pt x="11" y="48"/>
                      <a:pt x="15" y="39"/>
                    </a:cubicBezTo>
                    <a:cubicBezTo>
                      <a:pt x="15" y="39"/>
                      <a:pt x="9" y="39"/>
                      <a:pt x="11" y="37"/>
                    </a:cubicBezTo>
                    <a:cubicBezTo>
                      <a:pt x="11" y="37"/>
                      <a:pt x="7" y="33"/>
                      <a:pt x="6" y="32"/>
                    </a:cubicBezTo>
                    <a:cubicBezTo>
                      <a:pt x="6" y="32"/>
                      <a:pt x="4" y="30"/>
                      <a:pt x="9" y="30"/>
                    </a:cubicBezTo>
                    <a:cubicBezTo>
                      <a:pt x="9" y="30"/>
                      <a:pt x="14" y="33"/>
                      <a:pt x="15" y="35"/>
                    </a:cubicBezTo>
                    <a:cubicBezTo>
                      <a:pt x="15" y="35"/>
                      <a:pt x="16" y="34"/>
                      <a:pt x="17" y="33"/>
                    </a:cubicBezTo>
                    <a:cubicBezTo>
                      <a:pt x="18" y="32"/>
                      <a:pt x="19" y="26"/>
                      <a:pt x="19" y="25"/>
                    </a:cubicBezTo>
                    <a:cubicBezTo>
                      <a:pt x="19" y="25"/>
                      <a:pt x="19" y="20"/>
                      <a:pt x="17" y="25"/>
                    </a:cubicBezTo>
                    <a:cubicBezTo>
                      <a:pt x="17" y="25"/>
                      <a:pt x="16" y="30"/>
                      <a:pt x="15" y="30"/>
                    </a:cubicBezTo>
                    <a:cubicBezTo>
                      <a:pt x="15" y="30"/>
                      <a:pt x="14" y="27"/>
                      <a:pt x="14" y="25"/>
                    </a:cubicBezTo>
                    <a:cubicBezTo>
                      <a:pt x="14" y="25"/>
                      <a:pt x="9" y="28"/>
                      <a:pt x="9" y="27"/>
                    </a:cubicBezTo>
                    <a:cubicBezTo>
                      <a:pt x="9" y="27"/>
                      <a:pt x="10" y="23"/>
                      <a:pt x="15" y="20"/>
                    </a:cubicBezTo>
                    <a:cubicBezTo>
                      <a:pt x="15" y="20"/>
                      <a:pt x="14" y="9"/>
                      <a:pt x="14" y="4"/>
                    </a:cubicBezTo>
                    <a:cubicBezTo>
                      <a:pt x="14" y="4"/>
                      <a:pt x="17" y="0"/>
                      <a:pt x="19" y="4"/>
                    </a:cubicBezTo>
                    <a:cubicBezTo>
                      <a:pt x="19" y="4"/>
                      <a:pt x="18" y="15"/>
                      <a:pt x="18" y="17"/>
                    </a:cubicBezTo>
                    <a:cubicBezTo>
                      <a:pt x="18" y="17"/>
                      <a:pt x="19" y="18"/>
                      <a:pt x="20" y="18"/>
                    </a:cubicBezTo>
                    <a:cubicBezTo>
                      <a:pt x="20" y="18"/>
                      <a:pt x="21" y="17"/>
                      <a:pt x="23" y="18"/>
                    </a:cubicBezTo>
                    <a:cubicBezTo>
                      <a:pt x="23" y="18"/>
                      <a:pt x="29" y="5"/>
                      <a:pt x="33" y="7"/>
                    </a:cubicBezTo>
                    <a:cubicBezTo>
                      <a:pt x="33" y="7"/>
                      <a:pt x="36" y="8"/>
                      <a:pt x="34" y="28"/>
                    </a:cubicBezTo>
                    <a:cubicBezTo>
                      <a:pt x="34" y="28"/>
                      <a:pt x="31" y="34"/>
                      <a:pt x="29" y="33"/>
                    </a:cubicBezTo>
                    <a:cubicBezTo>
                      <a:pt x="29" y="33"/>
                      <a:pt x="30" y="26"/>
                      <a:pt x="30" y="25"/>
                    </a:cubicBezTo>
                    <a:cubicBezTo>
                      <a:pt x="28" y="22"/>
                      <a:pt x="28" y="22"/>
                      <a:pt x="28" y="22"/>
                    </a:cubicBezTo>
                    <a:cubicBezTo>
                      <a:pt x="30" y="21"/>
                      <a:pt x="30" y="21"/>
                      <a:pt x="30" y="21"/>
                    </a:cubicBezTo>
                    <a:cubicBezTo>
                      <a:pt x="30" y="21"/>
                      <a:pt x="30" y="15"/>
                      <a:pt x="30" y="13"/>
                    </a:cubicBezTo>
                    <a:cubicBezTo>
                      <a:pt x="30" y="13"/>
                      <a:pt x="31" y="10"/>
                      <a:pt x="23" y="23"/>
                    </a:cubicBezTo>
                    <a:cubicBezTo>
                      <a:pt x="23" y="32"/>
                      <a:pt x="23" y="32"/>
                      <a:pt x="23" y="32"/>
                    </a:cubicBezTo>
                    <a:cubicBezTo>
                      <a:pt x="23" y="32"/>
                      <a:pt x="29" y="32"/>
                      <a:pt x="30" y="36"/>
                    </a:cubicBezTo>
                    <a:cubicBezTo>
                      <a:pt x="30" y="36"/>
                      <a:pt x="28" y="39"/>
                      <a:pt x="23" y="36"/>
                    </a:cubicBezTo>
                    <a:cubicBezTo>
                      <a:pt x="23" y="36"/>
                      <a:pt x="22" y="34"/>
                      <a:pt x="22" y="41"/>
                    </a:cubicBezTo>
                    <a:cubicBezTo>
                      <a:pt x="22" y="41"/>
                      <a:pt x="20" y="47"/>
                      <a:pt x="20" y="46"/>
                    </a:cubicBezTo>
                    <a:cubicBezTo>
                      <a:pt x="20" y="46"/>
                      <a:pt x="18" y="47"/>
                      <a:pt x="19" y="44"/>
                    </a:cubicBezTo>
                    <a:cubicBezTo>
                      <a:pt x="19" y="43"/>
                      <a:pt x="19" y="37"/>
                      <a:pt x="20" y="36"/>
                    </a:cubicBezTo>
                    <a:cubicBezTo>
                      <a:pt x="19" y="32"/>
                      <a:pt x="14" y="46"/>
                      <a:pt x="14" y="49"/>
                    </a:cubicBezTo>
                    <a:close/>
                    <a:moveTo>
                      <a:pt x="7" y="76"/>
                    </a:moveTo>
                    <a:cubicBezTo>
                      <a:pt x="7" y="76"/>
                      <a:pt x="11" y="79"/>
                      <a:pt x="13" y="78"/>
                    </a:cubicBezTo>
                    <a:cubicBezTo>
                      <a:pt x="13" y="78"/>
                      <a:pt x="18" y="73"/>
                      <a:pt x="21" y="65"/>
                    </a:cubicBezTo>
                    <a:cubicBezTo>
                      <a:pt x="21" y="65"/>
                      <a:pt x="32" y="42"/>
                      <a:pt x="34" y="39"/>
                    </a:cubicBezTo>
                    <a:cubicBezTo>
                      <a:pt x="34" y="39"/>
                      <a:pt x="35" y="39"/>
                      <a:pt x="35" y="40"/>
                    </a:cubicBezTo>
                    <a:cubicBezTo>
                      <a:pt x="35" y="40"/>
                      <a:pt x="33" y="46"/>
                      <a:pt x="33" y="47"/>
                    </a:cubicBezTo>
                    <a:cubicBezTo>
                      <a:pt x="33" y="47"/>
                      <a:pt x="38" y="41"/>
                      <a:pt x="39" y="34"/>
                    </a:cubicBezTo>
                    <a:cubicBezTo>
                      <a:pt x="39" y="34"/>
                      <a:pt x="37" y="30"/>
                      <a:pt x="33" y="34"/>
                    </a:cubicBezTo>
                    <a:cubicBezTo>
                      <a:pt x="26" y="48"/>
                      <a:pt x="20" y="60"/>
                      <a:pt x="8" y="75"/>
                    </a:cubicBezTo>
                    <a:cubicBezTo>
                      <a:pt x="8" y="75"/>
                      <a:pt x="8" y="76"/>
                      <a:pt x="7" y="76"/>
                    </a:cubicBezTo>
                    <a:close/>
                    <a:moveTo>
                      <a:pt x="27" y="67"/>
                    </a:moveTo>
                    <a:cubicBezTo>
                      <a:pt x="27" y="67"/>
                      <a:pt x="31" y="69"/>
                      <a:pt x="38" y="62"/>
                    </a:cubicBezTo>
                    <a:cubicBezTo>
                      <a:pt x="45" y="76"/>
                      <a:pt x="45" y="76"/>
                      <a:pt x="45" y="76"/>
                    </a:cubicBezTo>
                    <a:cubicBezTo>
                      <a:pt x="45" y="76"/>
                      <a:pt x="36" y="82"/>
                      <a:pt x="30" y="83"/>
                    </a:cubicBezTo>
                    <a:cubicBezTo>
                      <a:pt x="30" y="83"/>
                      <a:pt x="30" y="83"/>
                      <a:pt x="33" y="84"/>
                    </a:cubicBezTo>
                    <a:cubicBezTo>
                      <a:pt x="33" y="84"/>
                      <a:pt x="43" y="82"/>
                      <a:pt x="52" y="83"/>
                    </a:cubicBezTo>
                    <a:cubicBezTo>
                      <a:pt x="52" y="83"/>
                      <a:pt x="55" y="81"/>
                      <a:pt x="52" y="76"/>
                    </a:cubicBezTo>
                    <a:cubicBezTo>
                      <a:pt x="42" y="59"/>
                      <a:pt x="42" y="59"/>
                      <a:pt x="42" y="59"/>
                    </a:cubicBezTo>
                    <a:cubicBezTo>
                      <a:pt x="42" y="59"/>
                      <a:pt x="49" y="47"/>
                      <a:pt x="48" y="46"/>
                    </a:cubicBezTo>
                    <a:cubicBezTo>
                      <a:pt x="48" y="46"/>
                      <a:pt x="50" y="40"/>
                      <a:pt x="51" y="39"/>
                    </a:cubicBezTo>
                    <a:cubicBezTo>
                      <a:pt x="51" y="39"/>
                      <a:pt x="49" y="35"/>
                      <a:pt x="45" y="38"/>
                    </a:cubicBezTo>
                    <a:cubicBezTo>
                      <a:pt x="45" y="38"/>
                      <a:pt x="36" y="51"/>
                      <a:pt x="37" y="50"/>
                    </a:cubicBezTo>
                    <a:cubicBezTo>
                      <a:pt x="37" y="50"/>
                      <a:pt x="30" y="46"/>
                      <a:pt x="34" y="54"/>
                    </a:cubicBezTo>
                    <a:cubicBezTo>
                      <a:pt x="31" y="59"/>
                      <a:pt x="28" y="63"/>
                      <a:pt x="27" y="67"/>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
                <a:extLst>
                  <a:ext uri="{FF2B5EF4-FFF2-40B4-BE49-F238E27FC236}">
                    <a16:creationId xmlns:a16="http://schemas.microsoft.com/office/drawing/2014/main" xmlns="" id="{2A7317E1-E630-4C9B-A6F9-1110FB81343B}"/>
                  </a:ext>
                </a:extLst>
              </p:cNvPr>
              <p:cNvSpPr>
                <a:spLocks noEditPoints="1"/>
              </p:cNvSpPr>
              <p:nvPr/>
            </p:nvSpPr>
            <p:spPr bwMode="auto">
              <a:xfrm>
                <a:off x="4152900" y="4548188"/>
                <a:ext cx="677863" cy="593725"/>
              </a:xfrm>
              <a:custGeom>
                <a:avLst/>
                <a:gdLst>
                  <a:gd name="T0" fmla="*/ 45 w 88"/>
                  <a:gd name="T1" fmla="*/ 5 h 77"/>
                  <a:gd name="T2" fmla="*/ 40 w 88"/>
                  <a:gd name="T3" fmla="*/ 12 h 77"/>
                  <a:gd name="T4" fmla="*/ 51 w 88"/>
                  <a:gd name="T5" fmla="*/ 11 h 77"/>
                  <a:gd name="T6" fmla="*/ 48 w 88"/>
                  <a:gd name="T7" fmla="*/ 0 h 77"/>
                  <a:gd name="T8" fmla="*/ 23 w 88"/>
                  <a:gd name="T9" fmla="*/ 29 h 77"/>
                  <a:gd name="T10" fmla="*/ 3 w 88"/>
                  <a:gd name="T11" fmla="*/ 49 h 77"/>
                  <a:gd name="T12" fmla="*/ 12 w 88"/>
                  <a:gd name="T13" fmla="*/ 44 h 77"/>
                  <a:gd name="T14" fmla="*/ 18 w 88"/>
                  <a:gd name="T15" fmla="*/ 40 h 77"/>
                  <a:gd name="T16" fmla="*/ 24 w 88"/>
                  <a:gd name="T17" fmla="*/ 36 h 77"/>
                  <a:gd name="T18" fmla="*/ 13 w 88"/>
                  <a:gd name="T19" fmla="*/ 40 h 77"/>
                  <a:gd name="T20" fmla="*/ 33 w 88"/>
                  <a:gd name="T21" fmla="*/ 26 h 77"/>
                  <a:gd name="T22" fmla="*/ 41 w 88"/>
                  <a:gd name="T23" fmla="*/ 25 h 77"/>
                  <a:gd name="T24" fmla="*/ 42 w 88"/>
                  <a:gd name="T25" fmla="*/ 33 h 77"/>
                  <a:gd name="T26" fmla="*/ 45 w 88"/>
                  <a:gd name="T27" fmla="*/ 42 h 77"/>
                  <a:gd name="T28" fmla="*/ 16 w 88"/>
                  <a:gd name="T29" fmla="*/ 45 h 77"/>
                  <a:gd name="T30" fmla="*/ 27 w 88"/>
                  <a:gd name="T31" fmla="*/ 49 h 77"/>
                  <a:gd name="T32" fmla="*/ 39 w 88"/>
                  <a:gd name="T33" fmla="*/ 55 h 77"/>
                  <a:gd name="T34" fmla="*/ 63 w 88"/>
                  <a:gd name="T35" fmla="*/ 48 h 77"/>
                  <a:gd name="T36" fmla="*/ 47 w 88"/>
                  <a:gd name="T37" fmla="*/ 65 h 77"/>
                  <a:gd name="T38" fmla="*/ 73 w 88"/>
                  <a:gd name="T39" fmla="*/ 62 h 77"/>
                  <a:gd name="T40" fmla="*/ 76 w 88"/>
                  <a:gd name="T41" fmla="*/ 60 h 77"/>
                  <a:gd name="T42" fmla="*/ 70 w 88"/>
                  <a:gd name="T43" fmla="*/ 49 h 77"/>
                  <a:gd name="T44" fmla="*/ 85 w 88"/>
                  <a:gd name="T45" fmla="*/ 47 h 77"/>
                  <a:gd name="T46" fmla="*/ 63 w 88"/>
                  <a:gd name="T47" fmla="*/ 45 h 77"/>
                  <a:gd name="T48" fmla="*/ 59 w 88"/>
                  <a:gd name="T49" fmla="*/ 35 h 77"/>
                  <a:gd name="T50" fmla="*/ 72 w 88"/>
                  <a:gd name="T51" fmla="*/ 31 h 77"/>
                  <a:gd name="T52" fmla="*/ 67 w 88"/>
                  <a:gd name="T53" fmla="*/ 18 h 77"/>
                  <a:gd name="T54" fmla="*/ 41 w 88"/>
                  <a:gd name="T55" fmla="*/ 25 h 77"/>
                  <a:gd name="T56" fmla="*/ 39 w 88"/>
                  <a:gd name="T57" fmla="*/ 48 h 77"/>
                  <a:gd name="T58" fmla="*/ 32 w 88"/>
                  <a:gd name="T59" fmla="*/ 48 h 77"/>
                  <a:gd name="T60" fmla="*/ 69 w 88"/>
                  <a:gd name="T61" fmla="*/ 25 h 77"/>
                  <a:gd name="T62" fmla="*/ 69 w 88"/>
                  <a:gd name="T63" fmla="*/ 31 h 77"/>
                  <a:gd name="T64" fmla="*/ 69 w 88"/>
                  <a:gd name="T65" fmla="*/ 25 h 77"/>
                  <a:gd name="T66" fmla="*/ 52 w 88"/>
                  <a:gd name="T67" fmla="*/ 77 h 77"/>
                  <a:gd name="T68" fmla="*/ 65 w 88"/>
                  <a:gd name="T69" fmla="*/ 67 h 77"/>
                  <a:gd name="T70" fmla="*/ 48 w 88"/>
                  <a:gd name="T71"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77">
                    <a:moveTo>
                      <a:pt x="48" y="0"/>
                    </a:moveTo>
                    <a:cubicBezTo>
                      <a:pt x="48" y="0"/>
                      <a:pt x="46" y="5"/>
                      <a:pt x="45" y="5"/>
                    </a:cubicBezTo>
                    <a:cubicBezTo>
                      <a:pt x="45" y="5"/>
                      <a:pt x="45" y="6"/>
                      <a:pt x="45" y="7"/>
                    </a:cubicBezTo>
                    <a:cubicBezTo>
                      <a:pt x="45" y="7"/>
                      <a:pt x="41" y="12"/>
                      <a:pt x="40" y="12"/>
                    </a:cubicBezTo>
                    <a:cubicBezTo>
                      <a:pt x="40" y="12"/>
                      <a:pt x="42" y="12"/>
                      <a:pt x="44" y="11"/>
                    </a:cubicBezTo>
                    <a:cubicBezTo>
                      <a:pt x="44" y="11"/>
                      <a:pt x="48" y="14"/>
                      <a:pt x="51" y="11"/>
                    </a:cubicBezTo>
                    <a:cubicBezTo>
                      <a:pt x="51" y="11"/>
                      <a:pt x="52" y="8"/>
                      <a:pt x="50" y="3"/>
                    </a:cubicBezTo>
                    <a:cubicBezTo>
                      <a:pt x="48" y="0"/>
                      <a:pt x="48" y="0"/>
                      <a:pt x="48" y="0"/>
                    </a:cubicBezTo>
                    <a:close/>
                    <a:moveTo>
                      <a:pt x="32" y="18"/>
                    </a:moveTo>
                    <a:cubicBezTo>
                      <a:pt x="32" y="18"/>
                      <a:pt x="29" y="19"/>
                      <a:pt x="23" y="29"/>
                    </a:cubicBezTo>
                    <a:cubicBezTo>
                      <a:pt x="23" y="29"/>
                      <a:pt x="16" y="35"/>
                      <a:pt x="7" y="39"/>
                    </a:cubicBezTo>
                    <a:cubicBezTo>
                      <a:pt x="7" y="39"/>
                      <a:pt x="0" y="41"/>
                      <a:pt x="3" y="49"/>
                    </a:cubicBezTo>
                    <a:cubicBezTo>
                      <a:pt x="3" y="49"/>
                      <a:pt x="6" y="49"/>
                      <a:pt x="10" y="46"/>
                    </a:cubicBezTo>
                    <a:cubicBezTo>
                      <a:pt x="12" y="44"/>
                      <a:pt x="12" y="44"/>
                      <a:pt x="12" y="44"/>
                    </a:cubicBezTo>
                    <a:cubicBezTo>
                      <a:pt x="13" y="44"/>
                      <a:pt x="14" y="43"/>
                      <a:pt x="15" y="43"/>
                    </a:cubicBezTo>
                    <a:cubicBezTo>
                      <a:pt x="18" y="40"/>
                      <a:pt x="18" y="40"/>
                      <a:pt x="18" y="40"/>
                    </a:cubicBezTo>
                    <a:cubicBezTo>
                      <a:pt x="18" y="40"/>
                      <a:pt x="19" y="39"/>
                      <a:pt x="21" y="37"/>
                    </a:cubicBezTo>
                    <a:cubicBezTo>
                      <a:pt x="24" y="35"/>
                      <a:pt x="22" y="36"/>
                      <a:pt x="24" y="36"/>
                    </a:cubicBezTo>
                    <a:cubicBezTo>
                      <a:pt x="24" y="35"/>
                      <a:pt x="24" y="35"/>
                      <a:pt x="24" y="35"/>
                    </a:cubicBezTo>
                    <a:cubicBezTo>
                      <a:pt x="24" y="35"/>
                      <a:pt x="25" y="32"/>
                      <a:pt x="13" y="40"/>
                    </a:cubicBezTo>
                    <a:cubicBezTo>
                      <a:pt x="15" y="37"/>
                      <a:pt x="21" y="33"/>
                      <a:pt x="25" y="30"/>
                    </a:cubicBezTo>
                    <a:cubicBezTo>
                      <a:pt x="25" y="30"/>
                      <a:pt x="32" y="25"/>
                      <a:pt x="33" y="26"/>
                    </a:cubicBezTo>
                    <a:cubicBezTo>
                      <a:pt x="34" y="24"/>
                      <a:pt x="33" y="18"/>
                      <a:pt x="32" y="18"/>
                    </a:cubicBezTo>
                    <a:close/>
                    <a:moveTo>
                      <a:pt x="41" y="25"/>
                    </a:moveTo>
                    <a:cubicBezTo>
                      <a:pt x="41" y="25"/>
                      <a:pt x="37" y="25"/>
                      <a:pt x="40" y="32"/>
                    </a:cubicBezTo>
                    <a:cubicBezTo>
                      <a:pt x="40" y="32"/>
                      <a:pt x="41" y="33"/>
                      <a:pt x="42" y="33"/>
                    </a:cubicBezTo>
                    <a:cubicBezTo>
                      <a:pt x="42" y="33"/>
                      <a:pt x="50" y="33"/>
                      <a:pt x="51" y="34"/>
                    </a:cubicBezTo>
                    <a:cubicBezTo>
                      <a:pt x="51" y="34"/>
                      <a:pt x="55" y="33"/>
                      <a:pt x="45" y="42"/>
                    </a:cubicBezTo>
                    <a:cubicBezTo>
                      <a:pt x="45" y="42"/>
                      <a:pt x="21" y="42"/>
                      <a:pt x="20" y="41"/>
                    </a:cubicBezTo>
                    <a:cubicBezTo>
                      <a:pt x="20" y="41"/>
                      <a:pt x="17" y="44"/>
                      <a:pt x="16" y="45"/>
                    </a:cubicBezTo>
                    <a:cubicBezTo>
                      <a:pt x="18" y="46"/>
                      <a:pt x="18" y="48"/>
                      <a:pt x="19" y="48"/>
                    </a:cubicBezTo>
                    <a:cubicBezTo>
                      <a:pt x="20" y="49"/>
                      <a:pt x="21" y="48"/>
                      <a:pt x="27" y="49"/>
                    </a:cubicBezTo>
                    <a:cubicBezTo>
                      <a:pt x="27" y="49"/>
                      <a:pt x="31" y="52"/>
                      <a:pt x="32" y="55"/>
                    </a:cubicBezTo>
                    <a:cubicBezTo>
                      <a:pt x="32" y="55"/>
                      <a:pt x="35" y="59"/>
                      <a:pt x="39" y="55"/>
                    </a:cubicBezTo>
                    <a:cubicBezTo>
                      <a:pt x="39" y="55"/>
                      <a:pt x="48" y="47"/>
                      <a:pt x="48" y="47"/>
                    </a:cubicBezTo>
                    <a:cubicBezTo>
                      <a:pt x="48" y="47"/>
                      <a:pt x="62" y="47"/>
                      <a:pt x="63" y="48"/>
                    </a:cubicBezTo>
                    <a:cubicBezTo>
                      <a:pt x="63" y="48"/>
                      <a:pt x="45" y="57"/>
                      <a:pt x="44" y="62"/>
                    </a:cubicBezTo>
                    <a:cubicBezTo>
                      <a:pt x="44" y="62"/>
                      <a:pt x="46" y="65"/>
                      <a:pt x="47" y="65"/>
                    </a:cubicBezTo>
                    <a:cubicBezTo>
                      <a:pt x="47" y="65"/>
                      <a:pt x="49" y="64"/>
                      <a:pt x="50" y="64"/>
                    </a:cubicBezTo>
                    <a:cubicBezTo>
                      <a:pt x="50" y="64"/>
                      <a:pt x="68" y="60"/>
                      <a:pt x="73" y="62"/>
                    </a:cubicBezTo>
                    <a:cubicBezTo>
                      <a:pt x="77" y="63"/>
                      <a:pt x="77" y="63"/>
                      <a:pt x="77" y="63"/>
                    </a:cubicBezTo>
                    <a:cubicBezTo>
                      <a:pt x="77" y="63"/>
                      <a:pt x="80" y="61"/>
                      <a:pt x="76" y="60"/>
                    </a:cubicBezTo>
                    <a:cubicBezTo>
                      <a:pt x="76" y="60"/>
                      <a:pt x="74" y="57"/>
                      <a:pt x="56" y="59"/>
                    </a:cubicBezTo>
                    <a:cubicBezTo>
                      <a:pt x="56" y="59"/>
                      <a:pt x="57" y="56"/>
                      <a:pt x="70" y="49"/>
                    </a:cubicBezTo>
                    <a:cubicBezTo>
                      <a:pt x="70" y="49"/>
                      <a:pt x="86" y="50"/>
                      <a:pt x="86" y="50"/>
                    </a:cubicBezTo>
                    <a:cubicBezTo>
                      <a:pt x="86" y="50"/>
                      <a:pt x="88" y="48"/>
                      <a:pt x="85" y="47"/>
                    </a:cubicBezTo>
                    <a:cubicBezTo>
                      <a:pt x="85" y="47"/>
                      <a:pt x="75" y="43"/>
                      <a:pt x="69" y="46"/>
                    </a:cubicBezTo>
                    <a:cubicBezTo>
                      <a:pt x="63" y="45"/>
                      <a:pt x="63" y="45"/>
                      <a:pt x="63" y="45"/>
                    </a:cubicBezTo>
                    <a:cubicBezTo>
                      <a:pt x="63" y="45"/>
                      <a:pt x="56" y="45"/>
                      <a:pt x="52" y="43"/>
                    </a:cubicBezTo>
                    <a:cubicBezTo>
                      <a:pt x="52" y="43"/>
                      <a:pt x="55" y="39"/>
                      <a:pt x="59" y="35"/>
                    </a:cubicBezTo>
                    <a:cubicBezTo>
                      <a:pt x="59" y="35"/>
                      <a:pt x="71" y="36"/>
                      <a:pt x="72" y="34"/>
                    </a:cubicBezTo>
                    <a:cubicBezTo>
                      <a:pt x="72" y="34"/>
                      <a:pt x="74" y="33"/>
                      <a:pt x="72" y="31"/>
                    </a:cubicBezTo>
                    <a:cubicBezTo>
                      <a:pt x="72" y="31"/>
                      <a:pt x="71" y="27"/>
                      <a:pt x="70" y="19"/>
                    </a:cubicBezTo>
                    <a:cubicBezTo>
                      <a:pt x="70" y="19"/>
                      <a:pt x="68" y="16"/>
                      <a:pt x="67" y="18"/>
                    </a:cubicBezTo>
                    <a:cubicBezTo>
                      <a:pt x="67" y="18"/>
                      <a:pt x="60" y="27"/>
                      <a:pt x="57" y="29"/>
                    </a:cubicBezTo>
                    <a:cubicBezTo>
                      <a:pt x="51" y="28"/>
                      <a:pt x="45" y="28"/>
                      <a:pt x="41" y="25"/>
                    </a:cubicBezTo>
                    <a:close/>
                    <a:moveTo>
                      <a:pt x="33" y="51"/>
                    </a:moveTo>
                    <a:cubicBezTo>
                      <a:pt x="33" y="51"/>
                      <a:pt x="38" y="49"/>
                      <a:pt x="39" y="48"/>
                    </a:cubicBezTo>
                    <a:cubicBezTo>
                      <a:pt x="39" y="47"/>
                      <a:pt x="39" y="47"/>
                      <a:pt x="39" y="47"/>
                    </a:cubicBezTo>
                    <a:cubicBezTo>
                      <a:pt x="39" y="47"/>
                      <a:pt x="40" y="46"/>
                      <a:pt x="32" y="48"/>
                    </a:cubicBezTo>
                    <a:cubicBezTo>
                      <a:pt x="30" y="48"/>
                      <a:pt x="31" y="49"/>
                      <a:pt x="33" y="51"/>
                    </a:cubicBezTo>
                    <a:close/>
                    <a:moveTo>
                      <a:pt x="69" y="25"/>
                    </a:moveTo>
                    <a:cubicBezTo>
                      <a:pt x="65" y="30"/>
                      <a:pt x="65" y="30"/>
                      <a:pt x="65" y="30"/>
                    </a:cubicBezTo>
                    <a:cubicBezTo>
                      <a:pt x="66" y="32"/>
                      <a:pt x="68" y="29"/>
                      <a:pt x="69" y="31"/>
                    </a:cubicBezTo>
                    <a:cubicBezTo>
                      <a:pt x="69" y="31"/>
                      <a:pt x="71" y="30"/>
                      <a:pt x="70" y="29"/>
                    </a:cubicBezTo>
                    <a:cubicBezTo>
                      <a:pt x="70" y="29"/>
                      <a:pt x="69" y="26"/>
                      <a:pt x="69" y="25"/>
                    </a:cubicBezTo>
                    <a:close/>
                    <a:moveTo>
                      <a:pt x="48" y="76"/>
                    </a:moveTo>
                    <a:cubicBezTo>
                      <a:pt x="48" y="76"/>
                      <a:pt x="50" y="77"/>
                      <a:pt x="52" y="77"/>
                    </a:cubicBezTo>
                    <a:cubicBezTo>
                      <a:pt x="52" y="77"/>
                      <a:pt x="55" y="76"/>
                      <a:pt x="57" y="73"/>
                    </a:cubicBezTo>
                    <a:cubicBezTo>
                      <a:pt x="57" y="73"/>
                      <a:pt x="65" y="66"/>
                      <a:pt x="65" y="67"/>
                    </a:cubicBezTo>
                    <a:cubicBezTo>
                      <a:pt x="65" y="67"/>
                      <a:pt x="67" y="61"/>
                      <a:pt x="61" y="63"/>
                    </a:cubicBezTo>
                    <a:cubicBezTo>
                      <a:pt x="57" y="68"/>
                      <a:pt x="52" y="71"/>
                      <a:pt x="48" y="76"/>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椭圆 57">
              <a:extLst>
                <a:ext uri="{FF2B5EF4-FFF2-40B4-BE49-F238E27FC236}">
                  <a16:creationId xmlns:a16="http://schemas.microsoft.com/office/drawing/2014/main" xmlns="" id="{E3F2AD9D-DD46-42A7-8DD2-58B015E510DE}"/>
                </a:ext>
              </a:extLst>
            </p:cNvPr>
            <p:cNvSpPr/>
            <p:nvPr/>
          </p:nvSpPr>
          <p:spPr>
            <a:xfrm>
              <a:off x="1128982" y="2642197"/>
              <a:ext cx="1774763" cy="1774763"/>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747710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7AE80979-DAA7-46B1-80A2-C93ACD1FB5B7}"/>
              </a:ext>
            </a:extLst>
          </p:cNvPr>
          <p:cNvSpPr/>
          <p:nvPr/>
        </p:nvSpPr>
        <p:spPr>
          <a:xfrm>
            <a:off x="660400" y="1778000"/>
            <a:ext cx="1244600" cy="1244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86FA24F2-DD7A-4B48-BFF0-E11886DE709F}"/>
              </a:ext>
            </a:extLst>
          </p:cNvPr>
          <p:cNvSpPr/>
          <p:nvPr/>
        </p:nvSpPr>
        <p:spPr>
          <a:xfrm>
            <a:off x="660400" y="4800600"/>
            <a:ext cx="1244600" cy="1244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A5B5377A-8FDC-4B77-A5DE-14CAD41976A3}"/>
              </a:ext>
            </a:extLst>
          </p:cNvPr>
          <p:cNvSpPr/>
          <p:nvPr/>
        </p:nvSpPr>
        <p:spPr>
          <a:xfrm>
            <a:off x="660400" y="3289300"/>
            <a:ext cx="1244600" cy="1244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10">
            <a:extLst>
              <a:ext uri="{FF2B5EF4-FFF2-40B4-BE49-F238E27FC236}">
                <a16:creationId xmlns:a16="http://schemas.microsoft.com/office/drawing/2014/main" xmlns="" id="{2F0598EC-A86A-488E-BC29-EF29951CA60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65200" y="3594100"/>
            <a:ext cx="635000" cy="635000"/>
          </a:xfrm>
          <a:prstGeom prst="rect">
            <a:avLst/>
          </a:prstGeom>
        </p:spPr>
      </p:pic>
      <p:pic>
        <p:nvPicPr>
          <p:cNvPr id="31" name="图形 30">
            <a:extLst>
              <a:ext uri="{FF2B5EF4-FFF2-40B4-BE49-F238E27FC236}">
                <a16:creationId xmlns:a16="http://schemas.microsoft.com/office/drawing/2014/main" xmlns="" id="{AD59DE6D-A9A3-4A4F-8057-FDD78B46205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17575" y="5057775"/>
            <a:ext cx="730250" cy="730250"/>
          </a:xfrm>
          <a:prstGeom prst="rect">
            <a:avLst/>
          </a:prstGeom>
        </p:spPr>
      </p:pic>
      <p:sp>
        <p:nvSpPr>
          <p:cNvPr id="32" name="文本框 31">
            <a:extLst>
              <a:ext uri="{FF2B5EF4-FFF2-40B4-BE49-F238E27FC236}">
                <a16:creationId xmlns:a16="http://schemas.microsoft.com/office/drawing/2014/main" xmlns="" id="{A4945D57-5AA0-4652-9521-EBD6AE36B4AB}"/>
              </a:ext>
            </a:extLst>
          </p:cNvPr>
          <p:cNvSpPr txBox="1"/>
          <p:nvPr/>
        </p:nvSpPr>
        <p:spPr>
          <a:xfrm>
            <a:off x="2074976" y="1786548"/>
            <a:ext cx="2306523" cy="430887"/>
          </a:xfrm>
          <a:prstGeom prst="rect">
            <a:avLst/>
          </a:prstGeom>
          <a:noFill/>
        </p:spPr>
        <p:txBody>
          <a:bodyPr wrap="square" rtlCol="0">
            <a:spAutoFit/>
          </a:bodyPr>
          <a:lstStyle/>
          <a:p>
            <a:r>
              <a:rPr lang="zh-CN" altLang="en-US" sz="2200" dirty="0">
                <a:solidFill>
                  <a:schemeClr val="accent1"/>
                </a:solidFill>
                <a:latin typeface="+mj-ea"/>
                <a:ea typeface="+mj-ea"/>
              </a:rPr>
              <a:t>核心关键词</a:t>
            </a:r>
          </a:p>
        </p:txBody>
      </p:sp>
      <p:cxnSp>
        <p:nvCxnSpPr>
          <p:cNvPr id="34" name="直接连接符 33">
            <a:extLst>
              <a:ext uri="{FF2B5EF4-FFF2-40B4-BE49-F238E27FC236}">
                <a16:creationId xmlns:a16="http://schemas.microsoft.com/office/drawing/2014/main" xmlns="" id="{2BDF2D42-527D-4C54-B06F-63FF031C7081}"/>
              </a:ext>
            </a:extLst>
          </p:cNvPr>
          <p:cNvCxnSpPr>
            <a:cxnSpLocks/>
          </p:cNvCxnSpPr>
          <p:nvPr/>
        </p:nvCxnSpPr>
        <p:spPr>
          <a:xfrm>
            <a:off x="2177591" y="2264668"/>
            <a:ext cx="429862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xmlns="" id="{C2BEC924-7B99-4DED-B246-768ECCDCA527}"/>
              </a:ext>
            </a:extLst>
          </p:cNvPr>
          <p:cNvSpPr txBox="1"/>
          <p:nvPr/>
        </p:nvSpPr>
        <p:spPr>
          <a:xfrm>
            <a:off x="2074977" y="2326834"/>
            <a:ext cx="9231198" cy="732508"/>
          </a:xfrm>
          <a:prstGeom prst="rect">
            <a:avLst/>
          </a:prstGeom>
          <a:noFill/>
        </p:spPr>
        <p:txBody>
          <a:bodyPr wrap="square" rtlCol="0">
            <a:spAutoFit/>
          </a:bodyPr>
          <a:lstStyle/>
          <a:p>
            <a:pPr>
              <a:lnSpc>
                <a:spcPct val="130000"/>
              </a:lnSpc>
            </a:pPr>
            <a:r>
              <a:rPr lang="zh-CN" altLang="en-US" sz="1600" spc="100" dirty="0">
                <a:solidFill>
                  <a:schemeClr val="tx1">
                    <a:lumMod val="75000"/>
                    <a:lumOff val="25000"/>
                  </a:schemeClr>
                </a:solidFill>
              </a:rPr>
              <a:t>请在这里输入你的正文内容    请在这里输入你的正文内容</a:t>
            </a:r>
            <a:endParaRPr lang="en-US" altLang="zh-CN" sz="1600" spc="100" dirty="0">
              <a:solidFill>
                <a:schemeClr val="tx1">
                  <a:lumMod val="75000"/>
                  <a:lumOff val="25000"/>
                </a:schemeClr>
              </a:solidFill>
            </a:endParaRPr>
          </a:p>
          <a:p>
            <a:pPr>
              <a:lnSpc>
                <a:spcPct val="130000"/>
              </a:lnSpc>
            </a:pPr>
            <a:r>
              <a:rPr lang="zh-CN" altLang="en-US" sz="1600" spc="100" dirty="0">
                <a:solidFill>
                  <a:schemeClr val="tx1">
                    <a:lumMod val="75000"/>
                    <a:lumOff val="25000"/>
                  </a:schemeClr>
                </a:solidFill>
              </a:rPr>
              <a:t>请在这里输入你的正文内容    请在这里输入你的正文内容</a:t>
            </a:r>
            <a:endParaRPr lang="en-US" altLang="zh-CN" sz="1600" spc="100" dirty="0">
              <a:solidFill>
                <a:schemeClr val="tx1">
                  <a:lumMod val="75000"/>
                  <a:lumOff val="25000"/>
                </a:schemeClr>
              </a:solidFill>
            </a:endParaRPr>
          </a:p>
        </p:txBody>
      </p:sp>
      <p:sp>
        <p:nvSpPr>
          <p:cNvPr id="39" name="文本框 38">
            <a:extLst>
              <a:ext uri="{FF2B5EF4-FFF2-40B4-BE49-F238E27FC236}">
                <a16:creationId xmlns:a16="http://schemas.microsoft.com/office/drawing/2014/main" xmlns="" id="{A78EC983-C056-4DB1-B4E3-F312356B3C01}"/>
              </a:ext>
            </a:extLst>
          </p:cNvPr>
          <p:cNvSpPr txBox="1"/>
          <p:nvPr/>
        </p:nvSpPr>
        <p:spPr>
          <a:xfrm>
            <a:off x="2074977" y="3284728"/>
            <a:ext cx="2306522" cy="430887"/>
          </a:xfrm>
          <a:prstGeom prst="rect">
            <a:avLst/>
          </a:prstGeom>
          <a:noFill/>
        </p:spPr>
        <p:txBody>
          <a:bodyPr wrap="square" rtlCol="0">
            <a:spAutoFit/>
          </a:bodyPr>
          <a:lstStyle/>
          <a:p>
            <a:r>
              <a:rPr lang="zh-CN" altLang="en-US" sz="2200" dirty="0">
                <a:solidFill>
                  <a:schemeClr val="accent1"/>
                </a:solidFill>
                <a:latin typeface="+mj-ea"/>
                <a:ea typeface="+mj-ea"/>
              </a:rPr>
              <a:t>核心关键词</a:t>
            </a:r>
          </a:p>
        </p:txBody>
      </p:sp>
      <p:cxnSp>
        <p:nvCxnSpPr>
          <p:cNvPr id="40" name="直接连接符 39">
            <a:extLst>
              <a:ext uri="{FF2B5EF4-FFF2-40B4-BE49-F238E27FC236}">
                <a16:creationId xmlns:a16="http://schemas.microsoft.com/office/drawing/2014/main" xmlns="" id="{153C5656-E89E-49AC-A48E-AF83252DDDEF}"/>
              </a:ext>
            </a:extLst>
          </p:cNvPr>
          <p:cNvCxnSpPr>
            <a:cxnSpLocks/>
          </p:cNvCxnSpPr>
          <p:nvPr/>
        </p:nvCxnSpPr>
        <p:spPr>
          <a:xfrm>
            <a:off x="2177591" y="3762848"/>
            <a:ext cx="429862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EAD13E6A-2E9E-4120-958D-C37405C19503}"/>
              </a:ext>
            </a:extLst>
          </p:cNvPr>
          <p:cNvSpPr txBox="1"/>
          <p:nvPr/>
        </p:nvSpPr>
        <p:spPr>
          <a:xfrm>
            <a:off x="2074977" y="3825014"/>
            <a:ext cx="9231198" cy="732508"/>
          </a:xfrm>
          <a:prstGeom prst="rect">
            <a:avLst/>
          </a:prstGeom>
          <a:noFill/>
        </p:spPr>
        <p:txBody>
          <a:bodyPr wrap="square" rtlCol="0">
            <a:spAutoFit/>
          </a:bodyPr>
          <a:lstStyle/>
          <a:p>
            <a:pPr>
              <a:lnSpc>
                <a:spcPct val="130000"/>
              </a:lnSpc>
            </a:pPr>
            <a:r>
              <a:rPr lang="zh-CN" altLang="en-US" sz="1600" spc="100" dirty="0">
                <a:solidFill>
                  <a:schemeClr val="tx1">
                    <a:lumMod val="75000"/>
                    <a:lumOff val="25000"/>
                  </a:schemeClr>
                </a:solidFill>
              </a:rPr>
              <a:t>请在这里输入你的正文内容    请在这里输入你的正文内容</a:t>
            </a:r>
            <a:endParaRPr lang="en-US" altLang="zh-CN" sz="1600" spc="100" dirty="0">
              <a:solidFill>
                <a:schemeClr val="tx1">
                  <a:lumMod val="75000"/>
                  <a:lumOff val="25000"/>
                </a:schemeClr>
              </a:solidFill>
            </a:endParaRPr>
          </a:p>
          <a:p>
            <a:pPr>
              <a:lnSpc>
                <a:spcPct val="130000"/>
              </a:lnSpc>
            </a:pPr>
            <a:r>
              <a:rPr lang="zh-CN" altLang="en-US" sz="1600" spc="100" dirty="0">
                <a:solidFill>
                  <a:schemeClr val="tx1">
                    <a:lumMod val="75000"/>
                    <a:lumOff val="25000"/>
                  </a:schemeClr>
                </a:solidFill>
              </a:rPr>
              <a:t>请在这里输入你的正文内容    请在这里输入你的正文内容</a:t>
            </a:r>
            <a:endParaRPr lang="en-US" altLang="zh-CN" sz="1600" spc="100" dirty="0">
              <a:solidFill>
                <a:schemeClr val="tx1">
                  <a:lumMod val="75000"/>
                  <a:lumOff val="25000"/>
                </a:schemeClr>
              </a:solidFill>
            </a:endParaRPr>
          </a:p>
        </p:txBody>
      </p:sp>
      <p:sp>
        <p:nvSpPr>
          <p:cNvPr id="43" name="文本框 42">
            <a:extLst>
              <a:ext uri="{FF2B5EF4-FFF2-40B4-BE49-F238E27FC236}">
                <a16:creationId xmlns:a16="http://schemas.microsoft.com/office/drawing/2014/main" xmlns="" id="{C520BEAD-A191-4817-B015-97107F101638}"/>
              </a:ext>
            </a:extLst>
          </p:cNvPr>
          <p:cNvSpPr txBox="1"/>
          <p:nvPr/>
        </p:nvSpPr>
        <p:spPr>
          <a:xfrm>
            <a:off x="2074977" y="4791456"/>
            <a:ext cx="2306522" cy="430887"/>
          </a:xfrm>
          <a:prstGeom prst="rect">
            <a:avLst/>
          </a:prstGeom>
          <a:noFill/>
        </p:spPr>
        <p:txBody>
          <a:bodyPr wrap="square" rtlCol="0">
            <a:spAutoFit/>
          </a:bodyPr>
          <a:lstStyle/>
          <a:p>
            <a:r>
              <a:rPr lang="zh-CN" altLang="en-US" sz="2200" dirty="0">
                <a:solidFill>
                  <a:schemeClr val="accent1"/>
                </a:solidFill>
                <a:latin typeface="+mj-ea"/>
                <a:ea typeface="+mj-ea"/>
              </a:rPr>
              <a:t>核心关键词</a:t>
            </a:r>
          </a:p>
        </p:txBody>
      </p:sp>
      <p:cxnSp>
        <p:nvCxnSpPr>
          <p:cNvPr id="44" name="直接连接符 43">
            <a:extLst>
              <a:ext uri="{FF2B5EF4-FFF2-40B4-BE49-F238E27FC236}">
                <a16:creationId xmlns:a16="http://schemas.microsoft.com/office/drawing/2014/main" xmlns="" id="{C5DAAAD6-1A51-49AB-A36D-A09253DCBC64}"/>
              </a:ext>
            </a:extLst>
          </p:cNvPr>
          <p:cNvCxnSpPr>
            <a:cxnSpLocks/>
          </p:cNvCxnSpPr>
          <p:nvPr/>
        </p:nvCxnSpPr>
        <p:spPr>
          <a:xfrm>
            <a:off x="2177591" y="5269576"/>
            <a:ext cx="429862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9FE46AD1-DE12-44BB-8B4F-EF9F72CEAF19}"/>
              </a:ext>
            </a:extLst>
          </p:cNvPr>
          <p:cNvSpPr txBox="1"/>
          <p:nvPr/>
        </p:nvSpPr>
        <p:spPr>
          <a:xfrm>
            <a:off x="2074977" y="5331742"/>
            <a:ext cx="9231198" cy="732508"/>
          </a:xfrm>
          <a:prstGeom prst="rect">
            <a:avLst/>
          </a:prstGeom>
          <a:noFill/>
        </p:spPr>
        <p:txBody>
          <a:bodyPr wrap="square" rtlCol="0">
            <a:spAutoFit/>
          </a:bodyPr>
          <a:lstStyle/>
          <a:p>
            <a:pPr>
              <a:lnSpc>
                <a:spcPct val="130000"/>
              </a:lnSpc>
            </a:pPr>
            <a:r>
              <a:rPr lang="zh-CN" altLang="en-US" sz="1600" spc="100" dirty="0">
                <a:solidFill>
                  <a:schemeClr val="tx1">
                    <a:lumMod val="75000"/>
                    <a:lumOff val="25000"/>
                  </a:schemeClr>
                </a:solidFill>
              </a:rPr>
              <a:t>请在这里输入你的正文内容    请在这里输入你的正文内容</a:t>
            </a:r>
            <a:endParaRPr lang="en-US" altLang="zh-CN" sz="1600" spc="100" dirty="0">
              <a:solidFill>
                <a:schemeClr val="tx1">
                  <a:lumMod val="75000"/>
                  <a:lumOff val="25000"/>
                </a:schemeClr>
              </a:solidFill>
            </a:endParaRPr>
          </a:p>
          <a:p>
            <a:pPr>
              <a:lnSpc>
                <a:spcPct val="130000"/>
              </a:lnSpc>
            </a:pPr>
            <a:r>
              <a:rPr lang="zh-CN" altLang="en-US" sz="1600" spc="100" dirty="0">
                <a:solidFill>
                  <a:schemeClr val="tx1">
                    <a:lumMod val="75000"/>
                    <a:lumOff val="25000"/>
                  </a:schemeClr>
                </a:solidFill>
              </a:rPr>
              <a:t>请在这里输入你的正文内容    请在这里输入你的正文内容</a:t>
            </a:r>
            <a:endParaRPr lang="en-US" altLang="zh-CN" sz="1600" spc="100" dirty="0">
              <a:solidFill>
                <a:schemeClr val="tx1">
                  <a:lumMod val="75000"/>
                  <a:lumOff val="25000"/>
                </a:schemeClr>
              </a:solidFill>
            </a:endParaRPr>
          </a:p>
        </p:txBody>
      </p:sp>
      <p:sp>
        <p:nvSpPr>
          <p:cNvPr id="6" name="内容占位符 5">
            <a:extLst>
              <a:ext uri="{FF2B5EF4-FFF2-40B4-BE49-F238E27FC236}">
                <a16:creationId xmlns:a16="http://schemas.microsoft.com/office/drawing/2014/main" xmlns="" id="{2C22DBBA-EE92-414D-A9C4-13F1B9AC6AB9}"/>
              </a:ext>
            </a:extLst>
          </p:cNvPr>
          <p:cNvSpPr>
            <a:spLocks noGrp="1"/>
          </p:cNvSpPr>
          <p:nvPr>
            <p:ph sz="quarter" idx="10"/>
          </p:nvPr>
        </p:nvSpPr>
        <p:spPr/>
        <p:txBody>
          <a:bodyPr/>
          <a:lstStyle/>
          <a:p>
            <a:r>
              <a:rPr lang="zh-CN" altLang="en-US" dirty="0"/>
              <a:t>请在这里输入你的小标题</a:t>
            </a:r>
          </a:p>
          <a:p>
            <a:endParaRPr lang="zh-CN" altLang="en-US" dirty="0"/>
          </a:p>
        </p:txBody>
      </p:sp>
      <p:pic>
        <p:nvPicPr>
          <p:cNvPr id="12" name="图形 11">
            <a:extLst>
              <a:ext uri="{FF2B5EF4-FFF2-40B4-BE49-F238E27FC236}">
                <a16:creationId xmlns:a16="http://schemas.microsoft.com/office/drawing/2014/main" xmlns="" id="{36B5207D-5195-40D7-B35D-0BA174D8459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830262" y="1947862"/>
            <a:ext cx="904875" cy="904875"/>
          </a:xfrm>
          <a:prstGeom prst="rect">
            <a:avLst/>
          </a:prstGeom>
        </p:spPr>
      </p:pic>
    </p:spTree>
    <p:extLst>
      <p:ext uri="{BB962C8B-B14F-4D97-AF65-F5344CB8AC3E}">
        <p14:creationId xmlns:p14="http://schemas.microsoft.com/office/powerpoint/2010/main" val="1944094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xmlns="" id="{22DA18C6-3338-44B8-AEA2-E3F4FB643041}"/>
              </a:ext>
            </a:extLst>
          </p:cNvPr>
          <p:cNvSpPr/>
          <p:nvPr/>
        </p:nvSpPr>
        <p:spPr>
          <a:xfrm>
            <a:off x="1473712"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273F5257-BB5A-468B-ABEF-109F53E66162}"/>
              </a:ext>
            </a:extLst>
          </p:cNvPr>
          <p:cNvSpPr/>
          <p:nvPr/>
        </p:nvSpPr>
        <p:spPr>
          <a:xfrm>
            <a:off x="4142487"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D6E1C550-8C02-4FE8-B50F-45FB7B13F03D}"/>
              </a:ext>
            </a:extLst>
          </p:cNvPr>
          <p:cNvSpPr/>
          <p:nvPr/>
        </p:nvSpPr>
        <p:spPr>
          <a:xfrm>
            <a:off x="6811262"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A1596AA9-B3C2-4076-A865-CEF53B6F7DD7}"/>
              </a:ext>
            </a:extLst>
          </p:cNvPr>
          <p:cNvSpPr/>
          <p:nvPr/>
        </p:nvSpPr>
        <p:spPr>
          <a:xfrm>
            <a:off x="9480037" y="2303871"/>
            <a:ext cx="1238251" cy="1238250"/>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图形 35">
            <a:extLst>
              <a:ext uri="{FF2B5EF4-FFF2-40B4-BE49-F238E27FC236}">
                <a16:creationId xmlns:a16="http://schemas.microsoft.com/office/drawing/2014/main" xmlns="" id="{809D78D8-CDCA-4CF1-ADD5-0A2C4FC64BE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flipH="1">
            <a:off x="1810119" y="2640278"/>
            <a:ext cx="565436" cy="565436"/>
          </a:xfrm>
          <a:prstGeom prst="rect">
            <a:avLst/>
          </a:prstGeom>
        </p:spPr>
      </p:pic>
      <p:pic>
        <p:nvPicPr>
          <p:cNvPr id="38" name="图形 37">
            <a:extLst>
              <a:ext uri="{FF2B5EF4-FFF2-40B4-BE49-F238E27FC236}">
                <a16:creationId xmlns:a16="http://schemas.microsoft.com/office/drawing/2014/main" xmlns="" id="{1974F90F-BAA6-49C8-8EE8-4E2EDC5EB4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478894" y="2640278"/>
            <a:ext cx="565436" cy="565436"/>
          </a:xfrm>
          <a:prstGeom prst="rect">
            <a:avLst/>
          </a:prstGeom>
        </p:spPr>
      </p:pic>
      <p:pic>
        <p:nvPicPr>
          <p:cNvPr id="40" name="图形 39">
            <a:extLst>
              <a:ext uri="{FF2B5EF4-FFF2-40B4-BE49-F238E27FC236}">
                <a16:creationId xmlns:a16="http://schemas.microsoft.com/office/drawing/2014/main" xmlns="" id="{0368EB20-CBCB-40E1-8BA6-B982E80926C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67258" y="2559867"/>
            <a:ext cx="726258" cy="726258"/>
          </a:xfrm>
          <a:prstGeom prst="rect">
            <a:avLst/>
          </a:prstGeom>
        </p:spPr>
      </p:pic>
      <p:grpSp>
        <p:nvGrpSpPr>
          <p:cNvPr id="46" name="组合 45">
            <a:extLst>
              <a:ext uri="{FF2B5EF4-FFF2-40B4-BE49-F238E27FC236}">
                <a16:creationId xmlns:a16="http://schemas.microsoft.com/office/drawing/2014/main" xmlns="" id="{1BD926A7-0F8C-4522-97FC-73857672E4CF}"/>
              </a:ext>
            </a:extLst>
          </p:cNvPr>
          <p:cNvGrpSpPr/>
          <p:nvPr/>
        </p:nvGrpSpPr>
        <p:grpSpPr>
          <a:xfrm rot="2205575">
            <a:off x="9624640" y="2602321"/>
            <a:ext cx="949043" cy="641350"/>
            <a:chOff x="9655457" y="2536825"/>
            <a:chExt cx="949043" cy="641350"/>
          </a:xfrm>
        </p:grpSpPr>
        <p:sp>
          <p:nvSpPr>
            <p:cNvPr id="41" name="矩形: 圆角 40">
              <a:extLst>
                <a:ext uri="{FF2B5EF4-FFF2-40B4-BE49-F238E27FC236}">
                  <a16:creationId xmlns:a16="http://schemas.microsoft.com/office/drawing/2014/main" xmlns="" id="{3B5DC343-0F5F-41CB-9B22-1A0BD9A5359C}"/>
                </a:ext>
              </a:extLst>
            </p:cNvPr>
            <p:cNvSpPr/>
            <p:nvPr/>
          </p:nvSpPr>
          <p:spPr>
            <a:xfrm>
              <a:off x="9655457" y="2733435"/>
              <a:ext cx="398974" cy="281228"/>
            </a:xfrm>
            <a:prstGeom prst="roundRect">
              <a:avLst>
                <a:gd name="adj" fmla="val 2344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xmlns="" id="{07934C8C-872C-428F-A9BF-3E84E139DC7C}"/>
                </a:ext>
              </a:extLst>
            </p:cNvPr>
            <p:cNvSpPr/>
            <p:nvPr/>
          </p:nvSpPr>
          <p:spPr>
            <a:xfrm>
              <a:off x="10205526" y="2733435"/>
              <a:ext cx="398974" cy="281228"/>
            </a:xfrm>
            <a:prstGeom prst="roundRect">
              <a:avLst>
                <a:gd name="adj" fmla="val 2344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xmlns="" id="{FF2005C6-2E1E-44E8-9529-37FF2C21505A}"/>
                </a:ext>
              </a:extLst>
            </p:cNvPr>
            <p:cNvSpPr/>
            <p:nvPr/>
          </p:nvSpPr>
          <p:spPr>
            <a:xfrm flipV="1">
              <a:off x="10012718" y="2536825"/>
              <a:ext cx="234522" cy="202174"/>
            </a:xfrm>
            <a:prstGeom prst="triangle">
              <a:avLst>
                <a:gd name="adj" fmla="val 50000"/>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等腰三角形 44">
              <a:extLst>
                <a:ext uri="{FF2B5EF4-FFF2-40B4-BE49-F238E27FC236}">
                  <a16:creationId xmlns:a16="http://schemas.microsoft.com/office/drawing/2014/main" xmlns="" id="{9761A1A4-5FF4-44EE-B2F8-080D42501036}"/>
                </a:ext>
              </a:extLst>
            </p:cNvPr>
            <p:cNvSpPr/>
            <p:nvPr/>
          </p:nvSpPr>
          <p:spPr>
            <a:xfrm>
              <a:off x="10020507" y="2989431"/>
              <a:ext cx="218944" cy="188744"/>
            </a:xfrm>
            <a:prstGeom prst="triangle">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a:extLst>
              <a:ext uri="{FF2B5EF4-FFF2-40B4-BE49-F238E27FC236}">
                <a16:creationId xmlns:a16="http://schemas.microsoft.com/office/drawing/2014/main" xmlns="" id="{5BA0EE60-11B6-4405-83AF-FB270235DB76}"/>
              </a:ext>
            </a:extLst>
          </p:cNvPr>
          <p:cNvSpPr txBox="1"/>
          <p:nvPr/>
        </p:nvSpPr>
        <p:spPr>
          <a:xfrm>
            <a:off x="1074174" y="387852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48" name="文本框 47">
            <a:extLst>
              <a:ext uri="{FF2B5EF4-FFF2-40B4-BE49-F238E27FC236}">
                <a16:creationId xmlns:a16="http://schemas.microsoft.com/office/drawing/2014/main" xmlns="" id="{232EC20C-03DF-4668-B64B-72B388A61BDA}"/>
              </a:ext>
            </a:extLst>
          </p:cNvPr>
          <p:cNvSpPr txBox="1"/>
          <p:nvPr/>
        </p:nvSpPr>
        <p:spPr>
          <a:xfrm>
            <a:off x="911737" y="4346856"/>
            <a:ext cx="2362200" cy="1141531"/>
          </a:xfrm>
          <a:prstGeom prst="rect">
            <a:avLst/>
          </a:prstGeom>
          <a:noFill/>
        </p:spPr>
        <p:txBody>
          <a:bodyPr wrap="square" rtlCol="0">
            <a:spAutoFit/>
          </a:bodyPr>
          <a:lstStyle/>
          <a:p>
            <a:pPr algn="ctr">
              <a:lnSpc>
                <a:spcPct val="130000"/>
              </a:lnSpc>
            </a:pPr>
            <a:r>
              <a:rPr lang="zh-CN" altLang="en-US" dirty="0">
                <a:solidFill>
                  <a:schemeClr val="tx1">
                    <a:lumMod val="75000"/>
                    <a:lumOff val="25000"/>
                  </a:schemeClr>
                </a:solidFill>
              </a:rPr>
              <a:t>这里添加文字内容这里添加文字内容这里添加文字内容</a:t>
            </a:r>
          </a:p>
        </p:txBody>
      </p:sp>
      <p:sp>
        <p:nvSpPr>
          <p:cNvPr id="51" name="文本框 50">
            <a:extLst>
              <a:ext uri="{FF2B5EF4-FFF2-40B4-BE49-F238E27FC236}">
                <a16:creationId xmlns:a16="http://schemas.microsoft.com/office/drawing/2014/main" xmlns="" id="{AFC356BD-1E16-4A32-AA9B-6510ABC87642}"/>
              </a:ext>
            </a:extLst>
          </p:cNvPr>
          <p:cNvSpPr txBox="1"/>
          <p:nvPr/>
        </p:nvSpPr>
        <p:spPr>
          <a:xfrm>
            <a:off x="3742949" y="387852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52" name="文本框 51">
            <a:extLst>
              <a:ext uri="{FF2B5EF4-FFF2-40B4-BE49-F238E27FC236}">
                <a16:creationId xmlns:a16="http://schemas.microsoft.com/office/drawing/2014/main" xmlns="" id="{481D3499-DCA6-42A0-BD45-CFB5C9B45DC6}"/>
              </a:ext>
            </a:extLst>
          </p:cNvPr>
          <p:cNvSpPr txBox="1"/>
          <p:nvPr/>
        </p:nvSpPr>
        <p:spPr>
          <a:xfrm>
            <a:off x="3580512" y="4346856"/>
            <a:ext cx="2362200" cy="1141531"/>
          </a:xfrm>
          <a:prstGeom prst="rect">
            <a:avLst/>
          </a:prstGeom>
          <a:noFill/>
        </p:spPr>
        <p:txBody>
          <a:bodyPr wrap="square" rtlCol="0">
            <a:spAutoFit/>
          </a:bodyPr>
          <a:lstStyle/>
          <a:p>
            <a:pPr algn="ctr">
              <a:lnSpc>
                <a:spcPct val="130000"/>
              </a:lnSpc>
            </a:pPr>
            <a:r>
              <a:rPr lang="zh-CN" altLang="en-US" dirty="0">
                <a:solidFill>
                  <a:schemeClr val="tx1">
                    <a:lumMod val="75000"/>
                    <a:lumOff val="25000"/>
                  </a:schemeClr>
                </a:solidFill>
              </a:rPr>
              <a:t>这里添加文字内容这里添加文字内容这里添加文字内容</a:t>
            </a:r>
          </a:p>
        </p:txBody>
      </p:sp>
      <p:sp>
        <p:nvSpPr>
          <p:cNvPr id="54" name="文本框 53">
            <a:extLst>
              <a:ext uri="{FF2B5EF4-FFF2-40B4-BE49-F238E27FC236}">
                <a16:creationId xmlns:a16="http://schemas.microsoft.com/office/drawing/2014/main" xmlns="" id="{4D1D05FC-D00F-4622-8848-225632A2169E}"/>
              </a:ext>
            </a:extLst>
          </p:cNvPr>
          <p:cNvSpPr txBox="1"/>
          <p:nvPr/>
        </p:nvSpPr>
        <p:spPr>
          <a:xfrm>
            <a:off x="6411724" y="387852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55" name="文本框 54">
            <a:extLst>
              <a:ext uri="{FF2B5EF4-FFF2-40B4-BE49-F238E27FC236}">
                <a16:creationId xmlns:a16="http://schemas.microsoft.com/office/drawing/2014/main" xmlns="" id="{84744D06-C30C-4362-804F-44D959F552CC}"/>
              </a:ext>
            </a:extLst>
          </p:cNvPr>
          <p:cNvSpPr txBox="1"/>
          <p:nvPr/>
        </p:nvSpPr>
        <p:spPr>
          <a:xfrm>
            <a:off x="6249287" y="4346856"/>
            <a:ext cx="2362200" cy="1141531"/>
          </a:xfrm>
          <a:prstGeom prst="rect">
            <a:avLst/>
          </a:prstGeom>
          <a:noFill/>
        </p:spPr>
        <p:txBody>
          <a:bodyPr wrap="square" rtlCol="0">
            <a:spAutoFit/>
          </a:bodyPr>
          <a:lstStyle/>
          <a:p>
            <a:pPr algn="ctr">
              <a:lnSpc>
                <a:spcPct val="130000"/>
              </a:lnSpc>
            </a:pPr>
            <a:r>
              <a:rPr lang="zh-CN" altLang="en-US" dirty="0">
                <a:solidFill>
                  <a:schemeClr val="tx1">
                    <a:lumMod val="75000"/>
                    <a:lumOff val="25000"/>
                  </a:schemeClr>
                </a:solidFill>
              </a:rPr>
              <a:t>这里添加文字内容这里添加文字内容这里添加文字内容</a:t>
            </a:r>
          </a:p>
        </p:txBody>
      </p:sp>
      <p:sp>
        <p:nvSpPr>
          <p:cNvPr id="57" name="文本框 56">
            <a:extLst>
              <a:ext uri="{FF2B5EF4-FFF2-40B4-BE49-F238E27FC236}">
                <a16:creationId xmlns:a16="http://schemas.microsoft.com/office/drawing/2014/main" xmlns="" id="{D698363E-25DA-4C85-A169-38FCB0195447}"/>
              </a:ext>
            </a:extLst>
          </p:cNvPr>
          <p:cNvSpPr txBox="1"/>
          <p:nvPr/>
        </p:nvSpPr>
        <p:spPr>
          <a:xfrm>
            <a:off x="9080499" y="3878528"/>
            <a:ext cx="2037326"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58" name="文本框 57">
            <a:extLst>
              <a:ext uri="{FF2B5EF4-FFF2-40B4-BE49-F238E27FC236}">
                <a16:creationId xmlns:a16="http://schemas.microsoft.com/office/drawing/2014/main" xmlns="" id="{02F0D1DA-E106-4B8C-8433-B3558E3DB98E}"/>
              </a:ext>
            </a:extLst>
          </p:cNvPr>
          <p:cNvSpPr txBox="1"/>
          <p:nvPr/>
        </p:nvSpPr>
        <p:spPr>
          <a:xfrm>
            <a:off x="8918062" y="4346856"/>
            <a:ext cx="2362200" cy="1141531"/>
          </a:xfrm>
          <a:prstGeom prst="rect">
            <a:avLst/>
          </a:prstGeom>
          <a:noFill/>
        </p:spPr>
        <p:txBody>
          <a:bodyPr wrap="square" rtlCol="0">
            <a:spAutoFit/>
          </a:bodyPr>
          <a:lstStyle/>
          <a:p>
            <a:pPr algn="ctr">
              <a:lnSpc>
                <a:spcPct val="130000"/>
              </a:lnSpc>
            </a:pPr>
            <a:r>
              <a:rPr lang="zh-CN" altLang="en-US" dirty="0">
                <a:solidFill>
                  <a:schemeClr val="tx1">
                    <a:lumMod val="75000"/>
                    <a:lumOff val="25000"/>
                  </a:schemeClr>
                </a:solidFill>
              </a:rPr>
              <a:t>这里添加文字内容这里添加文字内容这里添加文字内容</a:t>
            </a:r>
          </a:p>
        </p:txBody>
      </p:sp>
      <p:sp>
        <p:nvSpPr>
          <p:cNvPr id="6" name="内容占位符 5">
            <a:extLst>
              <a:ext uri="{FF2B5EF4-FFF2-40B4-BE49-F238E27FC236}">
                <a16:creationId xmlns:a16="http://schemas.microsoft.com/office/drawing/2014/main" xmlns="" id="{3E23A2C3-C5D6-4BB9-8A28-9FE8A251F02C}"/>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706575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8C522617-1684-4E4C-96CD-3DDC55147DE9}"/>
              </a:ext>
            </a:extLst>
          </p:cNvPr>
          <p:cNvSpPr/>
          <p:nvPr/>
        </p:nvSpPr>
        <p:spPr>
          <a:xfrm>
            <a:off x="863145" y="1924050"/>
            <a:ext cx="1466850" cy="1466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9A828048-6FBB-4C34-8625-697C277C4DE6}"/>
              </a:ext>
            </a:extLst>
          </p:cNvPr>
          <p:cNvSpPr/>
          <p:nvPr/>
        </p:nvSpPr>
        <p:spPr>
          <a:xfrm>
            <a:off x="3112860" y="1924050"/>
            <a:ext cx="1466850" cy="1466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E8722F99-43FA-4748-9993-C37E1AE5A22B}"/>
              </a:ext>
            </a:extLst>
          </p:cNvPr>
          <p:cNvSpPr/>
          <p:nvPr/>
        </p:nvSpPr>
        <p:spPr>
          <a:xfrm>
            <a:off x="5362575" y="1924050"/>
            <a:ext cx="1466850" cy="1466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FBFC99A3-8B12-4F7D-90CB-BFD84BF3D988}"/>
              </a:ext>
            </a:extLst>
          </p:cNvPr>
          <p:cNvSpPr/>
          <p:nvPr/>
        </p:nvSpPr>
        <p:spPr>
          <a:xfrm>
            <a:off x="7612290" y="1924050"/>
            <a:ext cx="1466850" cy="1466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4369C290-C81A-4ECC-B91E-4A1C72D08D81}"/>
              </a:ext>
            </a:extLst>
          </p:cNvPr>
          <p:cNvSpPr/>
          <p:nvPr/>
        </p:nvSpPr>
        <p:spPr>
          <a:xfrm>
            <a:off x="9862005" y="1924050"/>
            <a:ext cx="1466850" cy="14668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V 形 22">
            <a:extLst>
              <a:ext uri="{FF2B5EF4-FFF2-40B4-BE49-F238E27FC236}">
                <a16:creationId xmlns:a16="http://schemas.microsoft.com/office/drawing/2014/main" xmlns="" id="{B87EB73C-4F14-4912-B35D-E8487878F5C7}"/>
              </a:ext>
            </a:extLst>
          </p:cNvPr>
          <p:cNvSpPr/>
          <p:nvPr/>
        </p:nvSpPr>
        <p:spPr>
          <a:xfrm>
            <a:off x="2548825" y="2415041"/>
            <a:ext cx="345204" cy="48486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箭头: V 形 23">
            <a:extLst>
              <a:ext uri="{FF2B5EF4-FFF2-40B4-BE49-F238E27FC236}">
                <a16:creationId xmlns:a16="http://schemas.microsoft.com/office/drawing/2014/main" xmlns="" id="{72F87349-7013-4338-992A-5207D1890B27}"/>
              </a:ext>
            </a:extLst>
          </p:cNvPr>
          <p:cNvSpPr/>
          <p:nvPr/>
        </p:nvSpPr>
        <p:spPr>
          <a:xfrm>
            <a:off x="4817394" y="2415041"/>
            <a:ext cx="345204" cy="48486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箭头: V 形 24">
            <a:extLst>
              <a:ext uri="{FF2B5EF4-FFF2-40B4-BE49-F238E27FC236}">
                <a16:creationId xmlns:a16="http://schemas.microsoft.com/office/drawing/2014/main" xmlns="" id="{7395EDA4-1465-4C98-9FEC-B91946F4F119}"/>
              </a:ext>
            </a:extLst>
          </p:cNvPr>
          <p:cNvSpPr/>
          <p:nvPr/>
        </p:nvSpPr>
        <p:spPr>
          <a:xfrm>
            <a:off x="7085963" y="2415041"/>
            <a:ext cx="345204" cy="48486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xmlns="" id="{8F601355-F188-4498-9E65-CF734E8F01D0}"/>
              </a:ext>
            </a:extLst>
          </p:cNvPr>
          <p:cNvSpPr/>
          <p:nvPr/>
        </p:nvSpPr>
        <p:spPr>
          <a:xfrm>
            <a:off x="9354532" y="2415041"/>
            <a:ext cx="345204" cy="48486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a:extLst>
              <a:ext uri="{FF2B5EF4-FFF2-40B4-BE49-F238E27FC236}">
                <a16:creationId xmlns:a16="http://schemas.microsoft.com/office/drawing/2014/main" xmlns="" id="{BCC15ABE-00A1-4FC6-838E-C780CF0A37B5}"/>
              </a:ext>
            </a:extLst>
          </p:cNvPr>
          <p:cNvSpPr/>
          <p:nvPr/>
        </p:nvSpPr>
        <p:spPr>
          <a:xfrm>
            <a:off x="714375" y="4089400"/>
            <a:ext cx="10763250" cy="495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箭头: V 形 31">
            <a:extLst>
              <a:ext uri="{FF2B5EF4-FFF2-40B4-BE49-F238E27FC236}">
                <a16:creationId xmlns:a16="http://schemas.microsoft.com/office/drawing/2014/main" xmlns="" id="{911C336E-4D11-41C5-8AD6-9730279F08C0}"/>
              </a:ext>
            </a:extLst>
          </p:cNvPr>
          <p:cNvSpPr/>
          <p:nvPr/>
        </p:nvSpPr>
        <p:spPr>
          <a:xfrm rot="5400000">
            <a:off x="1423968" y="4094616"/>
            <a:ext cx="345204" cy="4848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箭头: V 形 34">
            <a:extLst>
              <a:ext uri="{FF2B5EF4-FFF2-40B4-BE49-F238E27FC236}">
                <a16:creationId xmlns:a16="http://schemas.microsoft.com/office/drawing/2014/main" xmlns="" id="{E4897DA0-9E6E-4931-BBB8-8E864F6A6729}"/>
              </a:ext>
            </a:extLst>
          </p:cNvPr>
          <p:cNvSpPr/>
          <p:nvPr/>
        </p:nvSpPr>
        <p:spPr>
          <a:xfrm rot="5400000">
            <a:off x="3673683" y="4094616"/>
            <a:ext cx="345204" cy="4848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箭头: V 形 35">
            <a:extLst>
              <a:ext uri="{FF2B5EF4-FFF2-40B4-BE49-F238E27FC236}">
                <a16:creationId xmlns:a16="http://schemas.microsoft.com/office/drawing/2014/main" xmlns="" id="{4D938633-6EF8-4880-B00A-37E2265ACBB0}"/>
              </a:ext>
            </a:extLst>
          </p:cNvPr>
          <p:cNvSpPr/>
          <p:nvPr/>
        </p:nvSpPr>
        <p:spPr>
          <a:xfrm rot="5400000">
            <a:off x="5923398" y="4094616"/>
            <a:ext cx="345204" cy="4848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箭头: V 形 36">
            <a:extLst>
              <a:ext uri="{FF2B5EF4-FFF2-40B4-BE49-F238E27FC236}">
                <a16:creationId xmlns:a16="http://schemas.microsoft.com/office/drawing/2014/main" xmlns="" id="{31F310F9-E329-4F71-B12C-FEDFA515D966}"/>
              </a:ext>
            </a:extLst>
          </p:cNvPr>
          <p:cNvSpPr/>
          <p:nvPr/>
        </p:nvSpPr>
        <p:spPr>
          <a:xfrm rot="5400000">
            <a:off x="8173113" y="4094616"/>
            <a:ext cx="345204" cy="4848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箭头: V 形 37">
            <a:extLst>
              <a:ext uri="{FF2B5EF4-FFF2-40B4-BE49-F238E27FC236}">
                <a16:creationId xmlns:a16="http://schemas.microsoft.com/office/drawing/2014/main" xmlns="" id="{9BA06358-EA81-4FE6-9F6F-B58A65BE1C3B}"/>
              </a:ext>
            </a:extLst>
          </p:cNvPr>
          <p:cNvSpPr/>
          <p:nvPr/>
        </p:nvSpPr>
        <p:spPr>
          <a:xfrm rot="5400000">
            <a:off x="10422828" y="4094616"/>
            <a:ext cx="345204" cy="48486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a:extLst>
              <a:ext uri="{FF2B5EF4-FFF2-40B4-BE49-F238E27FC236}">
                <a16:creationId xmlns:a16="http://schemas.microsoft.com/office/drawing/2014/main" xmlns="" id="{104BB5AB-1C69-4618-AFDF-37FABF0185AD}"/>
              </a:ext>
            </a:extLst>
          </p:cNvPr>
          <p:cNvSpPr txBox="1"/>
          <p:nvPr/>
        </p:nvSpPr>
        <p:spPr>
          <a:xfrm>
            <a:off x="618915" y="356485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单击输入标题</a:t>
            </a:r>
          </a:p>
        </p:txBody>
      </p:sp>
      <p:sp>
        <p:nvSpPr>
          <p:cNvPr id="40" name="文本框 39">
            <a:extLst>
              <a:ext uri="{FF2B5EF4-FFF2-40B4-BE49-F238E27FC236}">
                <a16:creationId xmlns:a16="http://schemas.microsoft.com/office/drawing/2014/main" xmlns="" id="{13EFFE72-ABC3-4C29-A58A-9DEAB5F977D1}"/>
              </a:ext>
            </a:extLst>
          </p:cNvPr>
          <p:cNvSpPr txBox="1"/>
          <p:nvPr/>
        </p:nvSpPr>
        <p:spPr>
          <a:xfrm>
            <a:off x="2884504" y="356485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单击输入标题</a:t>
            </a:r>
          </a:p>
        </p:txBody>
      </p:sp>
      <p:sp>
        <p:nvSpPr>
          <p:cNvPr id="41" name="文本框 40">
            <a:extLst>
              <a:ext uri="{FF2B5EF4-FFF2-40B4-BE49-F238E27FC236}">
                <a16:creationId xmlns:a16="http://schemas.microsoft.com/office/drawing/2014/main" xmlns="" id="{B5A6E784-79AC-48F1-B593-CF62BFB8F098}"/>
              </a:ext>
            </a:extLst>
          </p:cNvPr>
          <p:cNvSpPr txBox="1"/>
          <p:nvPr/>
        </p:nvSpPr>
        <p:spPr>
          <a:xfrm>
            <a:off x="5150093" y="356485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单击输入标题</a:t>
            </a:r>
          </a:p>
        </p:txBody>
      </p:sp>
      <p:sp>
        <p:nvSpPr>
          <p:cNvPr id="42" name="文本框 41">
            <a:extLst>
              <a:ext uri="{FF2B5EF4-FFF2-40B4-BE49-F238E27FC236}">
                <a16:creationId xmlns:a16="http://schemas.microsoft.com/office/drawing/2014/main" xmlns="" id="{C5D9CBE2-16D8-421D-917F-66A185CB6A7C}"/>
              </a:ext>
            </a:extLst>
          </p:cNvPr>
          <p:cNvSpPr txBox="1"/>
          <p:nvPr/>
        </p:nvSpPr>
        <p:spPr>
          <a:xfrm>
            <a:off x="7393460" y="356485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单击输入标题</a:t>
            </a:r>
          </a:p>
        </p:txBody>
      </p:sp>
      <p:sp>
        <p:nvSpPr>
          <p:cNvPr id="43" name="文本框 42">
            <a:extLst>
              <a:ext uri="{FF2B5EF4-FFF2-40B4-BE49-F238E27FC236}">
                <a16:creationId xmlns:a16="http://schemas.microsoft.com/office/drawing/2014/main" xmlns="" id="{293DC6C0-91C0-47B6-9675-FF347CC3A59E}"/>
              </a:ext>
            </a:extLst>
          </p:cNvPr>
          <p:cNvSpPr txBox="1"/>
          <p:nvPr/>
        </p:nvSpPr>
        <p:spPr>
          <a:xfrm>
            <a:off x="9636827" y="356485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单击输入标题</a:t>
            </a:r>
          </a:p>
        </p:txBody>
      </p:sp>
      <p:sp>
        <p:nvSpPr>
          <p:cNvPr id="45" name="文本框 44">
            <a:extLst>
              <a:ext uri="{FF2B5EF4-FFF2-40B4-BE49-F238E27FC236}">
                <a16:creationId xmlns:a16="http://schemas.microsoft.com/office/drawing/2014/main" xmlns="" id="{D16DEAB5-2A00-4EA4-B029-BBB0F1DFF7BF}"/>
              </a:ext>
            </a:extLst>
          </p:cNvPr>
          <p:cNvSpPr txBox="1"/>
          <p:nvPr/>
        </p:nvSpPr>
        <p:spPr>
          <a:xfrm>
            <a:off x="571860" y="4709494"/>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p>
          <a:p>
            <a:pPr algn="ctr">
              <a:lnSpc>
                <a:spcPct val="130000"/>
              </a:lnSpc>
            </a:pPr>
            <a:r>
              <a:rPr lang="zh-CN" altLang="en-US" sz="1400" dirty="0">
                <a:solidFill>
                  <a:schemeClr val="tx1">
                    <a:lumMod val="75000"/>
                    <a:lumOff val="25000"/>
                  </a:schemeClr>
                </a:solidFill>
              </a:rPr>
              <a:t>请在这里添加文字内容</a:t>
            </a:r>
          </a:p>
          <a:p>
            <a:pPr algn="ctr">
              <a:lnSpc>
                <a:spcPct val="130000"/>
              </a:lnSpc>
            </a:pPr>
            <a:r>
              <a:rPr lang="zh-CN" altLang="en-US" sz="1400" dirty="0">
                <a:solidFill>
                  <a:schemeClr val="tx1">
                    <a:lumMod val="75000"/>
                    <a:lumOff val="25000"/>
                  </a:schemeClr>
                </a:solidFill>
              </a:rPr>
              <a:t>请在这里添加文字内容</a:t>
            </a:r>
          </a:p>
        </p:txBody>
      </p:sp>
      <p:sp>
        <p:nvSpPr>
          <p:cNvPr id="46" name="文本框 45">
            <a:extLst>
              <a:ext uri="{FF2B5EF4-FFF2-40B4-BE49-F238E27FC236}">
                <a16:creationId xmlns:a16="http://schemas.microsoft.com/office/drawing/2014/main" xmlns="" id="{D8849853-F8F4-48FE-9537-03C0CB1CC695}"/>
              </a:ext>
            </a:extLst>
          </p:cNvPr>
          <p:cNvSpPr txBox="1"/>
          <p:nvPr/>
        </p:nvSpPr>
        <p:spPr>
          <a:xfrm>
            <a:off x="2812049" y="4709494"/>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p>
          <a:p>
            <a:pPr algn="ctr">
              <a:lnSpc>
                <a:spcPct val="130000"/>
              </a:lnSpc>
            </a:pPr>
            <a:r>
              <a:rPr lang="zh-CN" altLang="en-US" sz="1400" dirty="0">
                <a:solidFill>
                  <a:schemeClr val="tx1">
                    <a:lumMod val="75000"/>
                    <a:lumOff val="25000"/>
                  </a:schemeClr>
                </a:solidFill>
              </a:rPr>
              <a:t>请在这里添加文字内容</a:t>
            </a:r>
          </a:p>
          <a:p>
            <a:pPr algn="ctr">
              <a:lnSpc>
                <a:spcPct val="130000"/>
              </a:lnSpc>
            </a:pPr>
            <a:r>
              <a:rPr lang="zh-CN" altLang="en-US" sz="1400" dirty="0">
                <a:solidFill>
                  <a:schemeClr val="tx1">
                    <a:lumMod val="75000"/>
                    <a:lumOff val="25000"/>
                  </a:schemeClr>
                </a:solidFill>
              </a:rPr>
              <a:t>请在这里添加文字内容</a:t>
            </a:r>
          </a:p>
        </p:txBody>
      </p:sp>
      <p:sp>
        <p:nvSpPr>
          <p:cNvPr id="47" name="文本框 46">
            <a:extLst>
              <a:ext uri="{FF2B5EF4-FFF2-40B4-BE49-F238E27FC236}">
                <a16:creationId xmlns:a16="http://schemas.microsoft.com/office/drawing/2014/main" xmlns="" id="{11DDBC38-846F-4A1B-8C6C-5CFA38B3DEBC}"/>
              </a:ext>
            </a:extLst>
          </p:cNvPr>
          <p:cNvSpPr txBox="1"/>
          <p:nvPr/>
        </p:nvSpPr>
        <p:spPr>
          <a:xfrm>
            <a:off x="5071290" y="4709494"/>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p>
          <a:p>
            <a:pPr algn="ctr">
              <a:lnSpc>
                <a:spcPct val="130000"/>
              </a:lnSpc>
            </a:pPr>
            <a:r>
              <a:rPr lang="zh-CN" altLang="en-US" sz="1400" dirty="0">
                <a:solidFill>
                  <a:schemeClr val="tx1">
                    <a:lumMod val="75000"/>
                    <a:lumOff val="25000"/>
                  </a:schemeClr>
                </a:solidFill>
              </a:rPr>
              <a:t>请在这里添加文字内容</a:t>
            </a:r>
          </a:p>
          <a:p>
            <a:pPr algn="ctr">
              <a:lnSpc>
                <a:spcPct val="130000"/>
              </a:lnSpc>
            </a:pPr>
            <a:r>
              <a:rPr lang="zh-CN" altLang="en-US" sz="1400" dirty="0">
                <a:solidFill>
                  <a:schemeClr val="tx1">
                    <a:lumMod val="75000"/>
                    <a:lumOff val="25000"/>
                  </a:schemeClr>
                </a:solidFill>
              </a:rPr>
              <a:t>请在这里添加文字内容</a:t>
            </a:r>
          </a:p>
        </p:txBody>
      </p:sp>
      <p:sp>
        <p:nvSpPr>
          <p:cNvPr id="48" name="文本框 47">
            <a:extLst>
              <a:ext uri="{FF2B5EF4-FFF2-40B4-BE49-F238E27FC236}">
                <a16:creationId xmlns:a16="http://schemas.microsoft.com/office/drawing/2014/main" xmlns="" id="{FB666B39-05F5-48DC-AC13-0BB919151D7E}"/>
              </a:ext>
            </a:extLst>
          </p:cNvPr>
          <p:cNvSpPr txBox="1"/>
          <p:nvPr/>
        </p:nvSpPr>
        <p:spPr>
          <a:xfrm>
            <a:off x="7321005" y="4709494"/>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p>
          <a:p>
            <a:pPr algn="ctr">
              <a:lnSpc>
                <a:spcPct val="130000"/>
              </a:lnSpc>
            </a:pPr>
            <a:r>
              <a:rPr lang="zh-CN" altLang="en-US" sz="1400" dirty="0">
                <a:solidFill>
                  <a:schemeClr val="tx1">
                    <a:lumMod val="75000"/>
                    <a:lumOff val="25000"/>
                  </a:schemeClr>
                </a:solidFill>
              </a:rPr>
              <a:t>请在这里添加文字内容</a:t>
            </a:r>
          </a:p>
          <a:p>
            <a:pPr algn="ctr">
              <a:lnSpc>
                <a:spcPct val="130000"/>
              </a:lnSpc>
            </a:pPr>
            <a:r>
              <a:rPr lang="zh-CN" altLang="en-US" sz="1400" dirty="0">
                <a:solidFill>
                  <a:schemeClr val="tx1">
                    <a:lumMod val="75000"/>
                    <a:lumOff val="25000"/>
                  </a:schemeClr>
                </a:solidFill>
              </a:rPr>
              <a:t>请在这里添加文字内容</a:t>
            </a:r>
          </a:p>
        </p:txBody>
      </p:sp>
      <p:sp>
        <p:nvSpPr>
          <p:cNvPr id="50" name="文本框 49">
            <a:extLst>
              <a:ext uri="{FF2B5EF4-FFF2-40B4-BE49-F238E27FC236}">
                <a16:creationId xmlns:a16="http://schemas.microsoft.com/office/drawing/2014/main" xmlns="" id="{46672C69-9214-470F-B7FF-594B8621F232}"/>
              </a:ext>
            </a:extLst>
          </p:cNvPr>
          <p:cNvSpPr txBox="1"/>
          <p:nvPr/>
        </p:nvSpPr>
        <p:spPr>
          <a:xfrm>
            <a:off x="9564372" y="4709494"/>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p>
          <a:p>
            <a:pPr algn="ctr">
              <a:lnSpc>
                <a:spcPct val="130000"/>
              </a:lnSpc>
            </a:pPr>
            <a:r>
              <a:rPr lang="zh-CN" altLang="en-US" sz="1400" dirty="0">
                <a:solidFill>
                  <a:schemeClr val="tx1">
                    <a:lumMod val="75000"/>
                    <a:lumOff val="25000"/>
                  </a:schemeClr>
                </a:solidFill>
              </a:rPr>
              <a:t>请在这里添加文字内容</a:t>
            </a:r>
          </a:p>
          <a:p>
            <a:pPr algn="ctr">
              <a:lnSpc>
                <a:spcPct val="130000"/>
              </a:lnSpc>
            </a:pPr>
            <a:r>
              <a:rPr lang="zh-CN" altLang="en-US" sz="1400" dirty="0">
                <a:solidFill>
                  <a:schemeClr val="tx1">
                    <a:lumMod val="75000"/>
                    <a:lumOff val="25000"/>
                  </a:schemeClr>
                </a:solidFill>
              </a:rPr>
              <a:t>请在这里添加文字内容</a:t>
            </a:r>
          </a:p>
        </p:txBody>
      </p:sp>
      <p:pic>
        <p:nvPicPr>
          <p:cNvPr id="52" name="图形 51">
            <a:extLst>
              <a:ext uri="{FF2B5EF4-FFF2-40B4-BE49-F238E27FC236}">
                <a16:creationId xmlns:a16="http://schemas.microsoft.com/office/drawing/2014/main" xmlns="" id="{249D6057-B416-40C1-B10F-65304988A34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18745" y="2279650"/>
            <a:ext cx="755650" cy="755650"/>
          </a:xfrm>
          <a:prstGeom prst="rect">
            <a:avLst/>
          </a:prstGeom>
        </p:spPr>
      </p:pic>
      <p:pic>
        <p:nvPicPr>
          <p:cNvPr id="54" name="图形 53">
            <a:extLst>
              <a:ext uri="{FF2B5EF4-FFF2-40B4-BE49-F238E27FC236}">
                <a16:creationId xmlns:a16="http://schemas.microsoft.com/office/drawing/2014/main" xmlns="" id="{8B726D06-3912-454E-8B14-1163B9CADE4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418326" y="2230758"/>
            <a:ext cx="855918" cy="855918"/>
          </a:xfrm>
          <a:prstGeom prst="rect">
            <a:avLst/>
          </a:prstGeom>
        </p:spPr>
      </p:pic>
      <p:pic>
        <p:nvPicPr>
          <p:cNvPr id="56" name="图形 55">
            <a:extLst>
              <a:ext uri="{FF2B5EF4-FFF2-40B4-BE49-F238E27FC236}">
                <a16:creationId xmlns:a16="http://schemas.microsoft.com/office/drawing/2014/main" xmlns="" id="{E7557557-6071-4F55-BC74-780A1C5643E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755638" y="2279650"/>
            <a:ext cx="755650" cy="755650"/>
          </a:xfrm>
          <a:prstGeom prst="rect">
            <a:avLst/>
          </a:prstGeom>
        </p:spPr>
      </p:pic>
      <p:pic>
        <p:nvPicPr>
          <p:cNvPr id="58" name="图形 57">
            <a:extLst>
              <a:ext uri="{FF2B5EF4-FFF2-40B4-BE49-F238E27FC236}">
                <a16:creationId xmlns:a16="http://schemas.microsoft.com/office/drawing/2014/main" xmlns="" id="{65A8B960-687E-40AC-B5D0-D97F6CEB258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889768" y="2192831"/>
            <a:ext cx="922420" cy="922420"/>
          </a:xfrm>
          <a:prstGeom prst="rect">
            <a:avLst/>
          </a:prstGeom>
        </p:spPr>
      </p:pic>
      <p:pic>
        <p:nvPicPr>
          <p:cNvPr id="60" name="图形 59">
            <a:extLst>
              <a:ext uri="{FF2B5EF4-FFF2-40B4-BE49-F238E27FC236}">
                <a16:creationId xmlns:a16="http://schemas.microsoft.com/office/drawing/2014/main" xmlns="" id="{512D1F69-C267-4338-AE6D-2E25FED90A8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205364" y="2361440"/>
            <a:ext cx="767436" cy="767436"/>
          </a:xfrm>
          <a:prstGeom prst="rect">
            <a:avLst/>
          </a:prstGeom>
        </p:spPr>
      </p:pic>
      <p:sp>
        <p:nvSpPr>
          <p:cNvPr id="7" name="内容占位符 6">
            <a:extLst>
              <a:ext uri="{FF2B5EF4-FFF2-40B4-BE49-F238E27FC236}">
                <a16:creationId xmlns:a16="http://schemas.microsoft.com/office/drawing/2014/main" xmlns="" id="{F2648CBA-067F-40A2-A4DA-21656E57F5CB}"/>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22502106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xmlns="" id="{8C1BADED-1390-4F84-B0D6-1B3593C780C6}"/>
              </a:ext>
            </a:extLst>
          </p:cNvPr>
          <p:cNvSpPr/>
          <p:nvPr/>
        </p:nvSpPr>
        <p:spPr>
          <a:xfrm flipH="1">
            <a:off x="5712448" y="2715198"/>
            <a:ext cx="2133510" cy="1060706"/>
          </a:xfrm>
          <a:custGeom>
            <a:avLst/>
            <a:gdLst>
              <a:gd name="connsiteX0" fmla="*/ 539556 w 2170531"/>
              <a:gd name="connsiteY0" fmla="*/ 0 h 1079112"/>
              <a:gd name="connsiteX1" fmla="*/ 2170531 w 2170531"/>
              <a:gd name="connsiteY1" fmla="*/ 0 h 1079112"/>
              <a:gd name="connsiteX2" fmla="*/ 2170531 w 2170531"/>
              <a:gd name="connsiteY2" fmla="*/ 1079112 h 1079112"/>
              <a:gd name="connsiteX3" fmla="*/ 539556 w 2170531"/>
              <a:gd name="connsiteY3" fmla="*/ 1079112 h 1079112"/>
              <a:gd name="connsiteX4" fmla="*/ 0 w 2170531"/>
              <a:gd name="connsiteY4" fmla="*/ 539556 h 1079112"/>
              <a:gd name="connsiteX5" fmla="*/ 539556 w 2170531"/>
              <a:gd name="connsiteY5" fmla="*/ 0 h 107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0531" h="1079112">
                <a:moveTo>
                  <a:pt x="539556" y="0"/>
                </a:moveTo>
                <a:lnTo>
                  <a:pt x="2170531" y="0"/>
                </a:lnTo>
                <a:lnTo>
                  <a:pt x="2170531" y="1079112"/>
                </a:lnTo>
                <a:lnTo>
                  <a:pt x="539556" y="1079112"/>
                </a:lnTo>
                <a:cubicBezTo>
                  <a:pt x="241567" y="1079112"/>
                  <a:pt x="0" y="837545"/>
                  <a:pt x="0" y="539556"/>
                </a:cubicBezTo>
                <a:cubicBezTo>
                  <a:pt x="0" y="241567"/>
                  <a:pt x="241567" y="0"/>
                  <a:pt x="539556" y="0"/>
                </a:cubicBezTo>
                <a:close/>
              </a:path>
            </a:pathLst>
          </a:custGeom>
          <a:noFill/>
          <a:ln w="381000">
            <a:solidFill>
              <a:schemeClr val="accent2"/>
            </a:solidFill>
          </a:ln>
          <a:effectLst>
            <a:outerShdw blurRad="50800" dist="38100" dir="215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a16="http://schemas.microsoft.com/office/drawing/2014/main" xmlns="" id="{FF20E59F-7BF2-4D6F-A77A-9792A9E6FA73}"/>
              </a:ext>
            </a:extLst>
          </p:cNvPr>
          <p:cNvSpPr/>
          <p:nvPr/>
        </p:nvSpPr>
        <p:spPr>
          <a:xfrm>
            <a:off x="4346042" y="1626506"/>
            <a:ext cx="2133510" cy="1060706"/>
          </a:xfrm>
          <a:custGeom>
            <a:avLst/>
            <a:gdLst>
              <a:gd name="connsiteX0" fmla="*/ 539556 w 2170531"/>
              <a:gd name="connsiteY0" fmla="*/ 0 h 1079112"/>
              <a:gd name="connsiteX1" fmla="*/ 2170531 w 2170531"/>
              <a:gd name="connsiteY1" fmla="*/ 0 h 1079112"/>
              <a:gd name="connsiteX2" fmla="*/ 2170531 w 2170531"/>
              <a:gd name="connsiteY2" fmla="*/ 1079112 h 1079112"/>
              <a:gd name="connsiteX3" fmla="*/ 539556 w 2170531"/>
              <a:gd name="connsiteY3" fmla="*/ 1079112 h 1079112"/>
              <a:gd name="connsiteX4" fmla="*/ 0 w 2170531"/>
              <a:gd name="connsiteY4" fmla="*/ 539556 h 1079112"/>
              <a:gd name="connsiteX5" fmla="*/ 539556 w 2170531"/>
              <a:gd name="connsiteY5" fmla="*/ 0 h 107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0531" h="1079112">
                <a:moveTo>
                  <a:pt x="539556" y="0"/>
                </a:moveTo>
                <a:lnTo>
                  <a:pt x="2170531" y="0"/>
                </a:lnTo>
                <a:lnTo>
                  <a:pt x="2170531" y="1079112"/>
                </a:lnTo>
                <a:lnTo>
                  <a:pt x="539556" y="1079112"/>
                </a:lnTo>
                <a:cubicBezTo>
                  <a:pt x="241567" y="1079112"/>
                  <a:pt x="0" y="837545"/>
                  <a:pt x="0" y="539556"/>
                </a:cubicBezTo>
                <a:cubicBezTo>
                  <a:pt x="0" y="241567"/>
                  <a:pt x="241567" y="0"/>
                  <a:pt x="539556" y="0"/>
                </a:cubicBezTo>
                <a:close/>
              </a:path>
            </a:pathLst>
          </a:custGeom>
          <a:noFill/>
          <a:ln w="381000">
            <a:solidFill>
              <a:schemeClr val="accent1"/>
            </a:solidFill>
          </a:ln>
          <a:effectLst>
            <a:outerShdw blurRad="50800" dist="38100" dir="108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形状 10">
            <a:extLst>
              <a:ext uri="{FF2B5EF4-FFF2-40B4-BE49-F238E27FC236}">
                <a16:creationId xmlns:a16="http://schemas.microsoft.com/office/drawing/2014/main" xmlns="" id="{4DECB910-5FA2-4294-9995-37A7C4711A35}"/>
              </a:ext>
            </a:extLst>
          </p:cNvPr>
          <p:cNvSpPr/>
          <p:nvPr/>
        </p:nvSpPr>
        <p:spPr>
          <a:xfrm>
            <a:off x="4346042" y="3775904"/>
            <a:ext cx="2133510" cy="1060706"/>
          </a:xfrm>
          <a:custGeom>
            <a:avLst/>
            <a:gdLst>
              <a:gd name="connsiteX0" fmla="*/ 539556 w 2170531"/>
              <a:gd name="connsiteY0" fmla="*/ 0 h 1079112"/>
              <a:gd name="connsiteX1" fmla="*/ 2170531 w 2170531"/>
              <a:gd name="connsiteY1" fmla="*/ 0 h 1079112"/>
              <a:gd name="connsiteX2" fmla="*/ 2170531 w 2170531"/>
              <a:gd name="connsiteY2" fmla="*/ 1079112 h 1079112"/>
              <a:gd name="connsiteX3" fmla="*/ 539556 w 2170531"/>
              <a:gd name="connsiteY3" fmla="*/ 1079112 h 1079112"/>
              <a:gd name="connsiteX4" fmla="*/ 0 w 2170531"/>
              <a:gd name="connsiteY4" fmla="*/ 539556 h 1079112"/>
              <a:gd name="connsiteX5" fmla="*/ 539556 w 2170531"/>
              <a:gd name="connsiteY5" fmla="*/ 0 h 107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0531" h="1079112">
                <a:moveTo>
                  <a:pt x="539556" y="0"/>
                </a:moveTo>
                <a:lnTo>
                  <a:pt x="2170531" y="0"/>
                </a:lnTo>
                <a:lnTo>
                  <a:pt x="2170531" y="1079112"/>
                </a:lnTo>
                <a:lnTo>
                  <a:pt x="539556" y="1079112"/>
                </a:lnTo>
                <a:cubicBezTo>
                  <a:pt x="241567" y="1079112"/>
                  <a:pt x="0" y="837545"/>
                  <a:pt x="0" y="539556"/>
                </a:cubicBezTo>
                <a:cubicBezTo>
                  <a:pt x="0" y="241567"/>
                  <a:pt x="241567" y="0"/>
                  <a:pt x="539556" y="0"/>
                </a:cubicBezTo>
                <a:close/>
              </a:path>
            </a:pathLst>
          </a:custGeom>
          <a:noFill/>
          <a:ln w="381000">
            <a:solidFill>
              <a:schemeClr val="accent3"/>
            </a:solidFill>
          </a:ln>
          <a:effectLst>
            <a:outerShdw blurRad="50800" dist="38100" dir="108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形状 13">
            <a:extLst>
              <a:ext uri="{FF2B5EF4-FFF2-40B4-BE49-F238E27FC236}">
                <a16:creationId xmlns:a16="http://schemas.microsoft.com/office/drawing/2014/main" xmlns="" id="{FCF9F482-5B5A-4CB3-9181-6A8C4D612A78}"/>
              </a:ext>
            </a:extLst>
          </p:cNvPr>
          <p:cNvSpPr/>
          <p:nvPr/>
        </p:nvSpPr>
        <p:spPr>
          <a:xfrm flipH="1">
            <a:off x="5712448" y="4836610"/>
            <a:ext cx="2133510" cy="1060706"/>
          </a:xfrm>
          <a:custGeom>
            <a:avLst/>
            <a:gdLst>
              <a:gd name="connsiteX0" fmla="*/ 539556 w 2170531"/>
              <a:gd name="connsiteY0" fmla="*/ 0 h 1079112"/>
              <a:gd name="connsiteX1" fmla="*/ 2170531 w 2170531"/>
              <a:gd name="connsiteY1" fmla="*/ 0 h 1079112"/>
              <a:gd name="connsiteX2" fmla="*/ 2170531 w 2170531"/>
              <a:gd name="connsiteY2" fmla="*/ 1079112 h 1079112"/>
              <a:gd name="connsiteX3" fmla="*/ 539556 w 2170531"/>
              <a:gd name="connsiteY3" fmla="*/ 1079112 h 1079112"/>
              <a:gd name="connsiteX4" fmla="*/ 0 w 2170531"/>
              <a:gd name="connsiteY4" fmla="*/ 539556 h 1079112"/>
              <a:gd name="connsiteX5" fmla="*/ 539556 w 2170531"/>
              <a:gd name="connsiteY5" fmla="*/ 0 h 107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0531" h="1079112">
                <a:moveTo>
                  <a:pt x="539556" y="0"/>
                </a:moveTo>
                <a:lnTo>
                  <a:pt x="2170531" y="0"/>
                </a:lnTo>
                <a:lnTo>
                  <a:pt x="2170531" y="1079112"/>
                </a:lnTo>
                <a:lnTo>
                  <a:pt x="539556" y="1079112"/>
                </a:lnTo>
                <a:cubicBezTo>
                  <a:pt x="241567" y="1079112"/>
                  <a:pt x="0" y="837545"/>
                  <a:pt x="0" y="539556"/>
                </a:cubicBezTo>
                <a:cubicBezTo>
                  <a:pt x="0" y="241567"/>
                  <a:pt x="241567" y="0"/>
                  <a:pt x="539556" y="0"/>
                </a:cubicBezTo>
                <a:close/>
              </a:path>
            </a:pathLst>
          </a:custGeom>
          <a:noFill/>
          <a:ln w="381000">
            <a:solidFill>
              <a:schemeClr val="accent4"/>
            </a:solidFill>
          </a:ln>
          <a:effectLst>
            <a:outerShdw blurRad="50800" dist="38100" dir="215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a:extLst>
              <a:ext uri="{FF2B5EF4-FFF2-40B4-BE49-F238E27FC236}">
                <a16:creationId xmlns:a16="http://schemas.microsoft.com/office/drawing/2014/main" xmlns="" id="{B025024F-6689-43A4-B3A7-A16D4C30E20C}"/>
              </a:ext>
            </a:extLst>
          </p:cNvPr>
          <p:cNvSpPr/>
          <p:nvPr/>
        </p:nvSpPr>
        <p:spPr>
          <a:xfrm>
            <a:off x="5511800" y="1316546"/>
            <a:ext cx="1168400" cy="48810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文本框 14">
            <a:extLst>
              <a:ext uri="{FF2B5EF4-FFF2-40B4-BE49-F238E27FC236}">
                <a16:creationId xmlns:a16="http://schemas.microsoft.com/office/drawing/2014/main" xmlns="" id="{13B848B6-2410-4B2F-9931-1ED7AC67FC3B}"/>
              </a:ext>
            </a:extLst>
          </p:cNvPr>
          <p:cNvSpPr txBox="1"/>
          <p:nvPr/>
        </p:nvSpPr>
        <p:spPr>
          <a:xfrm>
            <a:off x="5819217" y="1928923"/>
            <a:ext cx="553566" cy="461665"/>
          </a:xfrm>
          <a:prstGeom prst="rect">
            <a:avLst/>
          </a:prstGeom>
          <a:noFill/>
        </p:spPr>
        <p:txBody>
          <a:bodyPr wrap="square" rtlCol="0">
            <a:spAutoFit/>
          </a:bodyPr>
          <a:lstStyle/>
          <a:p>
            <a:pPr algn="ctr"/>
            <a:r>
              <a:rPr lang="en-US" altLang="zh-CN" sz="2400" b="1" dirty="0">
                <a:solidFill>
                  <a:schemeClr val="accent1"/>
                </a:solidFill>
                <a:latin typeface="+mj-lt"/>
                <a:ea typeface="+mj-ea"/>
              </a:rPr>
              <a:t>01</a:t>
            </a:r>
            <a:endParaRPr lang="zh-CN" altLang="en-US" sz="2400" b="1" dirty="0">
              <a:solidFill>
                <a:schemeClr val="accent1"/>
              </a:solidFill>
              <a:latin typeface="+mj-lt"/>
              <a:ea typeface="+mj-ea"/>
            </a:endParaRPr>
          </a:p>
        </p:txBody>
      </p:sp>
      <p:sp>
        <p:nvSpPr>
          <p:cNvPr id="18" name="文本框 17">
            <a:extLst>
              <a:ext uri="{FF2B5EF4-FFF2-40B4-BE49-F238E27FC236}">
                <a16:creationId xmlns:a16="http://schemas.microsoft.com/office/drawing/2014/main" xmlns="" id="{CDECA55F-41D4-40FD-A3E8-376DD6492629}"/>
              </a:ext>
            </a:extLst>
          </p:cNvPr>
          <p:cNvSpPr txBox="1"/>
          <p:nvPr/>
        </p:nvSpPr>
        <p:spPr>
          <a:xfrm>
            <a:off x="5819217" y="3017615"/>
            <a:ext cx="553566" cy="461665"/>
          </a:xfrm>
          <a:prstGeom prst="rect">
            <a:avLst/>
          </a:prstGeom>
          <a:noFill/>
        </p:spPr>
        <p:txBody>
          <a:bodyPr wrap="square" rtlCol="0">
            <a:spAutoFit/>
          </a:bodyPr>
          <a:lstStyle/>
          <a:p>
            <a:pPr algn="ctr"/>
            <a:r>
              <a:rPr lang="en-US" altLang="zh-CN" sz="2400" b="1" dirty="0">
                <a:solidFill>
                  <a:schemeClr val="accent1"/>
                </a:solidFill>
                <a:latin typeface="+mj-lt"/>
                <a:ea typeface="+mj-ea"/>
              </a:rPr>
              <a:t>02</a:t>
            </a:r>
            <a:endParaRPr lang="zh-CN" altLang="en-US" sz="2400" b="1" dirty="0">
              <a:solidFill>
                <a:schemeClr val="accent1"/>
              </a:solidFill>
              <a:latin typeface="+mj-lt"/>
              <a:ea typeface="+mj-ea"/>
            </a:endParaRPr>
          </a:p>
        </p:txBody>
      </p:sp>
      <p:sp>
        <p:nvSpPr>
          <p:cNvPr id="19" name="文本框 18">
            <a:extLst>
              <a:ext uri="{FF2B5EF4-FFF2-40B4-BE49-F238E27FC236}">
                <a16:creationId xmlns:a16="http://schemas.microsoft.com/office/drawing/2014/main" xmlns="" id="{C85691DC-7643-4817-8BDF-1BBE9F59C104}"/>
              </a:ext>
            </a:extLst>
          </p:cNvPr>
          <p:cNvSpPr txBox="1"/>
          <p:nvPr/>
        </p:nvSpPr>
        <p:spPr>
          <a:xfrm>
            <a:off x="5819217" y="4106307"/>
            <a:ext cx="553566" cy="461665"/>
          </a:xfrm>
          <a:prstGeom prst="rect">
            <a:avLst/>
          </a:prstGeom>
          <a:noFill/>
        </p:spPr>
        <p:txBody>
          <a:bodyPr wrap="square" rtlCol="0">
            <a:spAutoFit/>
          </a:bodyPr>
          <a:lstStyle/>
          <a:p>
            <a:pPr algn="ctr"/>
            <a:r>
              <a:rPr lang="en-US" altLang="zh-CN" sz="2400" b="1" dirty="0">
                <a:solidFill>
                  <a:schemeClr val="accent1"/>
                </a:solidFill>
                <a:latin typeface="+mj-lt"/>
                <a:ea typeface="+mj-ea"/>
              </a:rPr>
              <a:t>03</a:t>
            </a:r>
            <a:endParaRPr lang="zh-CN" altLang="en-US" sz="2400" b="1" dirty="0">
              <a:solidFill>
                <a:schemeClr val="accent1"/>
              </a:solidFill>
              <a:latin typeface="+mj-lt"/>
              <a:ea typeface="+mj-ea"/>
            </a:endParaRPr>
          </a:p>
        </p:txBody>
      </p:sp>
      <p:sp>
        <p:nvSpPr>
          <p:cNvPr id="20" name="文本框 19">
            <a:extLst>
              <a:ext uri="{FF2B5EF4-FFF2-40B4-BE49-F238E27FC236}">
                <a16:creationId xmlns:a16="http://schemas.microsoft.com/office/drawing/2014/main" xmlns="" id="{6F261371-27D0-4505-B951-96E0B20B17B5}"/>
              </a:ext>
            </a:extLst>
          </p:cNvPr>
          <p:cNvSpPr txBox="1"/>
          <p:nvPr/>
        </p:nvSpPr>
        <p:spPr>
          <a:xfrm>
            <a:off x="5819217" y="5194999"/>
            <a:ext cx="553566" cy="461665"/>
          </a:xfrm>
          <a:prstGeom prst="rect">
            <a:avLst/>
          </a:prstGeom>
          <a:noFill/>
        </p:spPr>
        <p:txBody>
          <a:bodyPr wrap="square" rtlCol="0">
            <a:spAutoFit/>
          </a:bodyPr>
          <a:lstStyle/>
          <a:p>
            <a:pPr algn="ctr"/>
            <a:r>
              <a:rPr lang="en-US" altLang="zh-CN" sz="2400" b="1" dirty="0">
                <a:solidFill>
                  <a:schemeClr val="accent1"/>
                </a:solidFill>
                <a:latin typeface="+mj-lt"/>
                <a:ea typeface="+mj-ea"/>
              </a:rPr>
              <a:t>04</a:t>
            </a:r>
            <a:endParaRPr lang="zh-CN" altLang="en-US" sz="2400" b="1" dirty="0">
              <a:solidFill>
                <a:schemeClr val="accent1"/>
              </a:solidFill>
              <a:latin typeface="+mj-lt"/>
              <a:ea typeface="+mj-ea"/>
            </a:endParaRPr>
          </a:p>
        </p:txBody>
      </p:sp>
      <p:pic>
        <p:nvPicPr>
          <p:cNvPr id="21" name="图形 20">
            <a:extLst>
              <a:ext uri="{FF2B5EF4-FFF2-40B4-BE49-F238E27FC236}">
                <a16:creationId xmlns:a16="http://schemas.microsoft.com/office/drawing/2014/main" xmlns="" id="{35F7800E-B308-4698-BACD-9716C61F64B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833326" y="1916588"/>
            <a:ext cx="474000" cy="474000"/>
          </a:xfrm>
          <a:prstGeom prst="rect">
            <a:avLst/>
          </a:prstGeom>
        </p:spPr>
      </p:pic>
      <p:pic>
        <p:nvPicPr>
          <p:cNvPr id="23" name="图形 22">
            <a:extLst>
              <a:ext uri="{FF2B5EF4-FFF2-40B4-BE49-F238E27FC236}">
                <a16:creationId xmlns:a16="http://schemas.microsoft.com/office/drawing/2014/main" xmlns="" id="{214EE2E7-6F67-491F-A1E7-2C309B8C363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760349" y="2870661"/>
            <a:ext cx="749780" cy="749780"/>
          </a:xfrm>
          <a:prstGeom prst="rect">
            <a:avLst/>
          </a:prstGeom>
        </p:spPr>
      </p:pic>
      <p:pic>
        <p:nvPicPr>
          <p:cNvPr id="25" name="图形 24">
            <a:extLst>
              <a:ext uri="{FF2B5EF4-FFF2-40B4-BE49-F238E27FC236}">
                <a16:creationId xmlns:a16="http://schemas.microsoft.com/office/drawing/2014/main" xmlns="" id="{E53D6D45-C422-404E-8C46-C4BFA96AFBC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750728" y="4027958"/>
            <a:ext cx="556598" cy="556598"/>
          </a:xfrm>
          <a:prstGeom prst="rect">
            <a:avLst/>
          </a:prstGeom>
        </p:spPr>
      </p:pic>
      <p:pic>
        <p:nvPicPr>
          <p:cNvPr id="27" name="图形 26">
            <a:extLst>
              <a:ext uri="{FF2B5EF4-FFF2-40B4-BE49-F238E27FC236}">
                <a16:creationId xmlns:a16="http://schemas.microsoft.com/office/drawing/2014/main" xmlns="" id="{A568CE3A-0F66-4B12-816A-73482A11A50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858556" y="5143831"/>
            <a:ext cx="553366" cy="446264"/>
          </a:xfrm>
          <a:prstGeom prst="rect">
            <a:avLst/>
          </a:prstGeom>
        </p:spPr>
      </p:pic>
      <p:sp>
        <p:nvSpPr>
          <p:cNvPr id="28" name="文本框 27">
            <a:extLst>
              <a:ext uri="{FF2B5EF4-FFF2-40B4-BE49-F238E27FC236}">
                <a16:creationId xmlns:a16="http://schemas.microsoft.com/office/drawing/2014/main" xmlns="" id="{C345794D-91BF-4AD4-AE58-9CB2083555DE}"/>
              </a:ext>
            </a:extLst>
          </p:cNvPr>
          <p:cNvSpPr txBox="1"/>
          <p:nvPr/>
        </p:nvSpPr>
        <p:spPr>
          <a:xfrm>
            <a:off x="2273013" y="1551645"/>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添加文字标题</a:t>
            </a:r>
          </a:p>
        </p:txBody>
      </p:sp>
      <p:sp>
        <p:nvSpPr>
          <p:cNvPr id="29" name="文本框 28">
            <a:extLst>
              <a:ext uri="{FF2B5EF4-FFF2-40B4-BE49-F238E27FC236}">
                <a16:creationId xmlns:a16="http://schemas.microsoft.com/office/drawing/2014/main" xmlns="" id="{0F501C54-311D-4765-BBF4-478D1CC4DEED}"/>
              </a:ext>
            </a:extLst>
          </p:cNvPr>
          <p:cNvSpPr txBox="1"/>
          <p:nvPr/>
        </p:nvSpPr>
        <p:spPr>
          <a:xfrm>
            <a:off x="762001" y="1887600"/>
            <a:ext cx="3337933" cy="867930"/>
          </a:xfrm>
          <a:prstGeom prst="rect">
            <a:avLst/>
          </a:prstGeom>
          <a:noFill/>
        </p:spPr>
        <p:txBody>
          <a:bodyPr wrap="square" rtlCol="0">
            <a:spAutoFit/>
          </a:bodyPr>
          <a:lstStyle/>
          <a:p>
            <a:pPr algn="r">
              <a:lnSpc>
                <a:spcPct val="120000"/>
              </a:lnSpc>
            </a:pPr>
            <a:r>
              <a:rPr lang="zh-CN" altLang="en-US" sz="1400" spc="300" dirty="0">
                <a:solidFill>
                  <a:schemeClr val="tx1">
                    <a:lumMod val="75000"/>
                    <a:lumOff val="25000"/>
                  </a:schemeClr>
                </a:solidFill>
              </a:rPr>
              <a:t>请在这里添加文字内容请在这里添加文字内容请在这里添加文字内容请在这里添加文字内容</a:t>
            </a:r>
          </a:p>
        </p:txBody>
      </p:sp>
      <p:sp>
        <p:nvSpPr>
          <p:cNvPr id="32" name="文本框 31">
            <a:extLst>
              <a:ext uri="{FF2B5EF4-FFF2-40B4-BE49-F238E27FC236}">
                <a16:creationId xmlns:a16="http://schemas.microsoft.com/office/drawing/2014/main" xmlns="" id="{0EFA3189-2352-41E3-9C4F-72BFC51B9828}"/>
              </a:ext>
            </a:extLst>
          </p:cNvPr>
          <p:cNvSpPr txBox="1"/>
          <p:nvPr/>
        </p:nvSpPr>
        <p:spPr>
          <a:xfrm>
            <a:off x="2273013" y="3704314"/>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添加文字标题</a:t>
            </a:r>
          </a:p>
        </p:txBody>
      </p:sp>
      <p:sp>
        <p:nvSpPr>
          <p:cNvPr id="33" name="文本框 32">
            <a:extLst>
              <a:ext uri="{FF2B5EF4-FFF2-40B4-BE49-F238E27FC236}">
                <a16:creationId xmlns:a16="http://schemas.microsoft.com/office/drawing/2014/main" xmlns="" id="{B694E656-F501-4B39-99F4-FDD2D3434E42}"/>
              </a:ext>
            </a:extLst>
          </p:cNvPr>
          <p:cNvSpPr txBox="1"/>
          <p:nvPr/>
        </p:nvSpPr>
        <p:spPr>
          <a:xfrm>
            <a:off x="762001" y="4040269"/>
            <a:ext cx="3337933" cy="867930"/>
          </a:xfrm>
          <a:prstGeom prst="rect">
            <a:avLst/>
          </a:prstGeom>
          <a:noFill/>
        </p:spPr>
        <p:txBody>
          <a:bodyPr wrap="square" rtlCol="0">
            <a:spAutoFit/>
          </a:bodyPr>
          <a:lstStyle/>
          <a:p>
            <a:pPr algn="r">
              <a:lnSpc>
                <a:spcPct val="120000"/>
              </a:lnSpc>
            </a:pPr>
            <a:r>
              <a:rPr lang="zh-CN" altLang="en-US" sz="1400" spc="300" dirty="0">
                <a:solidFill>
                  <a:schemeClr val="tx1">
                    <a:lumMod val="75000"/>
                    <a:lumOff val="25000"/>
                  </a:schemeClr>
                </a:solidFill>
              </a:rPr>
              <a:t>请在这里添加文字内容请在这里添加文字内容请在这里添加文字内容请在这里添加文字内容</a:t>
            </a:r>
          </a:p>
        </p:txBody>
      </p:sp>
      <p:sp>
        <p:nvSpPr>
          <p:cNvPr id="35" name="文本框 34">
            <a:extLst>
              <a:ext uri="{FF2B5EF4-FFF2-40B4-BE49-F238E27FC236}">
                <a16:creationId xmlns:a16="http://schemas.microsoft.com/office/drawing/2014/main" xmlns="" id="{88E67024-8BCC-4CE0-866B-1D85C00B695E}"/>
              </a:ext>
            </a:extLst>
          </p:cNvPr>
          <p:cNvSpPr txBox="1"/>
          <p:nvPr/>
        </p:nvSpPr>
        <p:spPr>
          <a:xfrm flipH="1">
            <a:off x="8005512" y="2643608"/>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添加文字标题</a:t>
            </a:r>
          </a:p>
        </p:txBody>
      </p:sp>
      <p:sp>
        <p:nvSpPr>
          <p:cNvPr id="36" name="文本框 35">
            <a:extLst>
              <a:ext uri="{FF2B5EF4-FFF2-40B4-BE49-F238E27FC236}">
                <a16:creationId xmlns:a16="http://schemas.microsoft.com/office/drawing/2014/main" xmlns="" id="{78FCB5FF-8B9E-42C7-BBB3-3788E46DA9E1}"/>
              </a:ext>
            </a:extLst>
          </p:cNvPr>
          <p:cNvSpPr txBox="1"/>
          <p:nvPr/>
        </p:nvSpPr>
        <p:spPr>
          <a:xfrm flipH="1">
            <a:off x="8118961" y="2979563"/>
            <a:ext cx="3337933" cy="867930"/>
          </a:xfrm>
          <a:prstGeom prst="rect">
            <a:avLst/>
          </a:prstGeom>
          <a:noFill/>
        </p:spPr>
        <p:txBody>
          <a:bodyPr wrap="square" rtlCol="0">
            <a:spAutoFit/>
          </a:bodyPr>
          <a:lstStyle/>
          <a:p>
            <a:pPr>
              <a:lnSpc>
                <a:spcPct val="120000"/>
              </a:lnSpc>
            </a:pPr>
            <a:r>
              <a:rPr lang="zh-CN" altLang="en-US" sz="1400" spc="300" dirty="0">
                <a:solidFill>
                  <a:schemeClr val="tx1">
                    <a:lumMod val="75000"/>
                    <a:lumOff val="25000"/>
                  </a:schemeClr>
                </a:solidFill>
              </a:rPr>
              <a:t>请在这里添加文字内容请在这里添加文字内容请在这里添加文字内容请在这里添加文字内容</a:t>
            </a:r>
          </a:p>
        </p:txBody>
      </p:sp>
      <p:sp>
        <p:nvSpPr>
          <p:cNvPr id="38" name="文本框 37">
            <a:extLst>
              <a:ext uri="{FF2B5EF4-FFF2-40B4-BE49-F238E27FC236}">
                <a16:creationId xmlns:a16="http://schemas.microsoft.com/office/drawing/2014/main" xmlns="" id="{C52421D4-8F00-434C-8D73-EC9098200D24}"/>
              </a:ext>
            </a:extLst>
          </p:cNvPr>
          <p:cNvSpPr txBox="1"/>
          <p:nvPr/>
        </p:nvSpPr>
        <p:spPr>
          <a:xfrm flipH="1">
            <a:off x="8005512" y="4765020"/>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添加文字标题</a:t>
            </a:r>
          </a:p>
        </p:txBody>
      </p:sp>
      <p:sp>
        <p:nvSpPr>
          <p:cNvPr id="39" name="文本框 38">
            <a:extLst>
              <a:ext uri="{FF2B5EF4-FFF2-40B4-BE49-F238E27FC236}">
                <a16:creationId xmlns:a16="http://schemas.microsoft.com/office/drawing/2014/main" xmlns="" id="{6A1632CE-00A7-4590-9DCB-318AFD4759BC}"/>
              </a:ext>
            </a:extLst>
          </p:cNvPr>
          <p:cNvSpPr txBox="1"/>
          <p:nvPr/>
        </p:nvSpPr>
        <p:spPr>
          <a:xfrm flipH="1">
            <a:off x="8118961" y="5100975"/>
            <a:ext cx="3337933" cy="867930"/>
          </a:xfrm>
          <a:prstGeom prst="rect">
            <a:avLst/>
          </a:prstGeom>
          <a:noFill/>
        </p:spPr>
        <p:txBody>
          <a:bodyPr wrap="square" rtlCol="0">
            <a:spAutoFit/>
          </a:bodyPr>
          <a:lstStyle/>
          <a:p>
            <a:pPr>
              <a:lnSpc>
                <a:spcPct val="120000"/>
              </a:lnSpc>
            </a:pPr>
            <a:r>
              <a:rPr lang="zh-CN" altLang="en-US" sz="1400" spc="300" dirty="0">
                <a:solidFill>
                  <a:schemeClr val="tx1">
                    <a:lumMod val="75000"/>
                    <a:lumOff val="25000"/>
                  </a:schemeClr>
                </a:solidFill>
              </a:rPr>
              <a:t>请在这里添加文字内容请在这里添加文字内容请在这里添加文字内容请在这里添加文字内容</a:t>
            </a:r>
          </a:p>
        </p:txBody>
      </p:sp>
      <p:sp>
        <p:nvSpPr>
          <p:cNvPr id="7" name="内容占位符 6">
            <a:extLst>
              <a:ext uri="{FF2B5EF4-FFF2-40B4-BE49-F238E27FC236}">
                <a16:creationId xmlns:a16="http://schemas.microsoft.com/office/drawing/2014/main" xmlns="" id="{1827DA2A-983F-43A4-B103-E3C23A2515C7}"/>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34047158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17505575-AC04-499B-A857-7E63CA3C18FE}"/>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15EA3BC5-9BA8-4FB9-8FC3-98E84D581ABC}"/>
              </a:ext>
            </a:extLst>
          </p:cNvPr>
          <p:cNvSpPr/>
          <p:nvPr/>
        </p:nvSpPr>
        <p:spPr>
          <a:xfrm>
            <a:off x="0" y="0"/>
            <a:ext cx="12192000" cy="6858000"/>
          </a:xfrm>
          <a:prstGeom prst="rect">
            <a:avLst/>
          </a:prstGeom>
          <a:solidFill>
            <a:schemeClr val="accent1">
              <a:alpha val="96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3975BE8B-7153-4D1E-9052-E35773036821}"/>
              </a:ext>
            </a:extLst>
          </p:cNvPr>
          <p:cNvSpPr/>
          <p:nvPr/>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975A57DE-648E-4E80-B740-FB9184F37581}"/>
              </a:ext>
            </a:extLst>
          </p:cNvPr>
          <p:cNvSpPr txBox="1"/>
          <p:nvPr/>
        </p:nvSpPr>
        <p:spPr>
          <a:xfrm>
            <a:off x="3412988" y="2712196"/>
            <a:ext cx="6645412" cy="707886"/>
          </a:xfrm>
          <a:prstGeom prst="rect">
            <a:avLst/>
          </a:prstGeom>
          <a:noFill/>
        </p:spPr>
        <p:txBody>
          <a:bodyPr wrap="square" rtlCol="0">
            <a:spAutoFit/>
          </a:bodyPr>
          <a:lstStyle/>
          <a:p>
            <a:r>
              <a:rPr lang="en-US" altLang="zh-CN" sz="4000" dirty="0">
                <a:solidFill>
                  <a:schemeClr val="bg1"/>
                </a:solidFill>
                <a:latin typeface="+mj-ea"/>
                <a:ea typeface="+mj-ea"/>
              </a:rPr>
              <a:t>PART  </a:t>
            </a:r>
            <a:r>
              <a:rPr lang="en-US" altLang="zh-CN" sz="4000" b="1" dirty="0">
                <a:solidFill>
                  <a:schemeClr val="bg1"/>
                </a:solidFill>
                <a:latin typeface="+mj-lt"/>
                <a:ea typeface="+mj-ea"/>
              </a:rPr>
              <a:t>03</a:t>
            </a:r>
            <a:r>
              <a:rPr lang="en-US" altLang="zh-CN" sz="4000" dirty="0">
                <a:solidFill>
                  <a:schemeClr val="bg1"/>
                </a:solidFill>
                <a:latin typeface="+mj-ea"/>
                <a:ea typeface="+mj-ea"/>
              </a:rPr>
              <a:t>      </a:t>
            </a:r>
            <a:r>
              <a:rPr lang="zh-CN" altLang="en-US" sz="4000" dirty="0">
                <a:solidFill>
                  <a:schemeClr val="bg1"/>
                </a:solidFill>
                <a:latin typeface="+mj-ea"/>
                <a:ea typeface="+mj-ea"/>
              </a:rPr>
              <a:t>研发关键技术</a:t>
            </a:r>
          </a:p>
        </p:txBody>
      </p:sp>
      <p:grpSp>
        <p:nvGrpSpPr>
          <p:cNvPr id="40" name="组合 39">
            <a:extLst>
              <a:ext uri="{FF2B5EF4-FFF2-40B4-BE49-F238E27FC236}">
                <a16:creationId xmlns:a16="http://schemas.microsoft.com/office/drawing/2014/main" xmlns="" id="{B9297DCC-A7C1-4DF8-A265-5DA9A7FCDD5A}"/>
              </a:ext>
            </a:extLst>
          </p:cNvPr>
          <p:cNvGrpSpPr/>
          <p:nvPr/>
        </p:nvGrpSpPr>
        <p:grpSpPr>
          <a:xfrm>
            <a:off x="6348573" y="3506462"/>
            <a:ext cx="2274727" cy="1953994"/>
            <a:chOff x="6348573" y="3506462"/>
            <a:chExt cx="2274727" cy="1953994"/>
          </a:xfrm>
        </p:grpSpPr>
        <p:grpSp>
          <p:nvGrpSpPr>
            <p:cNvPr id="26" name="组合 25">
              <a:extLst>
                <a:ext uri="{FF2B5EF4-FFF2-40B4-BE49-F238E27FC236}">
                  <a16:creationId xmlns:a16="http://schemas.microsoft.com/office/drawing/2014/main" xmlns="" id="{4A5ED647-5702-4BF9-8C2E-A6BBAB21A893}"/>
                </a:ext>
              </a:extLst>
            </p:cNvPr>
            <p:cNvGrpSpPr/>
            <p:nvPr/>
          </p:nvGrpSpPr>
          <p:grpSpPr>
            <a:xfrm>
              <a:off x="6348573" y="3506462"/>
              <a:ext cx="2274727" cy="338554"/>
              <a:chOff x="6399373" y="3869323"/>
              <a:chExt cx="2274727" cy="338554"/>
            </a:xfrm>
          </p:grpSpPr>
          <p:sp>
            <p:nvSpPr>
              <p:cNvPr id="11" name="椭圆 10">
                <a:extLst>
                  <a:ext uri="{FF2B5EF4-FFF2-40B4-BE49-F238E27FC236}">
                    <a16:creationId xmlns:a16="http://schemas.microsoft.com/office/drawing/2014/main" xmlns="" id="{FA205D32-70E8-4FF2-84E9-E179F3E04E06}"/>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64D361AA-FE4B-47CD-B797-DA62AD5ABFF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28" name="组合 27">
              <a:extLst>
                <a:ext uri="{FF2B5EF4-FFF2-40B4-BE49-F238E27FC236}">
                  <a16:creationId xmlns:a16="http://schemas.microsoft.com/office/drawing/2014/main" xmlns="" id="{E1D7F8AD-55DC-484E-94A8-3981B6AE294E}"/>
                </a:ext>
              </a:extLst>
            </p:cNvPr>
            <p:cNvGrpSpPr/>
            <p:nvPr/>
          </p:nvGrpSpPr>
          <p:grpSpPr>
            <a:xfrm>
              <a:off x="6348573" y="3910322"/>
              <a:ext cx="2274727" cy="338554"/>
              <a:chOff x="6399373" y="3869323"/>
              <a:chExt cx="2274727" cy="338554"/>
            </a:xfrm>
          </p:grpSpPr>
          <p:sp>
            <p:nvSpPr>
              <p:cNvPr id="29" name="椭圆 28">
                <a:extLst>
                  <a:ext uri="{FF2B5EF4-FFF2-40B4-BE49-F238E27FC236}">
                    <a16:creationId xmlns:a16="http://schemas.microsoft.com/office/drawing/2014/main" xmlns="" id="{68F9E80B-3C9B-424A-BA3B-7153E651C8C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76F4503F-3499-4C28-8CCA-508CFECF4746}"/>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1" name="组合 30">
              <a:extLst>
                <a:ext uri="{FF2B5EF4-FFF2-40B4-BE49-F238E27FC236}">
                  <a16:creationId xmlns:a16="http://schemas.microsoft.com/office/drawing/2014/main" xmlns="" id="{CEABBA7F-1CD3-430E-9B03-E709A239A9FC}"/>
                </a:ext>
              </a:extLst>
            </p:cNvPr>
            <p:cNvGrpSpPr/>
            <p:nvPr/>
          </p:nvGrpSpPr>
          <p:grpSpPr>
            <a:xfrm>
              <a:off x="6348573" y="4314182"/>
              <a:ext cx="2274727" cy="338554"/>
              <a:chOff x="6399373" y="3869323"/>
              <a:chExt cx="2274727" cy="338554"/>
            </a:xfrm>
          </p:grpSpPr>
          <p:sp>
            <p:nvSpPr>
              <p:cNvPr id="32" name="椭圆 31">
                <a:extLst>
                  <a:ext uri="{FF2B5EF4-FFF2-40B4-BE49-F238E27FC236}">
                    <a16:creationId xmlns:a16="http://schemas.microsoft.com/office/drawing/2014/main" xmlns="" id="{6B158090-26B8-4B4A-B353-4208FB27B57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247A20D-E0E6-47A7-852C-F324E98ECD2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4" name="组合 33">
              <a:extLst>
                <a:ext uri="{FF2B5EF4-FFF2-40B4-BE49-F238E27FC236}">
                  <a16:creationId xmlns:a16="http://schemas.microsoft.com/office/drawing/2014/main" xmlns="" id="{DFF90A22-180B-44A6-81EA-AEDFB58E39E1}"/>
                </a:ext>
              </a:extLst>
            </p:cNvPr>
            <p:cNvGrpSpPr/>
            <p:nvPr/>
          </p:nvGrpSpPr>
          <p:grpSpPr>
            <a:xfrm>
              <a:off x="6348573" y="4718042"/>
              <a:ext cx="2274727" cy="338554"/>
              <a:chOff x="6399373" y="3869323"/>
              <a:chExt cx="2274727" cy="338554"/>
            </a:xfrm>
          </p:grpSpPr>
          <p:sp>
            <p:nvSpPr>
              <p:cNvPr id="35" name="椭圆 34">
                <a:extLst>
                  <a:ext uri="{FF2B5EF4-FFF2-40B4-BE49-F238E27FC236}">
                    <a16:creationId xmlns:a16="http://schemas.microsoft.com/office/drawing/2014/main" xmlns="" id="{77DA4D3D-4721-4F8E-A165-8A6394CCD028}"/>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E3D9C68E-BB0D-4083-A941-C0A86C739AD7}"/>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7" name="组合 36">
              <a:extLst>
                <a:ext uri="{FF2B5EF4-FFF2-40B4-BE49-F238E27FC236}">
                  <a16:creationId xmlns:a16="http://schemas.microsoft.com/office/drawing/2014/main" xmlns="" id="{3EA8CF20-A7B6-4B9F-9C7B-AAC117E7895E}"/>
                </a:ext>
              </a:extLst>
            </p:cNvPr>
            <p:cNvGrpSpPr/>
            <p:nvPr/>
          </p:nvGrpSpPr>
          <p:grpSpPr>
            <a:xfrm>
              <a:off x="6348573" y="5121902"/>
              <a:ext cx="2274727" cy="338554"/>
              <a:chOff x="6399373" y="3869323"/>
              <a:chExt cx="2274727" cy="338554"/>
            </a:xfrm>
          </p:grpSpPr>
          <p:sp>
            <p:nvSpPr>
              <p:cNvPr id="38" name="椭圆 37">
                <a:extLst>
                  <a:ext uri="{FF2B5EF4-FFF2-40B4-BE49-F238E27FC236}">
                    <a16:creationId xmlns:a16="http://schemas.microsoft.com/office/drawing/2014/main" xmlns="" id="{F2F45EEA-D950-4E60-906B-4348EA1EB55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9FD711FD-0F87-4F93-BF5B-ADE8BC235BB4}"/>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spTree>
    <p:extLst>
      <p:ext uri="{BB962C8B-B14F-4D97-AF65-F5344CB8AC3E}">
        <p14:creationId xmlns:p14="http://schemas.microsoft.com/office/powerpoint/2010/main" val="12377021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038B7544-6821-4B8B-B051-31431A1EFEDA}"/>
              </a:ext>
            </a:extLst>
          </p:cNvPr>
          <p:cNvSpPr/>
          <p:nvPr/>
        </p:nvSpPr>
        <p:spPr>
          <a:xfrm>
            <a:off x="8423275" y="1892300"/>
            <a:ext cx="2381250" cy="2381250"/>
          </a:xfrm>
          <a:prstGeom prst="rect">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zh-CN" altLang="en-US" sz="1400" dirty="0"/>
              <a:t>单击添加标题文字</a:t>
            </a:r>
          </a:p>
        </p:txBody>
      </p:sp>
      <p:sp>
        <p:nvSpPr>
          <p:cNvPr id="8" name="矩形 7">
            <a:extLst>
              <a:ext uri="{FF2B5EF4-FFF2-40B4-BE49-F238E27FC236}">
                <a16:creationId xmlns:a16="http://schemas.microsoft.com/office/drawing/2014/main" xmlns="" id="{8C60D628-540C-4AA7-B9BF-55C9A7C5E85C}"/>
              </a:ext>
            </a:extLst>
          </p:cNvPr>
          <p:cNvSpPr/>
          <p:nvPr/>
        </p:nvSpPr>
        <p:spPr>
          <a:xfrm>
            <a:off x="6137275" y="2476500"/>
            <a:ext cx="2654300" cy="2654300"/>
          </a:xfrm>
          <a:prstGeom prst="rect">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zh-CN" altLang="en-US" sz="1600" dirty="0"/>
              <a:t>单击添加标题文字</a:t>
            </a:r>
          </a:p>
        </p:txBody>
      </p:sp>
      <p:sp>
        <p:nvSpPr>
          <p:cNvPr id="7" name="矩形 6">
            <a:extLst>
              <a:ext uri="{FF2B5EF4-FFF2-40B4-BE49-F238E27FC236}">
                <a16:creationId xmlns:a16="http://schemas.microsoft.com/office/drawing/2014/main" xmlns="" id="{DF29CB7E-8423-4671-812C-047B09A026C3}"/>
              </a:ext>
            </a:extLst>
          </p:cNvPr>
          <p:cNvSpPr/>
          <p:nvPr/>
        </p:nvSpPr>
        <p:spPr>
          <a:xfrm>
            <a:off x="1387475" y="1816100"/>
            <a:ext cx="2654300" cy="2654300"/>
          </a:xfrm>
          <a:prstGeom prst="rect">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600" dirty="0"/>
              <a:t>单击添加标题文字</a:t>
            </a:r>
          </a:p>
        </p:txBody>
      </p:sp>
      <p:sp>
        <p:nvSpPr>
          <p:cNvPr id="6" name="矩形 5">
            <a:extLst>
              <a:ext uri="{FF2B5EF4-FFF2-40B4-BE49-F238E27FC236}">
                <a16:creationId xmlns:a16="http://schemas.microsoft.com/office/drawing/2014/main" xmlns="" id="{DFA129B3-D01C-4486-9D65-EBD94FD3A902}"/>
              </a:ext>
            </a:extLst>
          </p:cNvPr>
          <p:cNvSpPr/>
          <p:nvPr/>
        </p:nvSpPr>
        <p:spPr>
          <a:xfrm>
            <a:off x="3394075" y="2882900"/>
            <a:ext cx="3022600" cy="3022600"/>
          </a:xfrm>
          <a:prstGeom prst="rect">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latin typeface="+mj-ea"/>
                <a:ea typeface="+mj-ea"/>
              </a:rPr>
              <a:t>单击添加标题文字</a:t>
            </a:r>
          </a:p>
        </p:txBody>
      </p:sp>
      <p:sp>
        <p:nvSpPr>
          <p:cNvPr id="13" name="文本框 12">
            <a:extLst>
              <a:ext uri="{FF2B5EF4-FFF2-40B4-BE49-F238E27FC236}">
                <a16:creationId xmlns:a16="http://schemas.microsoft.com/office/drawing/2014/main" xmlns="" id="{E6CB2732-86B8-406E-A46C-9F67E302E97C}"/>
              </a:ext>
            </a:extLst>
          </p:cNvPr>
          <p:cNvSpPr txBox="1"/>
          <p:nvPr/>
        </p:nvSpPr>
        <p:spPr>
          <a:xfrm flipH="1">
            <a:off x="356797" y="4610355"/>
            <a:ext cx="1904510"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14" name="文本框 13">
            <a:extLst>
              <a:ext uri="{FF2B5EF4-FFF2-40B4-BE49-F238E27FC236}">
                <a16:creationId xmlns:a16="http://schemas.microsoft.com/office/drawing/2014/main" xmlns="" id="{040654A2-8F61-4735-8773-A38382893242}"/>
              </a:ext>
            </a:extLst>
          </p:cNvPr>
          <p:cNvSpPr txBox="1"/>
          <p:nvPr/>
        </p:nvSpPr>
        <p:spPr>
          <a:xfrm flipH="1">
            <a:off x="381346" y="4997110"/>
            <a:ext cx="2788658" cy="908390"/>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请在这里添加文字内容请在这里添加文字内容请在这里添加文字内容请在这里添加文字内容</a:t>
            </a:r>
          </a:p>
        </p:txBody>
      </p:sp>
      <p:sp>
        <p:nvSpPr>
          <p:cNvPr id="16" name="文本框 15">
            <a:extLst>
              <a:ext uri="{FF2B5EF4-FFF2-40B4-BE49-F238E27FC236}">
                <a16:creationId xmlns:a16="http://schemas.microsoft.com/office/drawing/2014/main" xmlns="" id="{382DB6A2-D242-47B5-82FE-988835C92BDC}"/>
              </a:ext>
            </a:extLst>
          </p:cNvPr>
          <p:cNvSpPr txBox="1"/>
          <p:nvPr/>
        </p:nvSpPr>
        <p:spPr>
          <a:xfrm flipH="1">
            <a:off x="8791575" y="4470400"/>
            <a:ext cx="1904510"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17" name="文本框 16">
            <a:extLst>
              <a:ext uri="{FF2B5EF4-FFF2-40B4-BE49-F238E27FC236}">
                <a16:creationId xmlns:a16="http://schemas.microsoft.com/office/drawing/2014/main" xmlns="" id="{52B45586-5F9D-486D-8C88-8067B35DBCF1}"/>
              </a:ext>
            </a:extLst>
          </p:cNvPr>
          <p:cNvSpPr txBox="1"/>
          <p:nvPr/>
        </p:nvSpPr>
        <p:spPr>
          <a:xfrm flipH="1">
            <a:off x="8816124" y="4857155"/>
            <a:ext cx="3185376"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请在这里添加文字内容请在这里添加文字内容请在这里添加文字内容请在这里添加文字内容</a:t>
            </a:r>
          </a:p>
        </p:txBody>
      </p:sp>
      <p:sp>
        <p:nvSpPr>
          <p:cNvPr id="19" name="文本框 18">
            <a:extLst>
              <a:ext uri="{FF2B5EF4-FFF2-40B4-BE49-F238E27FC236}">
                <a16:creationId xmlns:a16="http://schemas.microsoft.com/office/drawing/2014/main" xmlns="" id="{5689613F-FC2F-49CD-8052-024401856273}"/>
              </a:ext>
            </a:extLst>
          </p:cNvPr>
          <p:cNvSpPr txBox="1"/>
          <p:nvPr/>
        </p:nvSpPr>
        <p:spPr>
          <a:xfrm flipH="1">
            <a:off x="4343646" y="1282827"/>
            <a:ext cx="1904510"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20" name="文本框 19">
            <a:extLst>
              <a:ext uri="{FF2B5EF4-FFF2-40B4-BE49-F238E27FC236}">
                <a16:creationId xmlns:a16="http://schemas.microsoft.com/office/drawing/2014/main" xmlns="" id="{E38E758A-73CE-451B-B2ED-766D5A1F41BF}"/>
              </a:ext>
            </a:extLst>
          </p:cNvPr>
          <p:cNvSpPr txBox="1"/>
          <p:nvPr/>
        </p:nvSpPr>
        <p:spPr>
          <a:xfrm flipH="1">
            <a:off x="4368194" y="1669582"/>
            <a:ext cx="3886561"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请在这里添加文字内容请在这里添加文字内容请在这里添加文字内容请在这里添加文字内容</a:t>
            </a:r>
          </a:p>
        </p:txBody>
      </p:sp>
      <p:sp>
        <p:nvSpPr>
          <p:cNvPr id="11" name="内容占位符 10">
            <a:extLst>
              <a:ext uri="{FF2B5EF4-FFF2-40B4-BE49-F238E27FC236}">
                <a16:creationId xmlns:a16="http://schemas.microsoft.com/office/drawing/2014/main" xmlns="" id="{A0DFC4EE-AEB8-48AF-B4B9-5A2C29337983}"/>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29393844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71FB2FB6-1CCB-4311-8161-B457D250558A}"/>
              </a:ext>
            </a:extLst>
          </p:cNvPr>
          <p:cNvSpPr/>
          <p:nvPr/>
        </p:nvSpPr>
        <p:spPr>
          <a:xfrm>
            <a:off x="849911" y="2154461"/>
            <a:ext cx="2519753" cy="1482391"/>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7" name="矩形 6">
            <a:extLst>
              <a:ext uri="{FF2B5EF4-FFF2-40B4-BE49-F238E27FC236}">
                <a16:creationId xmlns:a16="http://schemas.microsoft.com/office/drawing/2014/main" xmlns="" id="{F908FF50-5772-4143-9926-27947F565EF1}"/>
              </a:ext>
            </a:extLst>
          </p:cNvPr>
          <p:cNvSpPr/>
          <p:nvPr/>
        </p:nvSpPr>
        <p:spPr>
          <a:xfrm>
            <a:off x="849911" y="1577801"/>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16" name="矩形 15">
            <a:extLst>
              <a:ext uri="{FF2B5EF4-FFF2-40B4-BE49-F238E27FC236}">
                <a16:creationId xmlns:a16="http://schemas.microsoft.com/office/drawing/2014/main" xmlns="" id="{840B93E7-A8D6-4D02-BB64-9F6F01A97D88}"/>
              </a:ext>
            </a:extLst>
          </p:cNvPr>
          <p:cNvSpPr/>
          <p:nvPr/>
        </p:nvSpPr>
        <p:spPr>
          <a:xfrm>
            <a:off x="3507386" y="2154461"/>
            <a:ext cx="2519753" cy="1482391"/>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17" name="矩形 16">
            <a:extLst>
              <a:ext uri="{FF2B5EF4-FFF2-40B4-BE49-F238E27FC236}">
                <a16:creationId xmlns:a16="http://schemas.microsoft.com/office/drawing/2014/main" xmlns="" id="{9026D679-5FBB-443A-AF5C-184E960E3D2C}"/>
              </a:ext>
            </a:extLst>
          </p:cNvPr>
          <p:cNvSpPr/>
          <p:nvPr/>
        </p:nvSpPr>
        <p:spPr>
          <a:xfrm>
            <a:off x="3507386" y="1577801"/>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19" name="矩形 18">
            <a:extLst>
              <a:ext uri="{FF2B5EF4-FFF2-40B4-BE49-F238E27FC236}">
                <a16:creationId xmlns:a16="http://schemas.microsoft.com/office/drawing/2014/main" xmlns="" id="{C259E6E7-2705-4B04-A8D5-A0A9514ED8F1}"/>
              </a:ext>
            </a:extLst>
          </p:cNvPr>
          <p:cNvSpPr/>
          <p:nvPr/>
        </p:nvSpPr>
        <p:spPr>
          <a:xfrm>
            <a:off x="6164861" y="2154460"/>
            <a:ext cx="2519753" cy="1482390"/>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20" name="矩形 19">
            <a:extLst>
              <a:ext uri="{FF2B5EF4-FFF2-40B4-BE49-F238E27FC236}">
                <a16:creationId xmlns:a16="http://schemas.microsoft.com/office/drawing/2014/main" xmlns="" id="{5F41287A-5A6E-43C5-BC40-3B093A74CDFA}"/>
              </a:ext>
            </a:extLst>
          </p:cNvPr>
          <p:cNvSpPr/>
          <p:nvPr/>
        </p:nvSpPr>
        <p:spPr>
          <a:xfrm>
            <a:off x="6164861" y="1577801"/>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22" name="矩形 21">
            <a:extLst>
              <a:ext uri="{FF2B5EF4-FFF2-40B4-BE49-F238E27FC236}">
                <a16:creationId xmlns:a16="http://schemas.microsoft.com/office/drawing/2014/main" xmlns="" id="{039C65A6-9111-4830-BBE8-9D9DEF70F262}"/>
              </a:ext>
            </a:extLst>
          </p:cNvPr>
          <p:cNvSpPr/>
          <p:nvPr/>
        </p:nvSpPr>
        <p:spPr>
          <a:xfrm>
            <a:off x="8822336" y="2154458"/>
            <a:ext cx="2519753" cy="1482392"/>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23" name="矩形 22">
            <a:extLst>
              <a:ext uri="{FF2B5EF4-FFF2-40B4-BE49-F238E27FC236}">
                <a16:creationId xmlns:a16="http://schemas.microsoft.com/office/drawing/2014/main" xmlns="" id="{1AA1E977-5760-49EF-BF2F-0C51797ADF11}"/>
              </a:ext>
            </a:extLst>
          </p:cNvPr>
          <p:cNvSpPr/>
          <p:nvPr/>
        </p:nvSpPr>
        <p:spPr>
          <a:xfrm>
            <a:off x="8822336" y="1577801"/>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49" name="矩形 48">
            <a:extLst>
              <a:ext uri="{FF2B5EF4-FFF2-40B4-BE49-F238E27FC236}">
                <a16:creationId xmlns:a16="http://schemas.microsoft.com/office/drawing/2014/main" xmlns="" id="{9A70E849-CED6-47B9-AFF4-6B2A2B7DDBAE}"/>
              </a:ext>
            </a:extLst>
          </p:cNvPr>
          <p:cNvSpPr/>
          <p:nvPr/>
        </p:nvSpPr>
        <p:spPr>
          <a:xfrm>
            <a:off x="849911" y="4488086"/>
            <a:ext cx="2519753" cy="1482391"/>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50" name="矩形 49">
            <a:extLst>
              <a:ext uri="{FF2B5EF4-FFF2-40B4-BE49-F238E27FC236}">
                <a16:creationId xmlns:a16="http://schemas.microsoft.com/office/drawing/2014/main" xmlns="" id="{0361B59A-C8AD-4AEB-94A6-B0C373D6812B}"/>
              </a:ext>
            </a:extLst>
          </p:cNvPr>
          <p:cNvSpPr/>
          <p:nvPr/>
        </p:nvSpPr>
        <p:spPr>
          <a:xfrm>
            <a:off x="849911" y="3911426"/>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47" name="矩形 46">
            <a:extLst>
              <a:ext uri="{FF2B5EF4-FFF2-40B4-BE49-F238E27FC236}">
                <a16:creationId xmlns:a16="http://schemas.microsoft.com/office/drawing/2014/main" xmlns="" id="{4D98EAFB-5D94-4A2F-9207-EB333F730746}"/>
              </a:ext>
            </a:extLst>
          </p:cNvPr>
          <p:cNvSpPr/>
          <p:nvPr/>
        </p:nvSpPr>
        <p:spPr>
          <a:xfrm>
            <a:off x="3507386" y="4488086"/>
            <a:ext cx="2519753" cy="1482391"/>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48" name="矩形 47">
            <a:extLst>
              <a:ext uri="{FF2B5EF4-FFF2-40B4-BE49-F238E27FC236}">
                <a16:creationId xmlns:a16="http://schemas.microsoft.com/office/drawing/2014/main" xmlns="" id="{A113B609-1AF0-4B14-B993-BCF252C0F6E6}"/>
              </a:ext>
            </a:extLst>
          </p:cNvPr>
          <p:cNvSpPr/>
          <p:nvPr/>
        </p:nvSpPr>
        <p:spPr>
          <a:xfrm>
            <a:off x="3507386" y="3911426"/>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45" name="矩形 44">
            <a:extLst>
              <a:ext uri="{FF2B5EF4-FFF2-40B4-BE49-F238E27FC236}">
                <a16:creationId xmlns:a16="http://schemas.microsoft.com/office/drawing/2014/main" xmlns="" id="{90C8A36E-827B-4444-B412-31B6CCD484BF}"/>
              </a:ext>
            </a:extLst>
          </p:cNvPr>
          <p:cNvSpPr/>
          <p:nvPr/>
        </p:nvSpPr>
        <p:spPr>
          <a:xfrm>
            <a:off x="6164861" y="4488085"/>
            <a:ext cx="2519753" cy="1482390"/>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46" name="矩形 45">
            <a:extLst>
              <a:ext uri="{FF2B5EF4-FFF2-40B4-BE49-F238E27FC236}">
                <a16:creationId xmlns:a16="http://schemas.microsoft.com/office/drawing/2014/main" xmlns="" id="{461AAA5B-28AF-4A6A-B9CE-900D66F47E5D}"/>
              </a:ext>
            </a:extLst>
          </p:cNvPr>
          <p:cNvSpPr/>
          <p:nvPr/>
        </p:nvSpPr>
        <p:spPr>
          <a:xfrm>
            <a:off x="6164861" y="3911426"/>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43" name="矩形 42">
            <a:extLst>
              <a:ext uri="{FF2B5EF4-FFF2-40B4-BE49-F238E27FC236}">
                <a16:creationId xmlns:a16="http://schemas.microsoft.com/office/drawing/2014/main" xmlns="" id="{8FB84DD5-B8DB-448F-A124-6846D8DEF621}"/>
              </a:ext>
            </a:extLst>
          </p:cNvPr>
          <p:cNvSpPr/>
          <p:nvPr/>
        </p:nvSpPr>
        <p:spPr>
          <a:xfrm>
            <a:off x="8822336" y="4488083"/>
            <a:ext cx="2519753" cy="1482392"/>
          </a:xfrm>
          <a:prstGeom prst="rect">
            <a:avLst/>
          </a:pr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lumMod val="75000"/>
                    <a:lumOff val="25000"/>
                  </a:schemeClr>
                </a:solidFill>
              </a:rPr>
              <a:t>单击此处输入文字</a:t>
            </a:r>
            <a:endParaRPr lang="en-US" altLang="zh-CN" sz="1600" dirty="0">
              <a:solidFill>
                <a:schemeClr val="tx1">
                  <a:lumMod val="75000"/>
                  <a:lumOff val="25000"/>
                </a:schemeClr>
              </a:solidFill>
            </a:endParaRPr>
          </a:p>
          <a:p>
            <a:pPr algn="ctr"/>
            <a:r>
              <a:rPr lang="zh-CN" altLang="en-US" sz="1600" dirty="0">
                <a:solidFill>
                  <a:schemeClr val="tx1">
                    <a:lumMod val="75000"/>
                    <a:lumOff val="25000"/>
                  </a:schemeClr>
                </a:solidFill>
              </a:rPr>
              <a:t>此处输入文字</a:t>
            </a:r>
          </a:p>
        </p:txBody>
      </p:sp>
      <p:sp>
        <p:nvSpPr>
          <p:cNvPr id="44" name="矩形 43">
            <a:extLst>
              <a:ext uri="{FF2B5EF4-FFF2-40B4-BE49-F238E27FC236}">
                <a16:creationId xmlns:a16="http://schemas.microsoft.com/office/drawing/2014/main" xmlns="" id="{9FFCB44F-94CF-492E-AB57-613CA0C6E05E}"/>
              </a:ext>
            </a:extLst>
          </p:cNvPr>
          <p:cNvSpPr/>
          <p:nvPr/>
        </p:nvSpPr>
        <p:spPr>
          <a:xfrm>
            <a:off x="8822336" y="3911426"/>
            <a:ext cx="2519753" cy="576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mj-ea"/>
                <a:ea typeface="+mj-ea"/>
              </a:rPr>
              <a:t>单击此处输入标题</a:t>
            </a:r>
          </a:p>
        </p:txBody>
      </p:sp>
      <p:sp>
        <p:nvSpPr>
          <p:cNvPr id="8" name="内容占位符 7">
            <a:extLst>
              <a:ext uri="{FF2B5EF4-FFF2-40B4-BE49-F238E27FC236}">
                <a16:creationId xmlns:a16="http://schemas.microsoft.com/office/drawing/2014/main" xmlns="" id="{F7B4C351-7FC2-4B08-B085-796A710A6490}"/>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36783639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B05305B7-A968-466F-BA6E-9CC483187CA0}"/>
              </a:ext>
            </a:extLst>
          </p:cNvPr>
          <p:cNvSpPr/>
          <p:nvPr/>
        </p:nvSpPr>
        <p:spPr>
          <a:xfrm>
            <a:off x="1685925" y="3022600"/>
            <a:ext cx="1333500" cy="1333500"/>
          </a:xfrm>
          <a:prstGeom prst="ellipse">
            <a:avLst/>
          </a:prstGeom>
          <a:solidFill>
            <a:schemeClr val="accent1"/>
          </a:solidFill>
          <a:ln>
            <a:noFill/>
          </a:ln>
          <a:effectLst>
            <a:outerShdw blurRad="254000" dist="203200" dir="5400000" algn="ctr" rotWithShape="0">
              <a:srgbClr val="001D32">
                <a:alpha val="52941"/>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a:extLst>
              <a:ext uri="{FF2B5EF4-FFF2-40B4-BE49-F238E27FC236}">
                <a16:creationId xmlns:a16="http://schemas.microsoft.com/office/drawing/2014/main" xmlns="" id="{1036C79B-8B8B-46A9-AC9F-DAD9A4ABB9AD}"/>
              </a:ext>
            </a:extLst>
          </p:cNvPr>
          <p:cNvSpPr/>
          <p:nvPr/>
        </p:nvSpPr>
        <p:spPr>
          <a:xfrm>
            <a:off x="4181475" y="3022600"/>
            <a:ext cx="1333500" cy="1333500"/>
          </a:xfrm>
          <a:prstGeom prst="ellipse">
            <a:avLst/>
          </a:prstGeom>
          <a:solidFill>
            <a:schemeClr val="accent2"/>
          </a:solidFill>
          <a:ln>
            <a:noFill/>
          </a:ln>
          <a:effectLst>
            <a:outerShdw blurRad="254000" dist="203200" dir="5400000" algn="ctr" rotWithShape="0">
              <a:srgbClr val="001D32">
                <a:alpha val="52941"/>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a:extLst>
              <a:ext uri="{FF2B5EF4-FFF2-40B4-BE49-F238E27FC236}">
                <a16:creationId xmlns:a16="http://schemas.microsoft.com/office/drawing/2014/main" xmlns="" id="{576F510D-8BDF-43DE-B246-A93FB10D1EB5}"/>
              </a:ext>
            </a:extLst>
          </p:cNvPr>
          <p:cNvSpPr/>
          <p:nvPr/>
        </p:nvSpPr>
        <p:spPr>
          <a:xfrm>
            <a:off x="6677025" y="3022600"/>
            <a:ext cx="1333500" cy="1333500"/>
          </a:xfrm>
          <a:prstGeom prst="ellipse">
            <a:avLst/>
          </a:prstGeom>
          <a:solidFill>
            <a:schemeClr val="accent3"/>
          </a:solidFill>
          <a:ln>
            <a:noFill/>
          </a:ln>
          <a:effectLst>
            <a:outerShdw blurRad="254000" dist="203200" dir="5400000" algn="ctr" rotWithShape="0">
              <a:srgbClr val="001D32">
                <a:alpha val="52941"/>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a:extLst>
              <a:ext uri="{FF2B5EF4-FFF2-40B4-BE49-F238E27FC236}">
                <a16:creationId xmlns:a16="http://schemas.microsoft.com/office/drawing/2014/main" xmlns="" id="{902CD9B7-E26E-4B88-AFA6-C1D40C95EF1F}"/>
              </a:ext>
            </a:extLst>
          </p:cNvPr>
          <p:cNvSpPr/>
          <p:nvPr/>
        </p:nvSpPr>
        <p:spPr>
          <a:xfrm>
            <a:off x="9172575" y="3022600"/>
            <a:ext cx="1333500" cy="1333500"/>
          </a:xfrm>
          <a:prstGeom prst="ellipse">
            <a:avLst/>
          </a:prstGeom>
          <a:solidFill>
            <a:schemeClr val="accent4"/>
          </a:solidFill>
          <a:ln>
            <a:noFill/>
          </a:ln>
          <a:effectLst>
            <a:outerShdw blurRad="254000" dist="203200" dir="5400000" algn="ctr" rotWithShape="0">
              <a:srgbClr val="001D32">
                <a:alpha val="52941"/>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弧形 10">
            <a:extLst>
              <a:ext uri="{FF2B5EF4-FFF2-40B4-BE49-F238E27FC236}">
                <a16:creationId xmlns:a16="http://schemas.microsoft.com/office/drawing/2014/main" xmlns="" id="{952DF88F-184D-460A-A36D-C7DAF0671F42}"/>
              </a:ext>
            </a:extLst>
          </p:cNvPr>
          <p:cNvSpPr/>
          <p:nvPr/>
        </p:nvSpPr>
        <p:spPr>
          <a:xfrm rot="19127225">
            <a:off x="1271587" y="2608262"/>
            <a:ext cx="2162175" cy="2162175"/>
          </a:xfrm>
          <a:prstGeom prst="arc">
            <a:avLst>
              <a:gd name="adj1" fmla="val 15370780"/>
              <a:gd name="adj2" fmla="val 406341"/>
            </a:avLst>
          </a:prstGeom>
          <a:ln w="38100">
            <a:solidFill>
              <a:schemeClr val="accent1"/>
            </a:solidFill>
            <a:headEnd type="none"/>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a:extLst>
              <a:ext uri="{FF2B5EF4-FFF2-40B4-BE49-F238E27FC236}">
                <a16:creationId xmlns:a16="http://schemas.microsoft.com/office/drawing/2014/main" xmlns="" id="{6D6B65BC-1B89-40AB-B682-6A044A94A20A}"/>
              </a:ext>
            </a:extLst>
          </p:cNvPr>
          <p:cNvSpPr/>
          <p:nvPr/>
        </p:nvSpPr>
        <p:spPr>
          <a:xfrm rot="2472775" flipV="1">
            <a:off x="3767136" y="2608262"/>
            <a:ext cx="2162175" cy="2162175"/>
          </a:xfrm>
          <a:prstGeom prst="arc">
            <a:avLst>
              <a:gd name="adj1" fmla="val 15370780"/>
              <a:gd name="adj2" fmla="val 406341"/>
            </a:avLst>
          </a:prstGeom>
          <a:ln w="38100">
            <a:solidFill>
              <a:schemeClr val="accent1"/>
            </a:solidFill>
            <a:headEnd type="none"/>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a:extLst>
              <a:ext uri="{FF2B5EF4-FFF2-40B4-BE49-F238E27FC236}">
                <a16:creationId xmlns:a16="http://schemas.microsoft.com/office/drawing/2014/main" xmlns="" id="{07CD33D9-A0FF-4CAB-8BA3-711EAFB39C29}"/>
              </a:ext>
            </a:extLst>
          </p:cNvPr>
          <p:cNvSpPr/>
          <p:nvPr/>
        </p:nvSpPr>
        <p:spPr>
          <a:xfrm rot="19127225">
            <a:off x="6262689" y="2608262"/>
            <a:ext cx="2162175" cy="2162175"/>
          </a:xfrm>
          <a:prstGeom prst="arc">
            <a:avLst>
              <a:gd name="adj1" fmla="val 15370780"/>
              <a:gd name="adj2" fmla="val 406341"/>
            </a:avLst>
          </a:prstGeom>
          <a:ln w="38100">
            <a:solidFill>
              <a:schemeClr val="accent1"/>
            </a:solidFill>
            <a:headEnd type="none"/>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弧形 14">
            <a:extLst>
              <a:ext uri="{FF2B5EF4-FFF2-40B4-BE49-F238E27FC236}">
                <a16:creationId xmlns:a16="http://schemas.microsoft.com/office/drawing/2014/main" xmlns="" id="{8936EB93-83BC-4680-94FF-A35F1DBAA734}"/>
              </a:ext>
            </a:extLst>
          </p:cNvPr>
          <p:cNvSpPr/>
          <p:nvPr/>
        </p:nvSpPr>
        <p:spPr>
          <a:xfrm rot="2472775" flipV="1">
            <a:off x="8758238" y="2608262"/>
            <a:ext cx="2162175" cy="2162175"/>
          </a:xfrm>
          <a:prstGeom prst="arc">
            <a:avLst>
              <a:gd name="adj1" fmla="val 15370780"/>
              <a:gd name="adj2" fmla="val 406341"/>
            </a:avLst>
          </a:prstGeom>
          <a:ln w="38100">
            <a:solidFill>
              <a:schemeClr val="accent1"/>
            </a:solidFill>
            <a:headEnd type="none"/>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7" name="图形 16">
            <a:extLst>
              <a:ext uri="{FF2B5EF4-FFF2-40B4-BE49-F238E27FC236}">
                <a16:creationId xmlns:a16="http://schemas.microsoft.com/office/drawing/2014/main" xmlns="" id="{7CDB55E0-60A0-49E8-8465-302DF0B2615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009771" y="3346447"/>
            <a:ext cx="685804" cy="685804"/>
          </a:xfrm>
          <a:prstGeom prst="rect">
            <a:avLst/>
          </a:prstGeom>
        </p:spPr>
      </p:pic>
      <p:pic>
        <p:nvPicPr>
          <p:cNvPr id="19" name="图形 18">
            <a:extLst>
              <a:ext uri="{FF2B5EF4-FFF2-40B4-BE49-F238E27FC236}">
                <a16:creationId xmlns:a16="http://schemas.microsoft.com/office/drawing/2014/main" xmlns="" id="{3B547296-7A06-43F7-9B05-FACD26A11A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505320" y="3346447"/>
            <a:ext cx="685804" cy="685804"/>
          </a:xfrm>
          <a:prstGeom prst="rect">
            <a:avLst/>
          </a:prstGeom>
        </p:spPr>
      </p:pic>
      <p:pic>
        <p:nvPicPr>
          <p:cNvPr id="21" name="图形 20">
            <a:extLst>
              <a:ext uri="{FF2B5EF4-FFF2-40B4-BE49-F238E27FC236}">
                <a16:creationId xmlns:a16="http://schemas.microsoft.com/office/drawing/2014/main" xmlns="" id="{6AFD2A23-B361-4EED-BD2F-8374E7DBA94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34249" y="3379823"/>
            <a:ext cx="619052" cy="619052"/>
          </a:xfrm>
          <a:prstGeom prst="rect">
            <a:avLst/>
          </a:prstGeom>
        </p:spPr>
      </p:pic>
      <p:pic>
        <p:nvPicPr>
          <p:cNvPr id="23" name="图形 22">
            <a:extLst>
              <a:ext uri="{FF2B5EF4-FFF2-40B4-BE49-F238E27FC236}">
                <a16:creationId xmlns:a16="http://schemas.microsoft.com/office/drawing/2014/main" xmlns="" id="{598839A9-BD1A-4403-8D39-EBA9D35618D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440899" y="3290923"/>
            <a:ext cx="796852" cy="796852"/>
          </a:xfrm>
          <a:prstGeom prst="rect">
            <a:avLst/>
          </a:prstGeom>
        </p:spPr>
      </p:pic>
      <p:sp>
        <p:nvSpPr>
          <p:cNvPr id="25" name="文本框 24">
            <a:extLst>
              <a:ext uri="{FF2B5EF4-FFF2-40B4-BE49-F238E27FC236}">
                <a16:creationId xmlns:a16="http://schemas.microsoft.com/office/drawing/2014/main" xmlns="" id="{DC0649A0-611D-49EA-A8C2-97B73F7DF7CB}"/>
              </a:ext>
            </a:extLst>
          </p:cNvPr>
          <p:cNvSpPr txBox="1"/>
          <p:nvPr/>
        </p:nvSpPr>
        <p:spPr>
          <a:xfrm flipH="1">
            <a:off x="1388205" y="4692025"/>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26" name="文本框 25">
            <a:extLst>
              <a:ext uri="{FF2B5EF4-FFF2-40B4-BE49-F238E27FC236}">
                <a16:creationId xmlns:a16="http://schemas.microsoft.com/office/drawing/2014/main" xmlns="" id="{5DB0BBF1-699E-461A-8736-EC05688C2A1F}"/>
              </a:ext>
            </a:extLst>
          </p:cNvPr>
          <p:cNvSpPr txBox="1"/>
          <p:nvPr/>
        </p:nvSpPr>
        <p:spPr>
          <a:xfrm flipH="1">
            <a:off x="378825" y="5085288"/>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29" name="文本框 28">
            <a:extLst>
              <a:ext uri="{FF2B5EF4-FFF2-40B4-BE49-F238E27FC236}">
                <a16:creationId xmlns:a16="http://schemas.microsoft.com/office/drawing/2014/main" xmlns="" id="{B7BB9D5C-22CE-445C-AE9E-E95E23ED554D}"/>
              </a:ext>
            </a:extLst>
          </p:cNvPr>
          <p:cNvSpPr txBox="1"/>
          <p:nvPr/>
        </p:nvSpPr>
        <p:spPr>
          <a:xfrm flipH="1">
            <a:off x="6379307" y="4692025"/>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0" name="文本框 29">
            <a:extLst>
              <a:ext uri="{FF2B5EF4-FFF2-40B4-BE49-F238E27FC236}">
                <a16:creationId xmlns:a16="http://schemas.microsoft.com/office/drawing/2014/main" xmlns="" id="{7C6D36B7-6C46-493B-9F19-79980331AEC7}"/>
              </a:ext>
            </a:extLst>
          </p:cNvPr>
          <p:cNvSpPr txBox="1"/>
          <p:nvPr/>
        </p:nvSpPr>
        <p:spPr>
          <a:xfrm flipH="1">
            <a:off x="5369927" y="5085288"/>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35" name="文本框 34">
            <a:extLst>
              <a:ext uri="{FF2B5EF4-FFF2-40B4-BE49-F238E27FC236}">
                <a16:creationId xmlns:a16="http://schemas.microsoft.com/office/drawing/2014/main" xmlns="" id="{1BEE4415-969A-4F33-A2BB-9E976101DF91}"/>
              </a:ext>
            </a:extLst>
          </p:cNvPr>
          <p:cNvSpPr txBox="1"/>
          <p:nvPr/>
        </p:nvSpPr>
        <p:spPr>
          <a:xfrm flipH="1">
            <a:off x="3883758" y="1697933"/>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6" name="文本框 35">
            <a:extLst>
              <a:ext uri="{FF2B5EF4-FFF2-40B4-BE49-F238E27FC236}">
                <a16:creationId xmlns:a16="http://schemas.microsoft.com/office/drawing/2014/main" xmlns="" id="{D46C13A3-2816-4F67-B2D4-33716E28CDB5}"/>
              </a:ext>
            </a:extLst>
          </p:cNvPr>
          <p:cNvSpPr txBox="1"/>
          <p:nvPr/>
        </p:nvSpPr>
        <p:spPr>
          <a:xfrm flipH="1">
            <a:off x="2874378" y="2091196"/>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38" name="文本框 37">
            <a:extLst>
              <a:ext uri="{FF2B5EF4-FFF2-40B4-BE49-F238E27FC236}">
                <a16:creationId xmlns:a16="http://schemas.microsoft.com/office/drawing/2014/main" xmlns="" id="{10F7C1E9-847C-45BF-8AF9-E78D416BAE84}"/>
              </a:ext>
            </a:extLst>
          </p:cNvPr>
          <p:cNvSpPr txBox="1"/>
          <p:nvPr/>
        </p:nvSpPr>
        <p:spPr>
          <a:xfrm flipH="1">
            <a:off x="8874859" y="1697933"/>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9" name="文本框 38">
            <a:extLst>
              <a:ext uri="{FF2B5EF4-FFF2-40B4-BE49-F238E27FC236}">
                <a16:creationId xmlns:a16="http://schemas.microsoft.com/office/drawing/2014/main" xmlns="" id="{DD6AD3F4-FB1F-43C4-8D2F-333CBD99D75A}"/>
              </a:ext>
            </a:extLst>
          </p:cNvPr>
          <p:cNvSpPr txBox="1"/>
          <p:nvPr/>
        </p:nvSpPr>
        <p:spPr>
          <a:xfrm flipH="1">
            <a:off x="7865479" y="2091196"/>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12" name="内容占位符 11">
            <a:extLst>
              <a:ext uri="{FF2B5EF4-FFF2-40B4-BE49-F238E27FC236}">
                <a16:creationId xmlns:a16="http://schemas.microsoft.com/office/drawing/2014/main" xmlns="" id="{F5E01AFF-55C6-4783-9104-76281FFF0B46}"/>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13374219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816494AD-432E-4BD9-9449-7A20673BEB7F}"/>
              </a:ext>
            </a:extLst>
          </p:cNvPr>
          <p:cNvSpPr/>
          <p:nvPr/>
        </p:nvSpPr>
        <p:spPr>
          <a:xfrm>
            <a:off x="1270001" y="2010336"/>
            <a:ext cx="2198586" cy="2735728"/>
          </a:xfrm>
          <a:prstGeom prst="roundRect">
            <a:avLst>
              <a:gd name="adj" fmla="val 1039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圆角 20">
            <a:extLst>
              <a:ext uri="{FF2B5EF4-FFF2-40B4-BE49-F238E27FC236}">
                <a16:creationId xmlns:a16="http://schemas.microsoft.com/office/drawing/2014/main" xmlns="" id="{845BC9A5-B474-4994-B6E5-9D2BAD67584A}"/>
              </a:ext>
            </a:extLst>
          </p:cNvPr>
          <p:cNvSpPr/>
          <p:nvPr/>
        </p:nvSpPr>
        <p:spPr>
          <a:xfrm>
            <a:off x="3753642" y="2009303"/>
            <a:ext cx="2200246" cy="2737794"/>
          </a:xfrm>
          <a:prstGeom prst="roundRect">
            <a:avLst>
              <a:gd name="adj" fmla="val 1039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矩形: 圆角 21">
            <a:extLst>
              <a:ext uri="{FF2B5EF4-FFF2-40B4-BE49-F238E27FC236}">
                <a16:creationId xmlns:a16="http://schemas.microsoft.com/office/drawing/2014/main" xmlns="" id="{CA3C694E-5839-4812-BA91-499C97366C5E}"/>
              </a:ext>
            </a:extLst>
          </p:cNvPr>
          <p:cNvSpPr/>
          <p:nvPr/>
        </p:nvSpPr>
        <p:spPr>
          <a:xfrm>
            <a:off x="6238113" y="2009303"/>
            <a:ext cx="2200246" cy="2737794"/>
          </a:xfrm>
          <a:prstGeom prst="roundRect">
            <a:avLst>
              <a:gd name="adj" fmla="val 1039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圆角 22">
            <a:extLst>
              <a:ext uri="{FF2B5EF4-FFF2-40B4-BE49-F238E27FC236}">
                <a16:creationId xmlns:a16="http://schemas.microsoft.com/office/drawing/2014/main" xmlns="" id="{49BB77D7-26F3-449B-93DF-B8AE679F13B1}"/>
              </a:ext>
            </a:extLst>
          </p:cNvPr>
          <p:cNvSpPr/>
          <p:nvPr/>
        </p:nvSpPr>
        <p:spPr>
          <a:xfrm>
            <a:off x="8722584" y="2009303"/>
            <a:ext cx="2200246" cy="2737794"/>
          </a:xfrm>
          <a:prstGeom prst="roundRect">
            <a:avLst>
              <a:gd name="adj" fmla="val 1039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形状 14">
            <a:extLst>
              <a:ext uri="{FF2B5EF4-FFF2-40B4-BE49-F238E27FC236}">
                <a16:creationId xmlns:a16="http://schemas.microsoft.com/office/drawing/2014/main" xmlns="" id="{4DD671A5-F1D3-47D6-8B1C-260D5D9B2640}"/>
              </a:ext>
            </a:extLst>
          </p:cNvPr>
          <p:cNvSpPr/>
          <p:nvPr/>
        </p:nvSpPr>
        <p:spPr>
          <a:xfrm>
            <a:off x="1157351"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任意多边形: 形状 15">
            <a:extLst>
              <a:ext uri="{FF2B5EF4-FFF2-40B4-BE49-F238E27FC236}">
                <a16:creationId xmlns:a16="http://schemas.microsoft.com/office/drawing/2014/main" xmlns="" id="{ECBEACD8-9B95-4E17-82C2-48736B4865DF}"/>
              </a:ext>
            </a:extLst>
          </p:cNvPr>
          <p:cNvSpPr/>
          <p:nvPr/>
        </p:nvSpPr>
        <p:spPr>
          <a:xfrm>
            <a:off x="3641822"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形状 16">
            <a:extLst>
              <a:ext uri="{FF2B5EF4-FFF2-40B4-BE49-F238E27FC236}">
                <a16:creationId xmlns:a16="http://schemas.microsoft.com/office/drawing/2014/main" xmlns="" id="{EEEFADBD-0E88-4B61-8D69-2D786D59F510}"/>
              </a:ext>
            </a:extLst>
          </p:cNvPr>
          <p:cNvSpPr/>
          <p:nvPr/>
        </p:nvSpPr>
        <p:spPr>
          <a:xfrm>
            <a:off x="6126293"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形状 17">
            <a:extLst>
              <a:ext uri="{FF2B5EF4-FFF2-40B4-BE49-F238E27FC236}">
                <a16:creationId xmlns:a16="http://schemas.microsoft.com/office/drawing/2014/main" xmlns="" id="{BA644CBD-B420-4CF3-BBF6-51DA2C274C3C}"/>
              </a:ext>
            </a:extLst>
          </p:cNvPr>
          <p:cNvSpPr/>
          <p:nvPr/>
        </p:nvSpPr>
        <p:spPr>
          <a:xfrm>
            <a:off x="8610764" y="3111500"/>
            <a:ext cx="2423886" cy="2703286"/>
          </a:xfrm>
          <a:custGeom>
            <a:avLst/>
            <a:gdLst>
              <a:gd name="connsiteX0" fmla="*/ 0 w 2423886"/>
              <a:gd name="connsiteY0" fmla="*/ 0 h 2703286"/>
              <a:gd name="connsiteX1" fmla="*/ 2423886 w 2423886"/>
              <a:gd name="connsiteY1" fmla="*/ 0 h 2703286"/>
              <a:gd name="connsiteX2" fmla="*/ 2423886 w 2423886"/>
              <a:gd name="connsiteY2" fmla="*/ 2473477 h 2703286"/>
              <a:gd name="connsiteX3" fmla="*/ 2194077 w 2423886"/>
              <a:gd name="connsiteY3" fmla="*/ 2703286 h 2703286"/>
              <a:gd name="connsiteX4" fmla="*/ 229809 w 2423886"/>
              <a:gd name="connsiteY4" fmla="*/ 2703286 h 2703286"/>
              <a:gd name="connsiteX5" fmla="*/ 0 w 2423886"/>
              <a:gd name="connsiteY5" fmla="*/ 2473477 h 270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86" h="2703286">
                <a:moveTo>
                  <a:pt x="0" y="0"/>
                </a:moveTo>
                <a:lnTo>
                  <a:pt x="2423886" y="0"/>
                </a:lnTo>
                <a:lnTo>
                  <a:pt x="2423886" y="2473477"/>
                </a:lnTo>
                <a:cubicBezTo>
                  <a:pt x="2423886" y="2600397"/>
                  <a:pt x="2320997" y="2703286"/>
                  <a:pt x="2194077" y="2703286"/>
                </a:cubicBezTo>
                <a:lnTo>
                  <a:pt x="229809" y="2703286"/>
                </a:lnTo>
                <a:cubicBezTo>
                  <a:pt x="102889" y="2703286"/>
                  <a:pt x="0" y="2600397"/>
                  <a:pt x="0" y="2473477"/>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739856AC-292B-4CFA-928E-574D19267F69}"/>
              </a:ext>
            </a:extLst>
          </p:cNvPr>
          <p:cNvSpPr/>
          <p:nvPr/>
        </p:nvSpPr>
        <p:spPr>
          <a:xfrm>
            <a:off x="1912093" y="265430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21A6A0F3-D9E2-41B5-B293-3F96FEEB5066}"/>
              </a:ext>
            </a:extLst>
          </p:cNvPr>
          <p:cNvSpPr/>
          <p:nvPr/>
        </p:nvSpPr>
        <p:spPr>
          <a:xfrm>
            <a:off x="4396564" y="2654300"/>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50C7B4A5-C83B-4904-A713-150F24A81198}"/>
              </a:ext>
            </a:extLst>
          </p:cNvPr>
          <p:cNvSpPr/>
          <p:nvPr/>
        </p:nvSpPr>
        <p:spPr>
          <a:xfrm>
            <a:off x="6881035" y="265430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椭圆 26">
            <a:extLst>
              <a:ext uri="{FF2B5EF4-FFF2-40B4-BE49-F238E27FC236}">
                <a16:creationId xmlns:a16="http://schemas.microsoft.com/office/drawing/2014/main" xmlns="" id="{746FD45E-3B48-4F08-BECD-E987021189FD}"/>
              </a:ext>
            </a:extLst>
          </p:cNvPr>
          <p:cNvSpPr/>
          <p:nvPr/>
        </p:nvSpPr>
        <p:spPr>
          <a:xfrm>
            <a:off x="9365506" y="2654300"/>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a:extLst>
              <a:ext uri="{FF2B5EF4-FFF2-40B4-BE49-F238E27FC236}">
                <a16:creationId xmlns:a16="http://schemas.microsoft.com/office/drawing/2014/main" xmlns="" id="{4ABBD5AE-7A14-4A25-8543-2E2A55BF051F}"/>
              </a:ext>
            </a:extLst>
          </p:cNvPr>
          <p:cNvSpPr txBox="1"/>
          <p:nvPr/>
        </p:nvSpPr>
        <p:spPr>
          <a:xfrm flipH="1">
            <a:off x="1402059" y="381045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2" name="文本框 31">
            <a:extLst>
              <a:ext uri="{FF2B5EF4-FFF2-40B4-BE49-F238E27FC236}">
                <a16:creationId xmlns:a16="http://schemas.microsoft.com/office/drawing/2014/main" xmlns="" id="{1815DA5C-D286-4F47-B20D-9A9D17EA105B}"/>
              </a:ext>
            </a:extLst>
          </p:cNvPr>
          <p:cNvSpPr txBox="1"/>
          <p:nvPr/>
        </p:nvSpPr>
        <p:spPr>
          <a:xfrm flipH="1">
            <a:off x="3886530" y="381045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3" name="文本框 32">
            <a:extLst>
              <a:ext uri="{FF2B5EF4-FFF2-40B4-BE49-F238E27FC236}">
                <a16:creationId xmlns:a16="http://schemas.microsoft.com/office/drawing/2014/main" xmlns="" id="{63ABF4A6-55CA-418D-9F71-6E46319770C1}"/>
              </a:ext>
            </a:extLst>
          </p:cNvPr>
          <p:cNvSpPr txBox="1"/>
          <p:nvPr/>
        </p:nvSpPr>
        <p:spPr>
          <a:xfrm flipH="1">
            <a:off x="6371001" y="381045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4" name="文本框 33">
            <a:extLst>
              <a:ext uri="{FF2B5EF4-FFF2-40B4-BE49-F238E27FC236}">
                <a16:creationId xmlns:a16="http://schemas.microsoft.com/office/drawing/2014/main" xmlns="" id="{CE32742D-1B62-4091-9F99-FE8F5B518304}"/>
              </a:ext>
            </a:extLst>
          </p:cNvPr>
          <p:cNvSpPr txBox="1"/>
          <p:nvPr/>
        </p:nvSpPr>
        <p:spPr>
          <a:xfrm flipH="1">
            <a:off x="8855472" y="381045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35" name="文本框 34">
            <a:extLst>
              <a:ext uri="{FF2B5EF4-FFF2-40B4-BE49-F238E27FC236}">
                <a16:creationId xmlns:a16="http://schemas.microsoft.com/office/drawing/2014/main" xmlns="" id="{A2ADDACA-A00C-4425-9793-DF63871D310D}"/>
              </a:ext>
            </a:extLst>
          </p:cNvPr>
          <p:cNvSpPr txBox="1"/>
          <p:nvPr/>
        </p:nvSpPr>
        <p:spPr>
          <a:xfrm flipH="1">
            <a:off x="1330324" y="4330086"/>
            <a:ext cx="2077938"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p>
        </p:txBody>
      </p:sp>
      <p:sp>
        <p:nvSpPr>
          <p:cNvPr id="36" name="文本框 35">
            <a:extLst>
              <a:ext uri="{FF2B5EF4-FFF2-40B4-BE49-F238E27FC236}">
                <a16:creationId xmlns:a16="http://schemas.microsoft.com/office/drawing/2014/main" xmlns="" id="{D514B82B-F1FD-42A5-B3C8-D8B04D301B34}"/>
              </a:ext>
            </a:extLst>
          </p:cNvPr>
          <p:cNvSpPr txBox="1"/>
          <p:nvPr/>
        </p:nvSpPr>
        <p:spPr>
          <a:xfrm flipH="1">
            <a:off x="3814795" y="4330086"/>
            <a:ext cx="2077938"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p>
        </p:txBody>
      </p:sp>
      <p:sp>
        <p:nvSpPr>
          <p:cNvPr id="37" name="文本框 36">
            <a:extLst>
              <a:ext uri="{FF2B5EF4-FFF2-40B4-BE49-F238E27FC236}">
                <a16:creationId xmlns:a16="http://schemas.microsoft.com/office/drawing/2014/main" xmlns="" id="{36ED5A3E-68BA-4638-8724-FEF993ECB9A4}"/>
              </a:ext>
            </a:extLst>
          </p:cNvPr>
          <p:cNvSpPr txBox="1"/>
          <p:nvPr/>
        </p:nvSpPr>
        <p:spPr>
          <a:xfrm flipH="1">
            <a:off x="6299266" y="4330086"/>
            <a:ext cx="2077938"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p>
        </p:txBody>
      </p:sp>
      <p:sp>
        <p:nvSpPr>
          <p:cNvPr id="38" name="文本框 37">
            <a:extLst>
              <a:ext uri="{FF2B5EF4-FFF2-40B4-BE49-F238E27FC236}">
                <a16:creationId xmlns:a16="http://schemas.microsoft.com/office/drawing/2014/main" xmlns="" id="{5793A2C5-CFBA-4CC3-BFE4-884CA246D30A}"/>
              </a:ext>
            </a:extLst>
          </p:cNvPr>
          <p:cNvSpPr txBox="1"/>
          <p:nvPr/>
        </p:nvSpPr>
        <p:spPr>
          <a:xfrm flipH="1">
            <a:off x="8783737" y="4330086"/>
            <a:ext cx="2077938" cy="1212640"/>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a:t>
            </a:r>
          </a:p>
        </p:txBody>
      </p:sp>
      <p:sp>
        <p:nvSpPr>
          <p:cNvPr id="39" name="文本框 38">
            <a:extLst>
              <a:ext uri="{FF2B5EF4-FFF2-40B4-BE49-F238E27FC236}">
                <a16:creationId xmlns:a16="http://schemas.microsoft.com/office/drawing/2014/main" xmlns="" id="{5EFF286B-18F6-479F-A2AE-FEE76061ED99}"/>
              </a:ext>
            </a:extLst>
          </p:cNvPr>
          <p:cNvSpPr txBox="1"/>
          <p:nvPr/>
        </p:nvSpPr>
        <p:spPr>
          <a:xfrm>
            <a:off x="1964295" y="2234744"/>
            <a:ext cx="809996" cy="707886"/>
          </a:xfrm>
          <a:prstGeom prst="rect">
            <a:avLst/>
          </a:prstGeom>
          <a:noFill/>
        </p:spPr>
        <p:txBody>
          <a:bodyPr wrap="square" rtlCol="0">
            <a:spAutoFit/>
          </a:bodyPr>
          <a:lstStyle/>
          <a:p>
            <a:r>
              <a:rPr lang="en-US" altLang="zh-CN" sz="4000" b="1" dirty="0">
                <a:solidFill>
                  <a:schemeClr val="bg1"/>
                </a:solidFill>
                <a:latin typeface="+mj-lt"/>
                <a:ea typeface="+mj-ea"/>
              </a:rPr>
              <a:t>01</a:t>
            </a:r>
            <a:endParaRPr lang="zh-CN" altLang="en-US" sz="4000" b="1" dirty="0">
              <a:solidFill>
                <a:schemeClr val="bg1"/>
              </a:solidFill>
              <a:latin typeface="+mj-lt"/>
              <a:ea typeface="+mj-ea"/>
            </a:endParaRPr>
          </a:p>
        </p:txBody>
      </p:sp>
      <p:sp>
        <p:nvSpPr>
          <p:cNvPr id="43" name="文本框 42">
            <a:extLst>
              <a:ext uri="{FF2B5EF4-FFF2-40B4-BE49-F238E27FC236}">
                <a16:creationId xmlns:a16="http://schemas.microsoft.com/office/drawing/2014/main" xmlns="" id="{20573A8D-40C4-4297-A9AB-6F27374E2EEF}"/>
              </a:ext>
            </a:extLst>
          </p:cNvPr>
          <p:cNvSpPr txBox="1"/>
          <p:nvPr/>
        </p:nvSpPr>
        <p:spPr>
          <a:xfrm>
            <a:off x="4448766" y="2234744"/>
            <a:ext cx="809996" cy="707886"/>
          </a:xfrm>
          <a:prstGeom prst="rect">
            <a:avLst/>
          </a:prstGeom>
          <a:noFill/>
        </p:spPr>
        <p:txBody>
          <a:bodyPr wrap="square" rtlCol="0">
            <a:spAutoFit/>
          </a:bodyPr>
          <a:lstStyle/>
          <a:p>
            <a:r>
              <a:rPr lang="en-US" altLang="zh-CN" sz="4000" b="1" dirty="0">
                <a:solidFill>
                  <a:schemeClr val="bg1"/>
                </a:solidFill>
                <a:latin typeface="+mj-lt"/>
                <a:ea typeface="+mj-ea"/>
              </a:rPr>
              <a:t>02</a:t>
            </a:r>
            <a:endParaRPr lang="zh-CN" altLang="en-US" sz="4000" b="1" dirty="0">
              <a:solidFill>
                <a:schemeClr val="bg1"/>
              </a:solidFill>
              <a:latin typeface="+mj-lt"/>
              <a:ea typeface="+mj-ea"/>
            </a:endParaRPr>
          </a:p>
        </p:txBody>
      </p:sp>
      <p:sp>
        <p:nvSpPr>
          <p:cNvPr id="44" name="文本框 43">
            <a:extLst>
              <a:ext uri="{FF2B5EF4-FFF2-40B4-BE49-F238E27FC236}">
                <a16:creationId xmlns:a16="http://schemas.microsoft.com/office/drawing/2014/main" xmlns="" id="{F42C19FA-E7D1-4D8B-BD62-A5556D88F194}"/>
              </a:ext>
            </a:extLst>
          </p:cNvPr>
          <p:cNvSpPr txBox="1"/>
          <p:nvPr/>
        </p:nvSpPr>
        <p:spPr>
          <a:xfrm>
            <a:off x="6933237" y="2234744"/>
            <a:ext cx="809996" cy="707886"/>
          </a:xfrm>
          <a:prstGeom prst="rect">
            <a:avLst/>
          </a:prstGeom>
          <a:noFill/>
        </p:spPr>
        <p:txBody>
          <a:bodyPr wrap="square" rtlCol="0">
            <a:spAutoFit/>
          </a:bodyPr>
          <a:lstStyle/>
          <a:p>
            <a:r>
              <a:rPr lang="en-US" altLang="zh-CN" sz="4000" b="1" dirty="0">
                <a:solidFill>
                  <a:schemeClr val="bg1"/>
                </a:solidFill>
                <a:latin typeface="+mj-lt"/>
                <a:ea typeface="+mj-ea"/>
              </a:rPr>
              <a:t>03</a:t>
            </a:r>
            <a:endParaRPr lang="zh-CN" altLang="en-US" sz="4000" b="1" dirty="0">
              <a:solidFill>
                <a:schemeClr val="bg1"/>
              </a:solidFill>
              <a:latin typeface="+mj-lt"/>
              <a:ea typeface="+mj-ea"/>
            </a:endParaRPr>
          </a:p>
        </p:txBody>
      </p:sp>
      <p:sp>
        <p:nvSpPr>
          <p:cNvPr id="45" name="文本框 44">
            <a:extLst>
              <a:ext uri="{FF2B5EF4-FFF2-40B4-BE49-F238E27FC236}">
                <a16:creationId xmlns:a16="http://schemas.microsoft.com/office/drawing/2014/main" xmlns="" id="{25507A18-B92D-47AF-8B4C-F83C2FA9E163}"/>
              </a:ext>
            </a:extLst>
          </p:cNvPr>
          <p:cNvSpPr txBox="1"/>
          <p:nvPr/>
        </p:nvSpPr>
        <p:spPr>
          <a:xfrm>
            <a:off x="9417708" y="2234744"/>
            <a:ext cx="809996" cy="707886"/>
          </a:xfrm>
          <a:prstGeom prst="rect">
            <a:avLst/>
          </a:prstGeom>
          <a:noFill/>
        </p:spPr>
        <p:txBody>
          <a:bodyPr wrap="square" rtlCol="0">
            <a:spAutoFit/>
          </a:bodyPr>
          <a:lstStyle/>
          <a:p>
            <a:r>
              <a:rPr lang="en-US" altLang="zh-CN" sz="4000" b="1" dirty="0">
                <a:solidFill>
                  <a:schemeClr val="bg1"/>
                </a:solidFill>
                <a:latin typeface="+mj-lt"/>
                <a:ea typeface="+mj-ea"/>
              </a:rPr>
              <a:t>04</a:t>
            </a:r>
            <a:endParaRPr lang="zh-CN" altLang="en-US" sz="4000" b="1" dirty="0">
              <a:solidFill>
                <a:schemeClr val="bg1"/>
              </a:solidFill>
              <a:latin typeface="+mj-lt"/>
              <a:ea typeface="+mj-ea"/>
            </a:endParaRPr>
          </a:p>
        </p:txBody>
      </p:sp>
      <p:sp>
        <p:nvSpPr>
          <p:cNvPr id="7" name="内容占位符 6">
            <a:extLst>
              <a:ext uri="{FF2B5EF4-FFF2-40B4-BE49-F238E27FC236}">
                <a16:creationId xmlns:a16="http://schemas.microsoft.com/office/drawing/2014/main" xmlns="" id="{E96D7FAE-173A-4170-9542-AC338E17477B}"/>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2006202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ED243C6C-CD01-4969-A056-8F8F4A5FEC30}"/>
              </a:ext>
            </a:extLst>
          </p:cNvPr>
          <p:cNvGrpSpPr/>
          <p:nvPr/>
        </p:nvGrpSpPr>
        <p:grpSpPr>
          <a:xfrm>
            <a:off x="3958416" y="1910235"/>
            <a:ext cx="4290407" cy="3684706"/>
            <a:chOff x="4640972" y="2013105"/>
            <a:chExt cx="4290407" cy="3684706"/>
          </a:xfrm>
        </p:grpSpPr>
        <p:sp>
          <p:nvSpPr>
            <p:cNvPr id="6" name="六边形 5">
              <a:extLst>
                <a:ext uri="{FF2B5EF4-FFF2-40B4-BE49-F238E27FC236}">
                  <a16:creationId xmlns:a16="http://schemas.microsoft.com/office/drawing/2014/main" xmlns="" id="{D9C35218-AF43-4A2F-9C08-60C605785FD2}"/>
                </a:ext>
              </a:extLst>
            </p:cNvPr>
            <p:cNvSpPr/>
            <p:nvPr/>
          </p:nvSpPr>
          <p:spPr>
            <a:xfrm rot="1848124">
              <a:off x="5326772" y="2013105"/>
              <a:ext cx="1546257" cy="1307266"/>
            </a:xfrm>
            <a:prstGeom prst="hexagon">
              <a:avLst>
                <a:gd name="adj" fmla="val 28937"/>
                <a:gd name="vf" fmla="val 1154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7" name="六边形 6">
              <a:extLst>
                <a:ext uri="{FF2B5EF4-FFF2-40B4-BE49-F238E27FC236}">
                  <a16:creationId xmlns:a16="http://schemas.microsoft.com/office/drawing/2014/main" xmlns="" id="{05650DBD-22E6-4C5A-BABA-8940D1EDDC05}"/>
                </a:ext>
              </a:extLst>
            </p:cNvPr>
            <p:cNvSpPr/>
            <p:nvPr/>
          </p:nvSpPr>
          <p:spPr>
            <a:xfrm rot="1848124">
              <a:off x="4640972" y="3162454"/>
              <a:ext cx="1546257" cy="1307266"/>
            </a:xfrm>
            <a:prstGeom prst="hexagon">
              <a:avLst>
                <a:gd name="adj" fmla="val 28937"/>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六边形 7">
              <a:extLst>
                <a:ext uri="{FF2B5EF4-FFF2-40B4-BE49-F238E27FC236}">
                  <a16:creationId xmlns:a16="http://schemas.microsoft.com/office/drawing/2014/main" xmlns="" id="{1BE26194-34CA-48C0-8D6D-662B2755CE3D}"/>
                </a:ext>
              </a:extLst>
            </p:cNvPr>
            <p:cNvSpPr/>
            <p:nvPr/>
          </p:nvSpPr>
          <p:spPr>
            <a:xfrm rot="1848124">
              <a:off x="5326772" y="4352445"/>
              <a:ext cx="1546257" cy="1307266"/>
            </a:xfrm>
            <a:prstGeom prst="hexagon">
              <a:avLst>
                <a:gd name="adj" fmla="val 28937"/>
                <a:gd name="vf" fmla="val 11547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六边形 14">
              <a:extLst>
                <a:ext uri="{FF2B5EF4-FFF2-40B4-BE49-F238E27FC236}">
                  <a16:creationId xmlns:a16="http://schemas.microsoft.com/office/drawing/2014/main" xmlns="" id="{A938CF01-35E7-44C8-A507-9347617F3248}"/>
                </a:ext>
              </a:extLst>
            </p:cNvPr>
            <p:cNvSpPr/>
            <p:nvPr/>
          </p:nvSpPr>
          <p:spPr>
            <a:xfrm rot="1848124">
              <a:off x="6699322" y="2051209"/>
              <a:ext cx="1546257" cy="1307266"/>
            </a:xfrm>
            <a:prstGeom prst="hexagon">
              <a:avLst>
                <a:gd name="adj" fmla="val 28937"/>
                <a:gd name="vf" fmla="val 1154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六边形 15">
              <a:extLst>
                <a:ext uri="{FF2B5EF4-FFF2-40B4-BE49-F238E27FC236}">
                  <a16:creationId xmlns:a16="http://schemas.microsoft.com/office/drawing/2014/main" xmlns="" id="{08711395-796E-44B2-9084-39D77AA5E527}"/>
                </a:ext>
              </a:extLst>
            </p:cNvPr>
            <p:cNvSpPr/>
            <p:nvPr/>
          </p:nvSpPr>
          <p:spPr>
            <a:xfrm rot="1848124">
              <a:off x="7385122" y="3238654"/>
              <a:ext cx="1546257" cy="1307266"/>
            </a:xfrm>
            <a:prstGeom prst="hexagon">
              <a:avLst>
                <a:gd name="adj" fmla="val 28937"/>
                <a:gd name="vf" fmla="val 1154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六边形 16">
              <a:extLst>
                <a:ext uri="{FF2B5EF4-FFF2-40B4-BE49-F238E27FC236}">
                  <a16:creationId xmlns:a16="http://schemas.microsoft.com/office/drawing/2014/main" xmlns="" id="{896AAB86-9F9B-4667-96C4-6F2BB7F2E965}"/>
                </a:ext>
              </a:extLst>
            </p:cNvPr>
            <p:cNvSpPr/>
            <p:nvPr/>
          </p:nvSpPr>
          <p:spPr>
            <a:xfrm rot="1848124">
              <a:off x="6699322" y="4390545"/>
              <a:ext cx="1546257" cy="1307266"/>
            </a:xfrm>
            <a:prstGeom prst="hexagon">
              <a:avLst>
                <a:gd name="adj" fmla="val 28937"/>
                <a:gd name="vf" fmla="val 1154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a:extLst>
              <a:ext uri="{FF2B5EF4-FFF2-40B4-BE49-F238E27FC236}">
                <a16:creationId xmlns:a16="http://schemas.microsoft.com/office/drawing/2014/main" xmlns="" id="{337751EB-2BC8-4CAE-9BA8-4651FB4477FB}"/>
              </a:ext>
            </a:extLst>
          </p:cNvPr>
          <p:cNvGrpSpPr/>
          <p:nvPr/>
        </p:nvGrpSpPr>
        <p:grpSpPr>
          <a:xfrm rot="2205575">
            <a:off x="4935425" y="2243194"/>
            <a:ext cx="949043" cy="641350"/>
            <a:chOff x="9655457" y="2536825"/>
            <a:chExt cx="949043" cy="641350"/>
          </a:xfrm>
        </p:grpSpPr>
        <p:sp>
          <p:nvSpPr>
            <p:cNvPr id="20" name="矩形: 圆角 19">
              <a:extLst>
                <a:ext uri="{FF2B5EF4-FFF2-40B4-BE49-F238E27FC236}">
                  <a16:creationId xmlns:a16="http://schemas.microsoft.com/office/drawing/2014/main" xmlns="" id="{223A8A46-EED4-46A3-BA64-FD27D3DF77C3}"/>
                </a:ext>
              </a:extLst>
            </p:cNvPr>
            <p:cNvSpPr/>
            <p:nvPr/>
          </p:nvSpPr>
          <p:spPr>
            <a:xfrm>
              <a:off x="9655457" y="2733435"/>
              <a:ext cx="398974" cy="281228"/>
            </a:xfrm>
            <a:prstGeom prst="roundRect">
              <a:avLst>
                <a:gd name="adj" fmla="val 2344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EA9FE3FC-F3B2-49F3-ADE5-BEC05949B9F2}"/>
                </a:ext>
              </a:extLst>
            </p:cNvPr>
            <p:cNvSpPr/>
            <p:nvPr/>
          </p:nvSpPr>
          <p:spPr>
            <a:xfrm>
              <a:off x="10205526" y="2733435"/>
              <a:ext cx="398974" cy="281228"/>
            </a:xfrm>
            <a:prstGeom prst="roundRect">
              <a:avLst>
                <a:gd name="adj" fmla="val 23440"/>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a16="http://schemas.microsoft.com/office/drawing/2014/main" xmlns="" id="{B5D93038-351B-41DC-A245-1B67FC7711D0}"/>
                </a:ext>
              </a:extLst>
            </p:cNvPr>
            <p:cNvSpPr/>
            <p:nvPr/>
          </p:nvSpPr>
          <p:spPr>
            <a:xfrm flipV="1">
              <a:off x="10012718" y="2536825"/>
              <a:ext cx="234522" cy="202174"/>
            </a:xfrm>
            <a:prstGeom prst="triangle">
              <a:avLst>
                <a:gd name="adj" fmla="val 50000"/>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等腰三角形 22">
              <a:extLst>
                <a:ext uri="{FF2B5EF4-FFF2-40B4-BE49-F238E27FC236}">
                  <a16:creationId xmlns:a16="http://schemas.microsoft.com/office/drawing/2014/main" xmlns="" id="{A7765F95-B153-4AE6-8321-D9E652123680}"/>
                </a:ext>
              </a:extLst>
            </p:cNvPr>
            <p:cNvSpPr/>
            <p:nvPr/>
          </p:nvSpPr>
          <p:spPr>
            <a:xfrm>
              <a:off x="10020507" y="2989431"/>
              <a:ext cx="218944" cy="188744"/>
            </a:xfrm>
            <a:prstGeom prst="triangle">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形 23">
            <a:extLst>
              <a:ext uri="{FF2B5EF4-FFF2-40B4-BE49-F238E27FC236}">
                <a16:creationId xmlns:a16="http://schemas.microsoft.com/office/drawing/2014/main" xmlns="" id="{879031D8-28F3-4212-A256-8A841659618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387553" y="2189273"/>
            <a:ext cx="749190" cy="749190"/>
          </a:xfrm>
          <a:prstGeom prst="rect">
            <a:avLst/>
          </a:prstGeom>
        </p:spPr>
      </p:pic>
      <p:pic>
        <p:nvPicPr>
          <p:cNvPr id="26" name="图形 25">
            <a:extLst>
              <a:ext uri="{FF2B5EF4-FFF2-40B4-BE49-F238E27FC236}">
                <a16:creationId xmlns:a16="http://schemas.microsoft.com/office/drawing/2014/main" xmlns="" id="{2B8C17D0-E6CA-4B1E-AE2C-2BB871E5085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016961" y="3254484"/>
            <a:ext cx="917466" cy="917466"/>
          </a:xfrm>
          <a:prstGeom prst="rect">
            <a:avLst/>
          </a:prstGeom>
        </p:spPr>
      </p:pic>
      <p:pic>
        <p:nvPicPr>
          <p:cNvPr id="27" name="图形 26">
            <a:extLst>
              <a:ext uri="{FF2B5EF4-FFF2-40B4-BE49-F238E27FC236}">
                <a16:creationId xmlns:a16="http://schemas.microsoft.com/office/drawing/2014/main" xmlns="" id="{A5237DB7-66C0-40D2-B9B9-23C167AAA41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flipH="1">
            <a:off x="6452023" y="4634573"/>
            <a:ext cx="614004" cy="614004"/>
          </a:xfrm>
          <a:prstGeom prst="rect">
            <a:avLst/>
          </a:prstGeom>
        </p:spPr>
      </p:pic>
      <p:pic>
        <p:nvPicPr>
          <p:cNvPr id="28" name="图形 27">
            <a:extLst>
              <a:ext uri="{FF2B5EF4-FFF2-40B4-BE49-F238E27FC236}">
                <a16:creationId xmlns:a16="http://schemas.microsoft.com/office/drawing/2014/main" xmlns="" id="{7117742E-139F-407D-A203-E0D60B977435}"/>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043574" y="4527088"/>
            <a:ext cx="747540" cy="747540"/>
          </a:xfrm>
          <a:prstGeom prst="rect">
            <a:avLst/>
          </a:prstGeom>
        </p:spPr>
      </p:pic>
      <p:pic>
        <p:nvPicPr>
          <p:cNvPr id="30" name="图形 29">
            <a:extLst>
              <a:ext uri="{FF2B5EF4-FFF2-40B4-BE49-F238E27FC236}">
                <a16:creationId xmlns:a16="http://schemas.microsoft.com/office/drawing/2014/main" xmlns="" id="{818C3AE0-0199-4298-8AE8-E9854FF7DC5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4167647" y="3110035"/>
            <a:ext cx="1127794" cy="1127794"/>
          </a:xfrm>
          <a:prstGeom prst="rect">
            <a:avLst/>
          </a:prstGeom>
        </p:spPr>
      </p:pic>
      <p:sp>
        <p:nvSpPr>
          <p:cNvPr id="32" name="文本框 31">
            <a:extLst>
              <a:ext uri="{FF2B5EF4-FFF2-40B4-BE49-F238E27FC236}">
                <a16:creationId xmlns:a16="http://schemas.microsoft.com/office/drawing/2014/main" xmlns="" id="{3E1AAC6E-EBE1-4330-BDE4-34E6B1B2A36D}"/>
              </a:ext>
            </a:extLst>
          </p:cNvPr>
          <p:cNvSpPr txBox="1"/>
          <p:nvPr/>
        </p:nvSpPr>
        <p:spPr>
          <a:xfrm>
            <a:off x="2796610" y="163921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这里添加标题</a:t>
            </a:r>
          </a:p>
        </p:txBody>
      </p:sp>
      <p:sp>
        <p:nvSpPr>
          <p:cNvPr id="33" name="文本框 32">
            <a:extLst>
              <a:ext uri="{FF2B5EF4-FFF2-40B4-BE49-F238E27FC236}">
                <a16:creationId xmlns:a16="http://schemas.microsoft.com/office/drawing/2014/main" xmlns="" id="{4340A490-AA9E-45D9-9588-CD668B0A9718}"/>
              </a:ext>
            </a:extLst>
          </p:cNvPr>
          <p:cNvSpPr txBox="1"/>
          <p:nvPr/>
        </p:nvSpPr>
        <p:spPr>
          <a:xfrm>
            <a:off x="1285598" y="1975174"/>
            <a:ext cx="3337933" cy="867930"/>
          </a:xfrm>
          <a:prstGeom prst="rect">
            <a:avLst/>
          </a:prstGeom>
          <a:noFill/>
        </p:spPr>
        <p:txBody>
          <a:bodyPr wrap="square" rtlCol="0">
            <a:spAutoFit/>
          </a:bodyPr>
          <a:lstStyle/>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p:txBody>
      </p:sp>
      <p:sp>
        <p:nvSpPr>
          <p:cNvPr id="35" name="文本框 34">
            <a:extLst>
              <a:ext uri="{FF2B5EF4-FFF2-40B4-BE49-F238E27FC236}">
                <a16:creationId xmlns:a16="http://schemas.microsoft.com/office/drawing/2014/main" xmlns="" id="{E088B729-FF60-450B-A9D3-1746FDFFFAC1}"/>
              </a:ext>
            </a:extLst>
          </p:cNvPr>
          <p:cNvSpPr txBox="1"/>
          <p:nvPr/>
        </p:nvSpPr>
        <p:spPr>
          <a:xfrm>
            <a:off x="2056465" y="3097934"/>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这里添加标题</a:t>
            </a:r>
          </a:p>
        </p:txBody>
      </p:sp>
      <p:sp>
        <p:nvSpPr>
          <p:cNvPr id="36" name="文本框 35">
            <a:extLst>
              <a:ext uri="{FF2B5EF4-FFF2-40B4-BE49-F238E27FC236}">
                <a16:creationId xmlns:a16="http://schemas.microsoft.com/office/drawing/2014/main" xmlns="" id="{D1723C99-8FBE-45F5-B9F3-253CB17CADCC}"/>
              </a:ext>
            </a:extLst>
          </p:cNvPr>
          <p:cNvSpPr txBox="1"/>
          <p:nvPr/>
        </p:nvSpPr>
        <p:spPr>
          <a:xfrm>
            <a:off x="545453" y="3433889"/>
            <a:ext cx="3337933" cy="867930"/>
          </a:xfrm>
          <a:prstGeom prst="rect">
            <a:avLst/>
          </a:prstGeom>
          <a:noFill/>
        </p:spPr>
        <p:txBody>
          <a:bodyPr wrap="square" rtlCol="0">
            <a:spAutoFit/>
          </a:bodyPr>
          <a:lstStyle/>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p:txBody>
      </p:sp>
      <p:sp>
        <p:nvSpPr>
          <p:cNvPr id="41" name="文本框 40">
            <a:extLst>
              <a:ext uri="{FF2B5EF4-FFF2-40B4-BE49-F238E27FC236}">
                <a16:creationId xmlns:a16="http://schemas.microsoft.com/office/drawing/2014/main" xmlns="" id="{F1742258-7906-4A97-B1E4-9FF6D6F17EE1}"/>
              </a:ext>
            </a:extLst>
          </p:cNvPr>
          <p:cNvSpPr txBox="1"/>
          <p:nvPr/>
        </p:nvSpPr>
        <p:spPr>
          <a:xfrm>
            <a:off x="2796610" y="450886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这里添加标题</a:t>
            </a:r>
          </a:p>
        </p:txBody>
      </p:sp>
      <p:sp>
        <p:nvSpPr>
          <p:cNvPr id="42" name="文本框 41">
            <a:extLst>
              <a:ext uri="{FF2B5EF4-FFF2-40B4-BE49-F238E27FC236}">
                <a16:creationId xmlns:a16="http://schemas.microsoft.com/office/drawing/2014/main" xmlns="" id="{07035492-5192-4C29-8F02-894C7CA12D0C}"/>
              </a:ext>
            </a:extLst>
          </p:cNvPr>
          <p:cNvSpPr txBox="1"/>
          <p:nvPr/>
        </p:nvSpPr>
        <p:spPr>
          <a:xfrm>
            <a:off x="1285598" y="4844824"/>
            <a:ext cx="3337933" cy="867930"/>
          </a:xfrm>
          <a:prstGeom prst="rect">
            <a:avLst/>
          </a:prstGeom>
          <a:noFill/>
        </p:spPr>
        <p:txBody>
          <a:bodyPr wrap="square" rtlCol="0">
            <a:spAutoFit/>
          </a:bodyPr>
          <a:lstStyle/>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gn="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p:txBody>
      </p:sp>
      <p:sp>
        <p:nvSpPr>
          <p:cNvPr id="44" name="文本框 43">
            <a:extLst>
              <a:ext uri="{FF2B5EF4-FFF2-40B4-BE49-F238E27FC236}">
                <a16:creationId xmlns:a16="http://schemas.microsoft.com/office/drawing/2014/main" xmlns="" id="{32DE21A3-2E8A-4F88-B864-C53443F03EA3}"/>
              </a:ext>
            </a:extLst>
          </p:cNvPr>
          <p:cNvSpPr txBox="1"/>
          <p:nvPr/>
        </p:nvSpPr>
        <p:spPr>
          <a:xfrm>
            <a:off x="7503168" y="4508869"/>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这里添加标题</a:t>
            </a:r>
          </a:p>
        </p:txBody>
      </p:sp>
      <p:sp>
        <p:nvSpPr>
          <p:cNvPr id="45" name="文本框 44">
            <a:extLst>
              <a:ext uri="{FF2B5EF4-FFF2-40B4-BE49-F238E27FC236}">
                <a16:creationId xmlns:a16="http://schemas.microsoft.com/office/drawing/2014/main" xmlns="" id="{52D8FB8F-239F-460F-838D-AC694EE1F233}"/>
              </a:ext>
            </a:extLst>
          </p:cNvPr>
          <p:cNvSpPr txBox="1"/>
          <p:nvPr/>
        </p:nvSpPr>
        <p:spPr>
          <a:xfrm>
            <a:off x="7601026" y="4844824"/>
            <a:ext cx="3337933" cy="867930"/>
          </a:xfrm>
          <a:prstGeom prst="rect">
            <a:avLst/>
          </a:prstGeom>
          <a:noFill/>
        </p:spPr>
        <p:txBody>
          <a:bodyPr wrap="square" rtlCol="0">
            <a:spAutoFit/>
          </a:bodyPr>
          <a:lstStyle/>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p:txBody>
      </p:sp>
      <p:sp>
        <p:nvSpPr>
          <p:cNvPr id="47" name="文本框 46">
            <a:extLst>
              <a:ext uri="{FF2B5EF4-FFF2-40B4-BE49-F238E27FC236}">
                <a16:creationId xmlns:a16="http://schemas.microsoft.com/office/drawing/2014/main" xmlns="" id="{9CEF2E82-FB07-4D0F-A5D0-6D5F5D2A242B}"/>
              </a:ext>
            </a:extLst>
          </p:cNvPr>
          <p:cNvSpPr txBox="1"/>
          <p:nvPr/>
        </p:nvSpPr>
        <p:spPr>
          <a:xfrm>
            <a:off x="7503168" y="1644640"/>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这里添加标题</a:t>
            </a:r>
          </a:p>
        </p:txBody>
      </p:sp>
      <p:sp>
        <p:nvSpPr>
          <p:cNvPr id="48" name="文本框 47">
            <a:extLst>
              <a:ext uri="{FF2B5EF4-FFF2-40B4-BE49-F238E27FC236}">
                <a16:creationId xmlns:a16="http://schemas.microsoft.com/office/drawing/2014/main" xmlns="" id="{66D3D7C2-0C45-41A2-9104-ADEBDECC116F}"/>
              </a:ext>
            </a:extLst>
          </p:cNvPr>
          <p:cNvSpPr txBox="1"/>
          <p:nvPr/>
        </p:nvSpPr>
        <p:spPr>
          <a:xfrm>
            <a:off x="7601026" y="1980595"/>
            <a:ext cx="3337933" cy="867930"/>
          </a:xfrm>
          <a:prstGeom prst="rect">
            <a:avLst/>
          </a:prstGeom>
          <a:noFill/>
        </p:spPr>
        <p:txBody>
          <a:bodyPr wrap="square" rtlCol="0">
            <a:spAutoFit/>
          </a:bodyPr>
          <a:lstStyle/>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p:txBody>
      </p:sp>
      <p:sp>
        <p:nvSpPr>
          <p:cNvPr id="50" name="文本框 49">
            <a:extLst>
              <a:ext uri="{FF2B5EF4-FFF2-40B4-BE49-F238E27FC236}">
                <a16:creationId xmlns:a16="http://schemas.microsoft.com/office/drawing/2014/main" xmlns="" id="{6A691380-660D-493F-9A14-D23881FF2C04}"/>
              </a:ext>
            </a:extLst>
          </p:cNvPr>
          <p:cNvSpPr txBox="1"/>
          <p:nvPr/>
        </p:nvSpPr>
        <p:spPr>
          <a:xfrm>
            <a:off x="8290622" y="3103151"/>
            <a:ext cx="190451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这里添加标题</a:t>
            </a:r>
          </a:p>
        </p:txBody>
      </p:sp>
      <p:sp>
        <p:nvSpPr>
          <p:cNvPr id="51" name="文本框 50">
            <a:extLst>
              <a:ext uri="{FF2B5EF4-FFF2-40B4-BE49-F238E27FC236}">
                <a16:creationId xmlns:a16="http://schemas.microsoft.com/office/drawing/2014/main" xmlns="" id="{191AA113-98E4-4A83-AC65-2852FF27B1F7}"/>
              </a:ext>
            </a:extLst>
          </p:cNvPr>
          <p:cNvSpPr txBox="1"/>
          <p:nvPr/>
        </p:nvSpPr>
        <p:spPr>
          <a:xfrm>
            <a:off x="8388480" y="3439106"/>
            <a:ext cx="3337933" cy="867930"/>
          </a:xfrm>
          <a:prstGeom prst="rect">
            <a:avLst/>
          </a:prstGeom>
          <a:noFill/>
        </p:spPr>
        <p:txBody>
          <a:bodyPr wrap="square" rtlCol="0">
            <a:spAutoFit/>
          </a:bodyPr>
          <a:lstStyle/>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a:p>
            <a:pPr>
              <a:lnSpc>
                <a:spcPct val="120000"/>
              </a:lnSpc>
            </a:pPr>
            <a:r>
              <a:rPr lang="zh-CN" altLang="en-US" sz="1400" spc="300" dirty="0">
                <a:solidFill>
                  <a:schemeClr val="tx1">
                    <a:lumMod val="75000"/>
                    <a:lumOff val="25000"/>
                  </a:schemeClr>
                </a:solidFill>
              </a:rPr>
              <a:t>请在这里添加文字内容</a:t>
            </a:r>
            <a:endParaRPr lang="en-US" altLang="zh-CN" sz="1400" spc="300" dirty="0">
              <a:solidFill>
                <a:schemeClr val="tx1">
                  <a:lumMod val="75000"/>
                  <a:lumOff val="25000"/>
                </a:schemeClr>
              </a:solidFill>
            </a:endParaRPr>
          </a:p>
        </p:txBody>
      </p:sp>
      <p:sp>
        <p:nvSpPr>
          <p:cNvPr id="9" name="内容占位符 8">
            <a:extLst>
              <a:ext uri="{FF2B5EF4-FFF2-40B4-BE49-F238E27FC236}">
                <a16:creationId xmlns:a16="http://schemas.microsoft.com/office/drawing/2014/main" xmlns="" id="{ECD3658B-9DCD-4868-9102-813A2AADB752}"/>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4874406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xmlns="" id="{1F9726AA-95C4-43F7-98A1-56D1CE4EE190}"/>
              </a:ext>
            </a:extLst>
          </p:cNvPr>
          <p:cNvSpPr/>
          <p:nvPr/>
        </p:nvSpPr>
        <p:spPr>
          <a:xfrm>
            <a:off x="417455" y="0"/>
            <a:ext cx="4011561" cy="6858000"/>
          </a:xfrm>
          <a:prstGeom prst="roundRect">
            <a:avLst>
              <a:gd name="adj" fmla="val 0"/>
            </a:avLst>
          </a:prstGeom>
          <a:solidFill>
            <a:schemeClr val="bg1">
              <a:lumMod val="85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 name="圆角矩形 1">
            <a:extLst>
              <a:ext uri="{FF2B5EF4-FFF2-40B4-BE49-F238E27FC236}">
                <a16:creationId xmlns:a16="http://schemas.microsoft.com/office/drawing/2014/main" xmlns="" id="{7F933220-8BE8-440C-8525-CF0854731ECA}"/>
              </a:ext>
            </a:extLst>
          </p:cNvPr>
          <p:cNvSpPr/>
          <p:nvPr/>
        </p:nvSpPr>
        <p:spPr>
          <a:xfrm>
            <a:off x="0" y="0"/>
            <a:ext cx="4215539" cy="6858000"/>
          </a:xfrm>
          <a:prstGeom prst="roundRect">
            <a:avLst>
              <a:gd name="adj" fmla="val 0"/>
            </a:avLst>
          </a:prstGeom>
          <a:solidFill>
            <a:schemeClr val="accent1"/>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4" name="矩形 3">
            <a:extLst>
              <a:ext uri="{FF2B5EF4-FFF2-40B4-BE49-F238E27FC236}">
                <a16:creationId xmlns:a16="http://schemas.microsoft.com/office/drawing/2014/main" xmlns="" id="{32D18851-572A-4332-AE26-786074FB7B87}"/>
              </a:ext>
            </a:extLst>
          </p:cNvPr>
          <p:cNvSpPr/>
          <p:nvPr/>
        </p:nvSpPr>
        <p:spPr>
          <a:xfrm>
            <a:off x="6096000" y="1443841"/>
            <a:ext cx="4457950" cy="3970318"/>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chemeClr val="accent1"/>
                </a:solidFill>
                <a:effectLst/>
                <a:uLnTx/>
                <a:uFillTx/>
                <a:latin typeface="思源黑体 CN Light" panose="020B0300000000000000" pitchFamily="34" charset="-122"/>
                <a:ea typeface="思源黑体 CN Light" panose="020B0300000000000000" pitchFamily="34" charset="-122"/>
              </a:rPr>
              <a:t>第一部分    </a:t>
            </a:r>
            <a:r>
              <a:rPr kumimoji="0" lang="zh-CN" altLang="en-US"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研究背景意义</a:t>
            </a:r>
            <a:endParaRPr kumimoji="0" lang="en-US" altLang="zh-CN"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a:solidFill>
                  <a:schemeClr val="accent1"/>
                </a:solidFill>
                <a:latin typeface="思源黑体 CN Light" panose="020B0300000000000000" pitchFamily="34" charset="-122"/>
                <a:ea typeface="思源黑体 CN Light" panose="020B0300000000000000" pitchFamily="34" charset="-122"/>
              </a:rPr>
              <a:t>第二部分    </a:t>
            </a:r>
            <a:r>
              <a:rPr kumimoji="0" lang="zh-CN" altLang="en-US"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研究内容核心</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a:solidFill>
                  <a:schemeClr val="accent1"/>
                </a:solidFill>
                <a:latin typeface="思源黑体 CN Light" panose="020B0300000000000000" pitchFamily="34" charset="-122"/>
                <a:ea typeface="思源黑体 CN Light" panose="020B0300000000000000" pitchFamily="34" charset="-122"/>
              </a:rPr>
              <a:t>第三部分    </a:t>
            </a:r>
            <a:r>
              <a:rPr kumimoji="0" lang="zh-CN" altLang="en-US"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研发关键技术</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a:solidFill>
                  <a:schemeClr val="accent1"/>
                </a:solidFill>
                <a:latin typeface="思源黑体 CN Light" panose="020B0300000000000000" pitchFamily="34" charset="-122"/>
                <a:ea typeface="思源黑体 CN Light" panose="020B0300000000000000" pitchFamily="34" charset="-122"/>
              </a:rPr>
              <a:t>第四部分    </a:t>
            </a:r>
            <a:r>
              <a:rPr kumimoji="0" lang="zh-CN" altLang="en-US"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研究方法探讨</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lang="zh-CN" altLang="en-US" sz="2800" kern="0" dirty="0">
                <a:solidFill>
                  <a:schemeClr val="accent1"/>
                </a:solidFill>
                <a:latin typeface="思源黑体 CN Light" panose="020B0300000000000000" pitchFamily="34" charset="-122"/>
                <a:ea typeface="思源黑体 CN Light" panose="020B0300000000000000" pitchFamily="34" charset="-122"/>
              </a:rPr>
              <a:t>第五部分    </a:t>
            </a:r>
            <a:r>
              <a:rPr kumimoji="0" lang="zh-CN" altLang="en-US" sz="2800" b="0" i="0" u="none" strike="noStrike" kern="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rPr>
              <a:t>研究进度计划</a:t>
            </a:r>
          </a:p>
        </p:txBody>
      </p:sp>
      <p:cxnSp>
        <p:nvCxnSpPr>
          <p:cNvPr id="5" name="直接连接符 4">
            <a:extLst>
              <a:ext uri="{FF2B5EF4-FFF2-40B4-BE49-F238E27FC236}">
                <a16:creationId xmlns:a16="http://schemas.microsoft.com/office/drawing/2014/main" xmlns="" id="{2BD73762-B5A6-4039-85CF-FCC1DAFD61C8}"/>
              </a:ext>
            </a:extLst>
          </p:cNvPr>
          <p:cNvCxnSpPr>
            <a:cxnSpLocks/>
          </p:cNvCxnSpPr>
          <p:nvPr/>
        </p:nvCxnSpPr>
        <p:spPr>
          <a:xfrm>
            <a:off x="6205463" y="1960938"/>
            <a:ext cx="3879397" cy="0"/>
          </a:xfrm>
          <a:prstGeom prst="line">
            <a:avLst/>
          </a:prstGeom>
          <a:noFill/>
          <a:ln w="6350" cap="flat" cmpd="sng" algn="ctr">
            <a:solidFill>
              <a:sysClr val="window" lastClr="FFFFFF">
                <a:lumMod val="75000"/>
                <a:alpha val="50000"/>
              </a:sysClr>
            </a:solidFill>
            <a:prstDash val="solid"/>
            <a:miter lim="800000"/>
          </a:ln>
          <a:effectLst/>
        </p:spPr>
      </p:cxnSp>
      <p:cxnSp>
        <p:nvCxnSpPr>
          <p:cNvPr id="6" name="直接连接符 5">
            <a:extLst>
              <a:ext uri="{FF2B5EF4-FFF2-40B4-BE49-F238E27FC236}">
                <a16:creationId xmlns:a16="http://schemas.microsoft.com/office/drawing/2014/main" xmlns="" id="{8012782B-8AEF-4AEA-A243-CFC4D50799AC}"/>
              </a:ext>
            </a:extLst>
          </p:cNvPr>
          <p:cNvCxnSpPr>
            <a:cxnSpLocks/>
          </p:cNvCxnSpPr>
          <p:nvPr/>
        </p:nvCxnSpPr>
        <p:spPr>
          <a:xfrm>
            <a:off x="6205463" y="2806967"/>
            <a:ext cx="3879397" cy="0"/>
          </a:xfrm>
          <a:prstGeom prst="line">
            <a:avLst/>
          </a:prstGeom>
          <a:noFill/>
          <a:ln w="6350" cap="flat" cmpd="sng" algn="ctr">
            <a:solidFill>
              <a:sysClr val="window" lastClr="FFFFFF">
                <a:lumMod val="75000"/>
                <a:alpha val="50000"/>
              </a:sysClr>
            </a:solidFill>
            <a:prstDash val="solid"/>
            <a:miter lim="800000"/>
          </a:ln>
          <a:effectLst/>
        </p:spPr>
      </p:cxnSp>
      <p:cxnSp>
        <p:nvCxnSpPr>
          <p:cNvPr id="7" name="直接连接符 6">
            <a:extLst>
              <a:ext uri="{FF2B5EF4-FFF2-40B4-BE49-F238E27FC236}">
                <a16:creationId xmlns:a16="http://schemas.microsoft.com/office/drawing/2014/main" xmlns="" id="{9C5C730B-D2A2-41E8-AC65-C00DDFD5AB04}"/>
              </a:ext>
            </a:extLst>
          </p:cNvPr>
          <p:cNvCxnSpPr>
            <a:cxnSpLocks/>
          </p:cNvCxnSpPr>
          <p:nvPr/>
        </p:nvCxnSpPr>
        <p:spPr>
          <a:xfrm>
            <a:off x="6205463" y="3749502"/>
            <a:ext cx="3879397" cy="0"/>
          </a:xfrm>
          <a:prstGeom prst="line">
            <a:avLst/>
          </a:prstGeom>
          <a:noFill/>
          <a:ln w="6350" cap="flat" cmpd="sng" algn="ctr">
            <a:solidFill>
              <a:sysClr val="window" lastClr="FFFFFF">
                <a:lumMod val="75000"/>
                <a:alpha val="50000"/>
              </a:sysClr>
            </a:solidFill>
            <a:prstDash val="solid"/>
            <a:miter lim="800000"/>
          </a:ln>
          <a:effectLst/>
        </p:spPr>
      </p:cxnSp>
      <p:cxnSp>
        <p:nvCxnSpPr>
          <p:cNvPr id="8" name="直接连接符 7">
            <a:extLst>
              <a:ext uri="{FF2B5EF4-FFF2-40B4-BE49-F238E27FC236}">
                <a16:creationId xmlns:a16="http://schemas.microsoft.com/office/drawing/2014/main" xmlns="" id="{C82B7B4B-5466-493D-A4F7-FA20EA129114}"/>
              </a:ext>
            </a:extLst>
          </p:cNvPr>
          <p:cNvCxnSpPr>
            <a:cxnSpLocks/>
          </p:cNvCxnSpPr>
          <p:nvPr/>
        </p:nvCxnSpPr>
        <p:spPr>
          <a:xfrm>
            <a:off x="6205463" y="4593563"/>
            <a:ext cx="3765090" cy="0"/>
          </a:xfrm>
          <a:prstGeom prst="line">
            <a:avLst/>
          </a:prstGeom>
          <a:noFill/>
          <a:ln w="6350" cap="flat" cmpd="sng" algn="ctr">
            <a:solidFill>
              <a:sysClr val="window" lastClr="FFFFFF">
                <a:lumMod val="75000"/>
                <a:alpha val="50000"/>
              </a:sysClr>
            </a:solidFill>
            <a:prstDash val="solid"/>
            <a:miter lim="800000"/>
          </a:ln>
          <a:effectLst/>
        </p:spPr>
      </p:cxnSp>
      <p:cxnSp>
        <p:nvCxnSpPr>
          <p:cNvPr id="9" name="直接连接符 8">
            <a:extLst>
              <a:ext uri="{FF2B5EF4-FFF2-40B4-BE49-F238E27FC236}">
                <a16:creationId xmlns:a16="http://schemas.microsoft.com/office/drawing/2014/main" xmlns="" id="{C799AEDF-744A-4152-B26E-3F9971ADC968}"/>
              </a:ext>
            </a:extLst>
          </p:cNvPr>
          <p:cNvCxnSpPr>
            <a:cxnSpLocks/>
          </p:cNvCxnSpPr>
          <p:nvPr/>
        </p:nvCxnSpPr>
        <p:spPr>
          <a:xfrm>
            <a:off x="6205463" y="5414159"/>
            <a:ext cx="3879397" cy="0"/>
          </a:xfrm>
          <a:prstGeom prst="line">
            <a:avLst/>
          </a:prstGeom>
          <a:noFill/>
          <a:ln w="6350" cap="flat" cmpd="sng" algn="ctr">
            <a:solidFill>
              <a:sysClr val="window" lastClr="FFFFFF">
                <a:lumMod val="75000"/>
                <a:alpha val="50000"/>
              </a:sysClr>
            </a:solidFill>
            <a:prstDash val="solid"/>
            <a:miter lim="800000"/>
          </a:ln>
          <a:effectLst/>
        </p:spPr>
      </p:cxnSp>
      <p:grpSp>
        <p:nvGrpSpPr>
          <p:cNvPr id="11" name="组合 10">
            <a:extLst>
              <a:ext uri="{FF2B5EF4-FFF2-40B4-BE49-F238E27FC236}">
                <a16:creationId xmlns:a16="http://schemas.microsoft.com/office/drawing/2014/main" xmlns="" id="{97105D61-5C3E-4EB9-B064-02543B6A1290}"/>
              </a:ext>
            </a:extLst>
          </p:cNvPr>
          <p:cNvGrpSpPr/>
          <p:nvPr/>
        </p:nvGrpSpPr>
        <p:grpSpPr>
          <a:xfrm>
            <a:off x="1129826" y="2445677"/>
            <a:ext cx="1954627" cy="1966644"/>
            <a:chOff x="1074057" y="2518270"/>
            <a:chExt cx="1954627" cy="1966644"/>
          </a:xfrm>
        </p:grpSpPr>
        <p:sp>
          <p:nvSpPr>
            <p:cNvPr id="12" name="矩形 11">
              <a:extLst>
                <a:ext uri="{FF2B5EF4-FFF2-40B4-BE49-F238E27FC236}">
                  <a16:creationId xmlns:a16="http://schemas.microsoft.com/office/drawing/2014/main" xmlns="" id="{8B8DFC8B-AB77-449C-9080-6FDA3CAABC0D}"/>
                </a:ext>
              </a:extLst>
            </p:cNvPr>
            <p:cNvSpPr/>
            <p:nvPr/>
          </p:nvSpPr>
          <p:spPr>
            <a:xfrm>
              <a:off x="1074057" y="2518270"/>
              <a:ext cx="1349939" cy="1966644"/>
            </a:xfrm>
            <a:prstGeom prst="rect">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bg1"/>
                  </a:solidFill>
                </a:ln>
                <a:solidFill>
                  <a:srgbClr val="82318E"/>
                </a:solidFill>
              </a:endParaRPr>
            </a:p>
          </p:txBody>
        </p:sp>
        <p:grpSp>
          <p:nvGrpSpPr>
            <p:cNvPr id="13" name="组合 12">
              <a:extLst>
                <a:ext uri="{FF2B5EF4-FFF2-40B4-BE49-F238E27FC236}">
                  <a16:creationId xmlns:a16="http://schemas.microsoft.com/office/drawing/2014/main" xmlns="" id="{938AD974-B9F2-4A1F-B9B7-9E8A010D2C1F}"/>
                </a:ext>
              </a:extLst>
            </p:cNvPr>
            <p:cNvGrpSpPr/>
            <p:nvPr/>
          </p:nvGrpSpPr>
          <p:grpSpPr>
            <a:xfrm>
              <a:off x="1185596" y="2891057"/>
              <a:ext cx="1843088" cy="1221070"/>
              <a:chOff x="1185596" y="2806967"/>
              <a:chExt cx="1843088" cy="1221070"/>
            </a:xfrm>
          </p:grpSpPr>
          <p:sp>
            <p:nvSpPr>
              <p:cNvPr id="14" name="文本框 13">
                <a:extLst>
                  <a:ext uri="{FF2B5EF4-FFF2-40B4-BE49-F238E27FC236}">
                    <a16:creationId xmlns:a16="http://schemas.microsoft.com/office/drawing/2014/main" xmlns="" id="{06DE403F-20A8-4955-95D0-19C04DDCE54D}"/>
                  </a:ext>
                </a:extLst>
              </p:cNvPr>
              <p:cNvSpPr txBox="1"/>
              <p:nvPr/>
            </p:nvSpPr>
            <p:spPr>
              <a:xfrm>
                <a:off x="1185596" y="2806967"/>
                <a:ext cx="1843088" cy="1015663"/>
              </a:xfrm>
              <a:prstGeom prst="rect">
                <a:avLst/>
              </a:prstGeom>
              <a:solidFill>
                <a:schemeClr val="accent1"/>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rPr>
                  <a:t>目录</a:t>
                </a:r>
              </a:p>
            </p:txBody>
          </p:sp>
          <p:sp>
            <p:nvSpPr>
              <p:cNvPr id="15" name="文本框 14">
                <a:extLst>
                  <a:ext uri="{FF2B5EF4-FFF2-40B4-BE49-F238E27FC236}">
                    <a16:creationId xmlns:a16="http://schemas.microsoft.com/office/drawing/2014/main" xmlns="" id="{D125D3D8-F435-4126-BE6F-7F7861A0E0B7}"/>
                  </a:ext>
                </a:extLst>
              </p:cNvPr>
              <p:cNvSpPr txBox="1"/>
              <p:nvPr/>
            </p:nvSpPr>
            <p:spPr>
              <a:xfrm>
                <a:off x="1305170" y="3689483"/>
                <a:ext cx="1536282" cy="338554"/>
              </a:xfrm>
              <a:prstGeom prst="rect">
                <a:avLst/>
              </a:prstGeom>
              <a:solidFill>
                <a:schemeClr val="accent1"/>
              </a:solid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rPr>
                  <a:t>CONTENTS</a:t>
                </a:r>
                <a:endParaRPr kumimoji="0" lang="zh-CN" altLang="en-US" sz="1600" i="0" u="none" strike="noStrike" kern="1200" cap="none" spc="0" normalizeH="0" baseline="0" noProof="0" dirty="0">
                  <a:ln>
                    <a:noFill/>
                  </a:ln>
                  <a:solidFill>
                    <a:schemeClr val="bg1"/>
                  </a:solidFill>
                  <a:effectLst/>
                  <a:uLnTx/>
                  <a:uFillTx/>
                  <a:latin typeface="思源黑体 CN Light" panose="020B0300000000000000" pitchFamily="34" charset="-122"/>
                  <a:ea typeface="思源黑体 CN Light" panose="020B0300000000000000" pitchFamily="34" charset="-122"/>
                </a:endParaRPr>
              </a:p>
            </p:txBody>
          </p:sp>
        </p:grpSp>
      </p:grpSp>
    </p:spTree>
    <p:extLst>
      <p:ext uri="{BB962C8B-B14F-4D97-AF65-F5344CB8AC3E}">
        <p14:creationId xmlns:p14="http://schemas.microsoft.com/office/powerpoint/2010/main" val="37953147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17505575-AC04-499B-A857-7E63CA3C18FE}"/>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15EA3BC5-9BA8-4FB9-8FC3-98E84D581ABC}"/>
              </a:ext>
            </a:extLst>
          </p:cNvPr>
          <p:cNvSpPr/>
          <p:nvPr/>
        </p:nvSpPr>
        <p:spPr>
          <a:xfrm>
            <a:off x="0" y="0"/>
            <a:ext cx="12192000" cy="6858000"/>
          </a:xfrm>
          <a:prstGeom prst="rect">
            <a:avLst/>
          </a:prstGeom>
          <a:solidFill>
            <a:schemeClr val="accent1">
              <a:alpha val="96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3975BE8B-7153-4D1E-9052-E35773036821}"/>
              </a:ext>
            </a:extLst>
          </p:cNvPr>
          <p:cNvSpPr/>
          <p:nvPr/>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975A57DE-648E-4E80-B740-FB9184F37581}"/>
              </a:ext>
            </a:extLst>
          </p:cNvPr>
          <p:cNvSpPr txBox="1"/>
          <p:nvPr/>
        </p:nvSpPr>
        <p:spPr>
          <a:xfrm>
            <a:off x="3412988" y="2712196"/>
            <a:ext cx="6645412" cy="707886"/>
          </a:xfrm>
          <a:prstGeom prst="rect">
            <a:avLst/>
          </a:prstGeom>
          <a:noFill/>
        </p:spPr>
        <p:txBody>
          <a:bodyPr wrap="square" rtlCol="0">
            <a:spAutoFit/>
          </a:bodyPr>
          <a:lstStyle/>
          <a:p>
            <a:r>
              <a:rPr lang="en-US" altLang="zh-CN" sz="4000" dirty="0">
                <a:solidFill>
                  <a:schemeClr val="bg1"/>
                </a:solidFill>
                <a:latin typeface="+mj-ea"/>
                <a:ea typeface="+mj-ea"/>
              </a:rPr>
              <a:t>PART  </a:t>
            </a:r>
            <a:r>
              <a:rPr lang="en-US" altLang="zh-CN" sz="4000" b="1" dirty="0">
                <a:solidFill>
                  <a:schemeClr val="bg1"/>
                </a:solidFill>
                <a:latin typeface="+mj-lt"/>
                <a:ea typeface="+mj-ea"/>
              </a:rPr>
              <a:t>04</a:t>
            </a:r>
            <a:r>
              <a:rPr lang="en-US" altLang="zh-CN" sz="4000" dirty="0">
                <a:solidFill>
                  <a:schemeClr val="bg1"/>
                </a:solidFill>
                <a:latin typeface="+mj-ea"/>
                <a:ea typeface="+mj-ea"/>
              </a:rPr>
              <a:t>      </a:t>
            </a:r>
            <a:r>
              <a:rPr lang="zh-CN" altLang="en-US" sz="4000" dirty="0">
                <a:solidFill>
                  <a:schemeClr val="bg1"/>
                </a:solidFill>
                <a:latin typeface="+mj-ea"/>
                <a:ea typeface="+mj-ea"/>
              </a:rPr>
              <a:t>研究方法探讨</a:t>
            </a:r>
          </a:p>
        </p:txBody>
      </p:sp>
      <p:grpSp>
        <p:nvGrpSpPr>
          <p:cNvPr id="40" name="组合 39">
            <a:extLst>
              <a:ext uri="{FF2B5EF4-FFF2-40B4-BE49-F238E27FC236}">
                <a16:creationId xmlns:a16="http://schemas.microsoft.com/office/drawing/2014/main" xmlns="" id="{B9297DCC-A7C1-4DF8-A265-5DA9A7FCDD5A}"/>
              </a:ext>
            </a:extLst>
          </p:cNvPr>
          <p:cNvGrpSpPr/>
          <p:nvPr/>
        </p:nvGrpSpPr>
        <p:grpSpPr>
          <a:xfrm>
            <a:off x="6348573" y="3506462"/>
            <a:ext cx="2274727" cy="1550134"/>
            <a:chOff x="6348573" y="3506462"/>
            <a:chExt cx="2274727" cy="1550134"/>
          </a:xfrm>
        </p:grpSpPr>
        <p:grpSp>
          <p:nvGrpSpPr>
            <p:cNvPr id="26" name="组合 25">
              <a:extLst>
                <a:ext uri="{FF2B5EF4-FFF2-40B4-BE49-F238E27FC236}">
                  <a16:creationId xmlns:a16="http://schemas.microsoft.com/office/drawing/2014/main" xmlns="" id="{4A5ED647-5702-4BF9-8C2E-A6BBAB21A893}"/>
                </a:ext>
              </a:extLst>
            </p:cNvPr>
            <p:cNvGrpSpPr/>
            <p:nvPr/>
          </p:nvGrpSpPr>
          <p:grpSpPr>
            <a:xfrm>
              <a:off x="6348573" y="3506462"/>
              <a:ext cx="2274727" cy="338554"/>
              <a:chOff x="6399373" y="3869323"/>
              <a:chExt cx="2274727" cy="338554"/>
            </a:xfrm>
          </p:grpSpPr>
          <p:sp>
            <p:nvSpPr>
              <p:cNvPr id="11" name="椭圆 10">
                <a:extLst>
                  <a:ext uri="{FF2B5EF4-FFF2-40B4-BE49-F238E27FC236}">
                    <a16:creationId xmlns:a16="http://schemas.microsoft.com/office/drawing/2014/main" xmlns="" id="{FA205D32-70E8-4FF2-84E9-E179F3E04E06}"/>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64D361AA-FE4B-47CD-B797-DA62AD5ABFF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28" name="组合 27">
              <a:extLst>
                <a:ext uri="{FF2B5EF4-FFF2-40B4-BE49-F238E27FC236}">
                  <a16:creationId xmlns:a16="http://schemas.microsoft.com/office/drawing/2014/main" xmlns="" id="{E1D7F8AD-55DC-484E-94A8-3981B6AE294E}"/>
                </a:ext>
              </a:extLst>
            </p:cNvPr>
            <p:cNvGrpSpPr/>
            <p:nvPr/>
          </p:nvGrpSpPr>
          <p:grpSpPr>
            <a:xfrm>
              <a:off x="6348573" y="3910322"/>
              <a:ext cx="2274727" cy="338554"/>
              <a:chOff x="6399373" y="3869323"/>
              <a:chExt cx="2274727" cy="338554"/>
            </a:xfrm>
          </p:grpSpPr>
          <p:sp>
            <p:nvSpPr>
              <p:cNvPr id="29" name="椭圆 28">
                <a:extLst>
                  <a:ext uri="{FF2B5EF4-FFF2-40B4-BE49-F238E27FC236}">
                    <a16:creationId xmlns:a16="http://schemas.microsoft.com/office/drawing/2014/main" xmlns="" id="{68F9E80B-3C9B-424A-BA3B-7153E651C8C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76F4503F-3499-4C28-8CCA-508CFECF4746}"/>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1" name="组合 30">
              <a:extLst>
                <a:ext uri="{FF2B5EF4-FFF2-40B4-BE49-F238E27FC236}">
                  <a16:creationId xmlns:a16="http://schemas.microsoft.com/office/drawing/2014/main" xmlns="" id="{CEABBA7F-1CD3-430E-9B03-E709A239A9FC}"/>
                </a:ext>
              </a:extLst>
            </p:cNvPr>
            <p:cNvGrpSpPr/>
            <p:nvPr/>
          </p:nvGrpSpPr>
          <p:grpSpPr>
            <a:xfrm>
              <a:off x="6348573" y="4314182"/>
              <a:ext cx="2274727" cy="338554"/>
              <a:chOff x="6399373" y="3869323"/>
              <a:chExt cx="2274727" cy="338554"/>
            </a:xfrm>
          </p:grpSpPr>
          <p:sp>
            <p:nvSpPr>
              <p:cNvPr id="32" name="椭圆 31">
                <a:extLst>
                  <a:ext uri="{FF2B5EF4-FFF2-40B4-BE49-F238E27FC236}">
                    <a16:creationId xmlns:a16="http://schemas.microsoft.com/office/drawing/2014/main" xmlns="" id="{6B158090-26B8-4B4A-B353-4208FB27B57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247A20D-E0E6-47A7-852C-F324E98ECD2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4" name="组合 33">
              <a:extLst>
                <a:ext uri="{FF2B5EF4-FFF2-40B4-BE49-F238E27FC236}">
                  <a16:creationId xmlns:a16="http://schemas.microsoft.com/office/drawing/2014/main" xmlns="" id="{DFF90A22-180B-44A6-81EA-AEDFB58E39E1}"/>
                </a:ext>
              </a:extLst>
            </p:cNvPr>
            <p:cNvGrpSpPr/>
            <p:nvPr/>
          </p:nvGrpSpPr>
          <p:grpSpPr>
            <a:xfrm>
              <a:off x="6348573" y="4718042"/>
              <a:ext cx="2274727" cy="338554"/>
              <a:chOff x="6399373" y="3869323"/>
              <a:chExt cx="2274727" cy="338554"/>
            </a:xfrm>
          </p:grpSpPr>
          <p:sp>
            <p:nvSpPr>
              <p:cNvPr id="35" name="椭圆 34">
                <a:extLst>
                  <a:ext uri="{FF2B5EF4-FFF2-40B4-BE49-F238E27FC236}">
                    <a16:creationId xmlns:a16="http://schemas.microsoft.com/office/drawing/2014/main" xmlns="" id="{77DA4D3D-4721-4F8E-A165-8A6394CCD028}"/>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E3D9C68E-BB0D-4083-A941-C0A86C739AD7}"/>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spTree>
    <p:extLst>
      <p:ext uri="{BB962C8B-B14F-4D97-AF65-F5344CB8AC3E}">
        <p14:creationId xmlns:p14="http://schemas.microsoft.com/office/powerpoint/2010/main" val="136030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3AF40733-F3A9-4BE5-8219-C9C1FB0DF67E}"/>
              </a:ext>
            </a:extLst>
          </p:cNvPr>
          <p:cNvGrpSpPr/>
          <p:nvPr/>
        </p:nvGrpSpPr>
        <p:grpSpPr>
          <a:xfrm>
            <a:off x="1305894" y="1625600"/>
            <a:ext cx="9580214" cy="2895600"/>
            <a:chOff x="1043739" y="1943100"/>
            <a:chExt cx="9916361" cy="2997200"/>
          </a:xfrm>
        </p:grpSpPr>
        <p:grpSp>
          <p:nvGrpSpPr>
            <p:cNvPr id="8" name="组合 7">
              <a:extLst>
                <a:ext uri="{FF2B5EF4-FFF2-40B4-BE49-F238E27FC236}">
                  <a16:creationId xmlns:a16="http://schemas.microsoft.com/office/drawing/2014/main" xmlns="" id="{2012CA2E-B59C-4E57-BE5F-82933EBB66A8}"/>
                </a:ext>
              </a:extLst>
            </p:cNvPr>
            <p:cNvGrpSpPr/>
            <p:nvPr/>
          </p:nvGrpSpPr>
          <p:grpSpPr>
            <a:xfrm>
              <a:off x="1043739" y="1943100"/>
              <a:ext cx="4201361" cy="2997200"/>
              <a:chOff x="1043739" y="1943100"/>
              <a:chExt cx="4201361" cy="2997200"/>
            </a:xfrm>
          </p:grpSpPr>
          <p:sp>
            <p:nvSpPr>
              <p:cNvPr id="6" name="椭圆 5">
                <a:extLst>
                  <a:ext uri="{FF2B5EF4-FFF2-40B4-BE49-F238E27FC236}">
                    <a16:creationId xmlns:a16="http://schemas.microsoft.com/office/drawing/2014/main" xmlns="" id="{F28857D2-0252-4501-B438-2065F6FA3F0A}"/>
                  </a:ext>
                </a:extLst>
              </p:cNvPr>
              <p:cNvSpPr/>
              <p:nvPr/>
            </p:nvSpPr>
            <p:spPr>
              <a:xfrm>
                <a:off x="1043739" y="1943100"/>
                <a:ext cx="2997200" cy="299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73A83BE-0076-493A-A831-FF9AD2D71086}"/>
                  </a:ext>
                </a:extLst>
              </p:cNvPr>
              <p:cNvSpPr/>
              <p:nvPr/>
            </p:nvSpPr>
            <p:spPr>
              <a:xfrm>
                <a:off x="3721742" y="2680021"/>
                <a:ext cx="1523358" cy="1523358"/>
              </a:xfrm>
              <a:prstGeom prst="ellipse">
                <a:avLst/>
              </a:pr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mj-lt"/>
                    <a:ea typeface="+mj-ea"/>
                  </a:rPr>
                  <a:t>65%</a:t>
                </a:r>
                <a:endParaRPr lang="zh-CN" altLang="en-US" sz="2800" b="1" dirty="0">
                  <a:latin typeface="+mj-lt"/>
                  <a:ea typeface="+mj-ea"/>
                </a:endParaRPr>
              </a:p>
            </p:txBody>
          </p:sp>
        </p:grpSp>
        <p:grpSp>
          <p:nvGrpSpPr>
            <p:cNvPr id="9" name="组合 8">
              <a:extLst>
                <a:ext uri="{FF2B5EF4-FFF2-40B4-BE49-F238E27FC236}">
                  <a16:creationId xmlns:a16="http://schemas.microsoft.com/office/drawing/2014/main" xmlns="" id="{E5676E18-BDA6-4395-A030-6E2348E8BCA4}"/>
                </a:ext>
              </a:extLst>
            </p:cNvPr>
            <p:cNvGrpSpPr/>
            <p:nvPr/>
          </p:nvGrpSpPr>
          <p:grpSpPr>
            <a:xfrm flipH="1">
              <a:off x="6758739" y="1943100"/>
              <a:ext cx="4201361" cy="2997200"/>
              <a:chOff x="1043739" y="1943100"/>
              <a:chExt cx="4201361" cy="2997200"/>
            </a:xfrm>
          </p:grpSpPr>
          <p:sp>
            <p:nvSpPr>
              <p:cNvPr id="10" name="椭圆 9">
                <a:extLst>
                  <a:ext uri="{FF2B5EF4-FFF2-40B4-BE49-F238E27FC236}">
                    <a16:creationId xmlns:a16="http://schemas.microsoft.com/office/drawing/2014/main" xmlns="" id="{93A65879-C64D-4295-B8C6-AB67E7908283}"/>
                  </a:ext>
                </a:extLst>
              </p:cNvPr>
              <p:cNvSpPr/>
              <p:nvPr/>
            </p:nvSpPr>
            <p:spPr>
              <a:xfrm>
                <a:off x="1043739" y="1943100"/>
                <a:ext cx="2997200" cy="2997200"/>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BB8EE8DA-E604-4799-B1E9-EA81A043F072}"/>
                  </a:ext>
                </a:extLst>
              </p:cNvPr>
              <p:cNvSpPr/>
              <p:nvPr/>
            </p:nvSpPr>
            <p:spPr>
              <a:xfrm>
                <a:off x="3721742" y="2680021"/>
                <a:ext cx="1523358" cy="1523358"/>
              </a:xfrm>
              <a:prstGeom prst="ellipse">
                <a:avLst/>
              </a:prstGeom>
              <a:solidFill>
                <a:srgbClr val="02A4EC"/>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mj-lt"/>
                    <a:ea typeface="+mj-ea"/>
                  </a:rPr>
                  <a:t>35%</a:t>
                </a:r>
                <a:endParaRPr lang="zh-CN" altLang="en-US" sz="2800" b="1" dirty="0">
                  <a:latin typeface="+mj-lt"/>
                  <a:ea typeface="+mj-ea"/>
                </a:endParaRPr>
              </a:p>
            </p:txBody>
          </p:sp>
        </p:grpSp>
        <p:pic>
          <p:nvPicPr>
            <p:cNvPr id="13" name="图形 12">
              <a:extLst>
                <a:ext uri="{FF2B5EF4-FFF2-40B4-BE49-F238E27FC236}">
                  <a16:creationId xmlns:a16="http://schemas.microsoft.com/office/drawing/2014/main" xmlns="" id="{D1017098-E139-45C3-AC1D-7736555702B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604878" y="2504239"/>
              <a:ext cx="1874922" cy="1874922"/>
            </a:xfrm>
            <a:prstGeom prst="rect">
              <a:avLst/>
            </a:prstGeom>
          </p:spPr>
        </p:pic>
        <p:pic>
          <p:nvPicPr>
            <p:cNvPr id="15" name="图形 14">
              <a:extLst>
                <a:ext uri="{FF2B5EF4-FFF2-40B4-BE49-F238E27FC236}">
                  <a16:creationId xmlns:a16="http://schemas.microsoft.com/office/drawing/2014/main" xmlns="" id="{6736B519-74B7-4A81-AC34-527BC21AEA2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509000" y="2476500"/>
              <a:ext cx="1905000" cy="1905000"/>
            </a:xfrm>
            <a:prstGeom prst="rect">
              <a:avLst/>
            </a:prstGeom>
          </p:spPr>
        </p:pic>
      </p:grpSp>
      <p:sp>
        <p:nvSpPr>
          <p:cNvPr id="16" name="文本框 15">
            <a:extLst>
              <a:ext uri="{FF2B5EF4-FFF2-40B4-BE49-F238E27FC236}">
                <a16:creationId xmlns:a16="http://schemas.microsoft.com/office/drawing/2014/main" xmlns="" id="{84531388-8E6A-4C1F-B630-AD50C318CCA0}"/>
              </a:ext>
            </a:extLst>
          </p:cNvPr>
          <p:cNvSpPr txBox="1"/>
          <p:nvPr/>
        </p:nvSpPr>
        <p:spPr>
          <a:xfrm>
            <a:off x="5697065" y="2689451"/>
            <a:ext cx="879984" cy="769441"/>
          </a:xfrm>
          <a:prstGeom prst="rect">
            <a:avLst/>
          </a:prstGeom>
          <a:noFill/>
        </p:spPr>
        <p:txBody>
          <a:bodyPr wrap="none" rtlCol="0">
            <a:spAutoFit/>
          </a:bodyPr>
          <a:lstStyle/>
          <a:p>
            <a:r>
              <a:rPr lang="en-US" altLang="zh-CN" sz="4400" dirty="0">
                <a:solidFill>
                  <a:schemeClr val="tx1">
                    <a:lumMod val="75000"/>
                    <a:lumOff val="25000"/>
                  </a:schemeClr>
                </a:solidFill>
                <a:latin typeface="思源黑体 CN Bold" panose="020B0800000000000000" pitchFamily="34" charset="-122"/>
                <a:ea typeface="思源黑体 CN Bold" panose="020B0800000000000000" pitchFamily="34" charset="-122"/>
              </a:rPr>
              <a:t>VS</a:t>
            </a:r>
            <a:endParaRPr lang="zh-CN" altLang="en-US" sz="4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0" name="文本框 19">
            <a:extLst>
              <a:ext uri="{FF2B5EF4-FFF2-40B4-BE49-F238E27FC236}">
                <a16:creationId xmlns:a16="http://schemas.microsoft.com/office/drawing/2014/main" xmlns="" id="{5BB22F48-7349-4E5E-9BE1-AA85F5AEDDD8}"/>
              </a:ext>
            </a:extLst>
          </p:cNvPr>
          <p:cNvSpPr txBox="1"/>
          <p:nvPr/>
        </p:nvSpPr>
        <p:spPr>
          <a:xfrm flipH="1">
            <a:off x="1789225" y="4775707"/>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21" name="文本框 20">
            <a:extLst>
              <a:ext uri="{FF2B5EF4-FFF2-40B4-BE49-F238E27FC236}">
                <a16:creationId xmlns:a16="http://schemas.microsoft.com/office/drawing/2014/main" xmlns="" id="{23B7F6AB-EB8A-4F9B-ABCA-2CAD0CBD1A8D}"/>
              </a:ext>
            </a:extLst>
          </p:cNvPr>
          <p:cNvSpPr txBox="1"/>
          <p:nvPr/>
        </p:nvSpPr>
        <p:spPr>
          <a:xfrm flipH="1">
            <a:off x="1358031" y="5168970"/>
            <a:ext cx="2791324"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p>
        </p:txBody>
      </p:sp>
      <p:sp>
        <p:nvSpPr>
          <p:cNvPr id="23" name="文本框 22">
            <a:extLst>
              <a:ext uri="{FF2B5EF4-FFF2-40B4-BE49-F238E27FC236}">
                <a16:creationId xmlns:a16="http://schemas.microsoft.com/office/drawing/2014/main" xmlns="" id="{D1B9C26F-382F-4CD2-A789-8FA16856BBCF}"/>
              </a:ext>
            </a:extLst>
          </p:cNvPr>
          <p:cNvSpPr txBox="1"/>
          <p:nvPr/>
        </p:nvSpPr>
        <p:spPr>
          <a:xfrm flipH="1">
            <a:off x="8473840" y="4775707"/>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24" name="文本框 23">
            <a:extLst>
              <a:ext uri="{FF2B5EF4-FFF2-40B4-BE49-F238E27FC236}">
                <a16:creationId xmlns:a16="http://schemas.microsoft.com/office/drawing/2014/main" xmlns="" id="{4EF98AD3-7C3A-4C79-B45A-7132835C52F2}"/>
              </a:ext>
            </a:extLst>
          </p:cNvPr>
          <p:cNvSpPr txBox="1"/>
          <p:nvPr/>
        </p:nvSpPr>
        <p:spPr>
          <a:xfrm flipH="1">
            <a:off x="8042646" y="5168970"/>
            <a:ext cx="2791324"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p>
        </p:txBody>
      </p:sp>
      <p:sp>
        <p:nvSpPr>
          <p:cNvPr id="12" name="内容占位符 11">
            <a:extLst>
              <a:ext uri="{FF2B5EF4-FFF2-40B4-BE49-F238E27FC236}">
                <a16:creationId xmlns:a16="http://schemas.microsoft.com/office/drawing/2014/main" xmlns="" id="{4FC36C34-D43E-41F6-88B0-99796E32FB65}"/>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8559656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a:extLst>
              <a:ext uri="{FF2B5EF4-FFF2-40B4-BE49-F238E27FC236}">
                <a16:creationId xmlns:a16="http://schemas.microsoft.com/office/drawing/2014/main" xmlns="" id="{2FEE7A73-6BDC-4065-A0E5-44370C8E402F}"/>
              </a:ext>
            </a:extLst>
          </p:cNvPr>
          <p:cNvSpPr/>
          <p:nvPr/>
        </p:nvSpPr>
        <p:spPr>
          <a:xfrm>
            <a:off x="4402995" y="1889658"/>
            <a:ext cx="3386011" cy="3386011"/>
          </a:xfrm>
          <a:prstGeom prst="ellipse">
            <a:avLst/>
          </a:prstGeom>
          <a:noFill/>
          <a:ln w="6350">
            <a:solidFill>
              <a:schemeClr val="accent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a:extLst>
              <a:ext uri="{FF2B5EF4-FFF2-40B4-BE49-F238E27FC236}">
                <a16:creationId xmlns:a16="http://schemas.microsoft.com/office/drawing/2014/main" xmlns="" id="{8FA2FDA3-B7DD-430E-A123-82E95A9D4FDE}"/>
              </a:ext>
            </a:extLst>
          </p:cNvPr>
          <p:cNvSpPr/>
          <p:nvPr/>
        </p:nvSpPr>
        <p:spPr>
          <a:xfrm>
            <a:off x="4624510" y="2111173"/>
            <a:ext cx="2942982" cy="2942982"/>
          </a:xfrm>
          <a:prstGeom prst="ellipse">
            <a:avLst/>
          </a:prstGeom>
          <a:noFill/>
          <a:ln w="6350">
            <a:solidFill>
              <a:schemeClr val="accent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椭圆 9">
            <a:extLst>
              <a:ext uri="{FF2B5EF4-FFF2-40B4-BE49-F238E27FC236}">
                <a16:creationId xmlns:a16="http://schemas.microsoft.com/office/drawing/2014/main" xmlns="" id="{F4F4269E-F43C-4D4A-9D12-759709B72581}"/>
              </a:ext>
            </a:extLst>
          </p:cNvPr>
          <p:cNvSpPr/>
          <p:nvPr/>
        </p:nvSpPr>
        <p:spPr>
          <a:xfrm>
            <a:off x="4846024" y="2332687"/>
            <a:ext cx="2499952" cy="2499952"/>
          </a:xfrm>
          <a:prstGeom prst="ellipse">
            <a:avLst/>
          </a:prstGeom>
          <a:noFill/>
          <a:ln w="6350">
            <a:solidFill>
              <a:schemeClr val="accent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 name="组合 8">
            <a:extLst>
              <a:ext uri="{FF2B5EF4-FFF2-40B4-BE49-F238E27FC236}">
                <a16:creationId xmlns:a16="http://schemas.microsoft.com/office/drawing/2014/main" xmlns="" id="{3FB4D78D-1914-45F6-A724-04CCAAEC5F01}"/>
              </a:ext>
            </a:extLst>
          </p:cNvPr>
          <p:cNvGrpSpPr/>
          <p:nvPr/>
        </p:nvGrpSpPr>
        <p:grpSpPr>
          <a:xfrm>
            <a:off x="4260584" y="1582331"/>
            <a:ext cx="3670832" cy="3368591"/>
            <a:chOff x="3360819" y="1166274"/>
            <a:chExt cx="5470362" cy="5019954"/>
          </a:xfrm>
        </p:grpSpPr>
        <p:sp>
          <p:nvSpPr>
            <p:cNvPr id="6" name="箭头: V 形 5">
              <a:extLst>
                <a:ext uri="{FF2B5EF4-FFF2-40B4-BE49-F238E27FC236}">
                  <a16:creationId xmlns:a16="http://schemas.microsoft.com/office/drawing/2014/main" xmlns="" id="{D54A75CA-372D-44AF-83DF-477FF8D0092C}"/>
                </a:ext>
              </a:extLst>
            </p:cNvPr>
            <p:cNvSpPr/>
            <p:nvPr/>
          </p:nvSpPr>
          <p:spPr>
            <a:xfrm rot="16200000">
              <a:off x="4933867" y="1195184"/>
              <a:ext cx="2324266" cy="2266445"/>
            </a:xfrm>
            <a:prstGeom prst="chevron">
              <a:avLst>
                <a:gd name="adj" fmla="val 287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tx1"/>
                </a:solidFill>
              </a:endParaRPr>
            </a:p>
          </p:txBody>
        </p:sp>
        <p:sp>
          <p:nvSpPr>
            <p:cNvPr id="7" name="箭头: V 形 6">
              <a:extLst>
                <a:ext uri="{FF2B5EF4-FFF2-40B4-BE49-F238E27FC236}">
                  <a16:creationId xmlns:a16="http://schemas.microsoft.com/office/drawing/2014/main" xmlns="" id="{43FD14F8-8CD7-4E20-833B-62B611D7710A}"/>
                </a:ext>
              </a:extLst>
            </p:cNvPr>
            <p:cNvSpPr/>
            <p:nvPr/>
          </p:nvSpPr>
          <p:spPr>
            <a:xfrm rot="1800000">
              <a:off x="6506915" y="3919783"/>
              <a:ext cx="2324266" cy="2266444"/>
            </a:xfrm>
            <a:prstGeom prst="chevron">
              <a:avLst>
                <a:gd name="adj" fmla="val 2875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xmlns="" id="{D7EF38FB-14C8-4C04-BB4D-CAF0AED33772}"/>
                </a:ext>
              </a:extLst>
            </p:cNvPr>
            <p:cNvSpPr/>
            <p:nvPr/>
          </p:nvSpPr>
          <p:spPr>
            <a:xfrm rot="19800000" flipH="1">
              <a:off x="3360819" y="3919784"/>
              <a:ext cx="2324266" cy="2266444"/>
            </a:xfrm>
            <a:prstGeom prst="chevron">
              <a:avLst>
                <a:gd name="adj" fmla="val 2875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
        <p:nvSpPr>
          <p:cNvPr id="17" name="文本框 16">
            <a:extLst>
              <a:ext uri="{FF2B5EF4-FFF2-40B4-BE49-F238E27FC236}">
                <a16:creationId xmlns:a16="http://schemas.microsoft.com/office/drawing/2014/main" xmlns="" id="{4238004E-F68E-409E-BE0F-4041B56EFE7A}"/>
              </a:ext>
            </a:extLst>
          </p:cNvPr>
          <p:cNvSpPr txBox="1"/>
          <p:nvPr/>
        </p:nvSpPr>
        <p:spPr>
          <a:xfrm flipH="1">
            <a:off x="1660173" y="177553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18" name="文本框 17">
            <a:extLst>
              <a:ext uri="{FF2B5EF4-FFF2-40B4-BE49-F238E27FC236}">
                <a16:creationId xmlns:a16="http://schemas.microsoft.com/office/drawing/2014/main" xmlns="" id="{A694FB98-DC16-461B-ADFF-4002D68C8EFD}"/>
              </a:ext>
            </a:extLst>
          </p:cNvPr>
          <p:cNvSpPr txBox="1"/>
          <p:nvPr/>
        </p:nvSpPr>
        <p:spPr>
          <a:xfrm flipH="1">
            <a:off x="650793" y="2168799"/>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21" name="文本框 20">
            <a:extLst>
              <a:ext uri="{FF2B5EF4-FFF2-40B4-BE49-F238E27FC236}">
                <a16:creationId xmlns:a16="http://schemas.microsoft.com/office/drawing/2014/main" xmlns="" id="{698CD07F-63D1-4C3F-A6D0-8B4CB178923A}"/>
              </a:ext>
            </a:extLst>
          </p:cNvPr>
          <p:cNvSpPr txBox="1"/>
          <p:nvPr/>
        </p:nvSpPr>
        <p:spPr>
          <a:xfrm flipH="1">
            <a:off x="8597359" y="177553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22" name="文本框 21">
            <a:extLst>
              <a:ext uri="{FF2B5EF4-FFF2-40B4-BE49-F238E27FC236}">
                <a16:creationId xmlns:a16="http://schemas.microsoft.com/office/drawing/2014/main" xmlns="" id="{CBB401DD-DF64-4FE4-8CB8-D0679ADC392B}"/>
              </a:ext>
            </a:extLst>
          </p:cNvPr>
          <p:cNvSpPr txBox="1"/>
          <p:nvPr/>
        </p:nvSpPr>
        <p:spPr>
          <a:xfrm flipH="1">
            <a:off x="7587979" y="2168799"/>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23" name="文本框 22">
            <a:extLst>
              <a:ext uri="{FF2B5EF4-FFF2-40B4-BE49-F238E27FC236}">
                <a16:creationId xmlns:a16="http://schemas.microsoft.com/office/drawing/2014/main" xmlns="" id="{9EE7CEB7-172D-425C-A779-67BF62D38664}"/>
              </a:ext>
            </a:extLst>
          </p:cNvPr>
          <p:cNvSpPr txBox="1"/>
          <p:nvPr/>
        </p:nvSpPr>
        <p:spPr>
          <a:xfrm flipH="1">
            <a:off x="5128766" y="5391863"/>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添加文字标题</a:t>
            </a:r>
          </a:p>
        </p:txBody>
      </p:sp>
      <p:sp>
        <p:nvSpPr>
          <p:cNvPr id="24" name="文本框 23">
            <a:extLst>
              <a:ext uri="{FF2B5EF4-FFF2-40B4-BE49-F238E27FC236}">
                <a16:creationId xmlns:a16="http://schemas.microsoft.com/office/drawing/2014/main" xmlns="" id="{9BAE3F3E-C0ED-42E9-9CA9-BE9DB82A3246}"/>
              </a:ext>
            </a:extLst>
          </p:cNvPr>
          <p:cNvSpPr txBox="1"/>
          <p:nvPr/>
        </p:nvSpPr>
        <p:spPr>
          <a:xfrm flipH="1">
            <a:off x="4119386" y="5785126"/>
            <a:ext cx="3947696" cy="652486"/>
          </a:xfrm>
          <a:prstGeom prst="rect">
            <a:avLst/>
          </a:prstGeom>
          <a:noFill/>
        </p:spPr>
        <p:txBody>
          <a:bodyPr wrap="square" rtlCol="0">
            <a:spAutoFit/>
          </a:bodyPr>
          <a:lstStyle/>
          <a:p>
            <a:pPr algn="ctr">
              <a:lnSpc>
                <a:spcPct val="13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30000"/>
              </a:lnSpc>
            </a:pPr>
            <a:r>
              <a:rPr lang="zh-CN" altLang="en-US" sz="1400" dirty="0">
                <a:solidFill>
                  <a:schemeClr val="tx1">
                    <a:lumMod val="75000"/>
                    <a:lumOff val="25000"/>
                  </a:schemeClr>
                </a:solidFill>
              </a:rPr>
              <a:t>请在这里添加文字内容请在这里添加文字内容</a:t>
            </a:r>
          </a:p>
        </p:txBody>
      </p:sp>
      <p:sp>
        <p:nvSpPr>
          <p:cNvPr id="26" name="文本框 25">
            <a:extLst>
              <a:ext uri="{FF2B5EF4-FFF2-40B4-BE49-F238E27FC236}">
                <a16:creationId xmlns:a16="http://schemas.microsoft.com/office/drawing/2014/main" xmlns="" id="{1058FC01-1D01-43CD-9C63-BD12489A1EC7}"/>
              </a:ext>
            </a:extLst>
          </p:cNvPr>
          <p:cNvSpPr txBox="1"/>
          <p:nvPr/>
        </p:nvSpPr>
        <p:spPr>
          <a:xfrm flipH="1">
            <a:off x="5427351" y="3395893"/>
            <a:ext cx="135778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添加标题</a:t>
            </a:r>
          </a:p>
        </p:txBody>
      </p:sp>
      <p:sp>
        <p:nvSpPr>
          <p:cNvPr id="28" name="文本框 27">
            <a:extLst>
              <a:ext uri="{FF2B5EF4-FFF2-40B4-BE49-F238E27FC236}">
                <a16:creationId xmlns:a16="http://schemas.microsoft.com/office/drawing/2014/main" xmlns="" id="{03049356-B203-4573-8228-1ED6F8DECAA6}"/>
              </a:ext>
            </a:extLst>
          </p:cNvPr>
          <p:cNvSpPr txBox="1"/>
          <p:nvPr/>
        </p:nvSpPr>
        <p:spPr>
          <a:xfrm>
            <a:off x="5702995" y="2089924"/>
            <a:ext cx="806499" cy="461665"/>
          </a:xfrm>
          <a:prstGeom prst="rect">
            <a:avLst/>
          </a:prstGeom>
          <a:noFill/>
        </p:spPr>
        <p:txBody>
          <a:bodyPr wrap="square" rtlCol="0">
            <a:spAutoFit/>
          </a:bodyPr>
          <a:lstStyle/>
          <a:p>
            <a:r>
              <a:rPr lang="zh-CN" altLang="en-US" sz="2400" dirty="0">
                <a:solidFill>
                  <a:schemeClr val="bg1"/>
                </a:solidFill>
                <a:latin typeface="+mj-ea"/>
                <a:ea typeface="+mj-ea"/>
              </a:rPr>
              <a:t>标题</a:t>
            </a:r>
          </a:p>
        </p:txBody>
      </p:sp>
      <p:sp>
        <p:nvSpPr>
          <p:cNvPr id="29" name="文本框 28">
            <a:extLst>
              <a:ext uri="{FF2B5EF4-FFF2-40B4-BE49-F238E27FC236}">
                <a16:creationId xmlns:a16="http://schemas.microsoft.com/office/drawing/2014/main" xmlns="" id="{CFBAF12F-75A2-44FF-81ED-80748932DD7F}"/>
              </a:ext>
            </a:extLst>
          </p:cNvPr>
          <p:cNvSpPr txBox="1"/>
          <p:nvPr/>
        </p:nvSpPr>
        <p:spPr>
          <a:xfrm>
            <a:off x="6923405" y="4060889"/>
            <a:ext cx="806499" cy="461665"/>
          </a:xfrm>
          <a:prstGeom prst="rect">
            <a:avLst/>
          </a:prstGeom>
          <a:noFill/>
        </p:spPr>
        <p:txBody>
          <a:bodyPr wrap="square" rtlCol="0">
            <a:spAutoFit/>
          </a:bodyPr>
          <a:lstStyle/>
          <a:p>
            <a:r>
              <a:rPr lang="zh-CN" altLang="en-US" sz="2400" dirty="0">
                <a:solidFill>
                  <a:schemeClr val="bg1"/>
                </a:solidFill>
                <a:latin typeface="+mj-ea"/>
                <a:ea typeface="+mj-ea"/>
              </a:rPr>
              <a:t>标题</a:t>
            </a:r>
          </a:p>
        </p:txBody>
      </p:sp>
      <p:sp>
        <p:nvSpPr>
          <p:cNvPr id="30" name="文本框 29">
            <a:extLst>
              <a:ext uri="{FF2B5EF4-FFF2-40B4-BE49-F238E27FC236}">
                <a16:creationId xmlns:a16="http://schemas.microsoft.com/office/drawing/2014/main" xmlns="" id="{5E0A767F-CE4C-4E10-BCCD-B6E1EE89EC6A}"/>
              </a:ext>
            </a:extLst>
          </p:cNvPr>
          <p:cNvSpPr txBox="1"/>
          <p:nvPr/>
        </p:nvSpPr>
        <p:spPr>
          <a:xfrm>
            <a:off x="4481486" y="4060889"/>
            <a:ext cx="806499" cy="461665"/>
          </a:xfrm>
          <a:prstGeom prst="rect">
            <a:avLst/>
          </a:prstGeom>
          <a:noFill/>
        </p:spPr>
        <p:txBody>
          <a:bodyPr wrap="square" rtlCol="0">
            <a:spAutoFit/>
          </a:bodyPr>
          <a:lstStyle/>
          <a:p>
            <a:r>
              <a:rPr lang="zh-CN" altLang="en-US" sz="2400" dirty="0">
                <a:solidFill>
                  <a:schemeClr val="bg1"/>
                </a:solidFill>
                <a:latin typeface="+mj-ea"/>
                <a:ea typeface="+mj-ea"/>
              </a:rPr>
              <a:t>标题</a:t>
            </a:r>
          </a:p>
        </p:txBody>
      </p:sp>
      <p:sp>
        <p:nvSpPr>
          <p:cNvPr id="15" name="内容占位符 14">
            <a:extLst>
              <a:ext uri="{FF2B5EF4-FFF2-40B4-BE49-F238E27FC236}">
                <a16:creationId xmlns:a16="http://schemas.microsoft.com/office/drawing/2014/main" xmlns="" id="{BB5E9977-9C96-4DD6-85FD-569B89B3A692}"/>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1840427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5B1E35C-0A5F-4C28-B6D5-0E6F282E6E39}"/>
              </a:ext>
            </a:extLst>
          </p:cNvPr>
          <p:cNvSpPr/>
          <p:nvPr/>
        </p:nvSpPr>
        <p:spPr>
          <a:xfrm>
            <a:off x="1333329" y="1625412"/>
            <a:ext cx="1952967" cy="2552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48EDB257-CB53-4F0C-9675-295165F42A9C}"/>
              </a:ext>
            </a:extLst>
          </p:cNvPr>
          <p:cNvSpPr/>
          <p:nvPr/>
        </p:nvSpPr>
        <p:spPr>
          <a:xfrm>
            <a:off x="3857454" y="1625412"/>
            <a:ext cx="1952967" cy="2552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AE9E6DE5-0AC4-4329-B2C1-7E805C7A45D4}"/>
              </a:ext>
            </a:extLst>
          </p:cNvPr>
          <p:cNvSpPr/>
          <p:nvPr/>
        </p:nvSpPr>
        <p:spPr>
          <a:xfrm>
            <a:off x="6381579" y="1625412"/>
            <a:ext cx="1952967" cy="255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88066C38-5AF2-4917-A721-F1A8FB52E7B0}"/>
              </a:ext>
            </a:extLst>
          </p:cNvPr>
          <p:cNvSpPr/>
          <p:nvPr/>
        </p:nvSpPr>
        <p:spPr>
          <a:xfrm>
            <a:off x="8905704" y="1625412"/>
            <a:ext cx="1952967" cy="2552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1E222F83-5BCA-43EE-A33D-D27BC41F1DB5}"/>
              </a:ext>
            </a:extLst>
          </p:cNvPr>
          <p:cNvSpPr/>
          <p:nvPr/>
        </p:nvSpPr>
        <p:spPr>
          <a:xfrm>
            <a:off x="1833562" y="3701862"/>
            <a:ext cx="952500" cy="95250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ea typeface="思源黑体 CN Bold" panose="020B0800000000000000" pitchFamily="34" charset="-122"/>
              </a:rPr>
              <a:t>1</a:t>
            </a:r>
            <a:endParaRPr lang="zh-CN" altLang="en-US" sz="2400" b="1" dirty="0">
              <a:latin typeface="+mj-lt"/>
              <a:ea typeface="思源黑体 CN Bold" panose="020B0800000000000000" pitchFamily="34" charset="-122"/>
            </a:endParaRPr>
          </a:p>
        </p:txBody>
      </p:sp>
      <p:sp>
        <p:nvSpPr>
          <p:cNvPr id="15" name="椭圆 14">
            <a:extLst>
              <a:ext uri="{FF2B5EF4-FFF2-40B4-BE49-F238E27FC236}">
                <a16:creationId xmlns:a16="http://schemas.microsoft.com/office/drawing/2014/main" xmlns="" id="{F8EC086C-A3C7-4C58-8A15-88247701E4C6}"/>
              </a:ext>
            </a:extLst>
          </p:cNvPr>
          <p:cNvSpPr/>
          <p:nvPr/>
        </p:nvSpPr>
        <p:spPr>
          <a:xfrm>
            <a:off x="4357687" y="3701862"/>
            <a:ext cx="952500" cy="95250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ea typeface="思源黑体 CN Bold" panose="020B0800000000000000" pitchFamily="34" charset="-122"/>
              </a:rPr>
              <a:t>2</a:t>
            </a:r>
            <a:endParaRPr lang="zh-CN" altLang="en-US" sz="2400" b="1" dirty="0">
              <a:latin typeface="+mj-lt"/>
              <a:ea typeface="思源黑体 CN Bold" panose="020B0800000000000000" pitchFamily="34" charset="-122"/>
            </a:endParaRPr>
          </a:p>
        </p:txBody>
      </p:sp>
      <p:sp>
        <p:nvSpPr>
          <p:cNvPr id="16" name="椭圆 15">
            <a:extLst>
              <a:ext uri="{FF2B5EF4-FFF2-40B4-BE49-F238E27FC236}">
                <a16:creationId xmlns:a16="http://schemas.microsoft.com/office/drawing/2014/main" xmlns="" id="{54C14136-844E-4C7A-A815-2854172F1986}"/>
              </a:ext>
            </a:extLst>
          </p:cNvPr>
          <p:cNvSpPr/>
          <p:nvPr/>
        </p:nvSpPr>
        <p:spPr>
          <a:xfrm>
            <a:off x="6881812" y="3701862"/>
            <a:ext cx="952500" cy="95250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ea typeface="思源黑体 CN Bold" panose="020B0800000000000000" pitchFamily="34" charset="-122"/>
              </a:rPr>
              <a:t>3</a:t>
            </a:r>
            <a:endParaRPr lang="zh-CN" altLang="en-US" sz="2400" b="1" dirty="0">
              <a:latin typeface="+mj-lt"/>
              <a:ea typeface="思源黑体 CN Bold" panose="020B0800000000000000" pitchFamily="34" charset="-122"/>
            </a:endParaRPr>
          </a:p>
        </p:txBody>
      </p:sp>
      <p:sp>
        <p:nvSpPr>
          <p:cNvPr id="17" name="椭圆 16">
            <a:extLst>
              <a:ext uri="{FF2B5EF4-FFF2-40B4-BE49-F238E27FC236}">
                <a16:creationId xmlns:a16="http://schemas.microsoft.com/office/drawing/2014/main" xmlns="" id="{F9F2DE6B-8B43-4DA9-98F3-2FAFE74A296F}"/>
              </a:ext>
            </a:extLst>
          </p:cNvPr>
          <p:cNvSpPr/>
          <p:nvPr/>
        </p:nvSpPr>
        <p:spPr>
          <a:xfrm>
            <a:off x="9405937" y="3701862"/>
            <a:ext cx="952500" cy="952500"/>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ea typeface="思源黑体 CN Bold" panose="020B0800000000000000" pitchFamily="34" charset="-122"/>
              </a:rPr>
              <a:t>4</a:t>
            </a:r>
            <a:endParaRPr lang="zh-CN" altLang="en-US" sz="2400" b="1" dirty="0">
              <a:latin typeface="+mj-lt"/>
              <a:ea typeface="思源黑体 CN Bold" panose="020B0800000000000000" pitchFamily="34" charset="-122"/>
            </a:endParaRPr>
          </a:p>
        </p:txBody>
      </p:sp>
      <p:pic>
        <p:nvPicPr>
          <p:cNvPr id="20" name="图形 19">
            <a:extLst>
              <a:ext uri="{FF2B5EF4-FFF2-40B4-BE49-F238E27FC236}">
                <a16:creationId xmlns:a16="http://schemas.microsoft.com/office/drawing/2014/main" xmlns="" id="{DFE28399-7BF6-4A94-81CC-E42C0BBE67F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62429" y="1833282"/>
            <a:ext cx="694766" cy="694766"/>
          </a:xfrm>
          <a:prstGeom prst="rect">
            <a:avLst/>
          </a:prstGeom>
        </p:spPr>
      </p:pic>
      <p:pic>
        <p:nvPicPr>
          <p:cNvPr id="22" name="图形 21">
            <a:extLst>
              <a:ext uri="{FF2B5EF4-FFF2-40B4-BE49-F238E27FC236}">
                <a16:creationId xmlns:a16="http://schemas.microsoft.com/office/drawing/2014/main" xmlns="" id="{B2CEEAC2-793A-4D1A-949F-5747AD13448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522133" y="1904440"/>
            <a:ext cx="623608" cy="623608"/>
          </a:xfrm>
          <a:prstGeom prst="rect">
            <a:avLst/>
          </a:prstGeom>
        </p:spPr>
      </p:pic>
      <p:pic>
        <p:nvPicPr>
          <p:cNvPr id="24" name="图形 23">
            <a:extLst>
              <a:ext uri="{FF2B5EF4-FFF2-40B4-BE49-F238E27FC236}">
                <a16:creationId xmlns:a16="http://schemas.microsoft.com/office/drawing/2014/main" xmlns="" id="{C7071139-6D50-4544-8BD3-AF00DD02A9E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flipH="1">
            <a:off x="7046258" y="1904440"/>
            <a:ext cx="623608" cy="623608"/>
          </a:xfrm>
          <a:prstGeom prst="rect">
            <a:avLst/>
          </a:prstGeom>
        </p:spPr>
      </p:pic>
      <p:pic>
        <p:nvPicPr>
          <p:cNvPr id="26" name="图形 25">
            <a:extLst>
              <a:ext uri="{FF2B5EF4-FFF2-40B4-BE49-F238E27FC236}">
                <a16:creationId xmlns:a16="http://schemas.microsoft.com/office/drawing/2014/main" xmlns="" id="{5EA7904F-20FA-4124-9185-E6E2F7443F7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flipH="1">
            <a:off x="9551613" y="1866900"/>
            <a:ext cx="661148" cy="661148"/>
          </a:xfrm>
          <a:prstGeom prst="rect">
            <a:avLst/>
          </a:prstGeom>
        </p:spPr>
      </p:pic>
      <p:sp>
        <p:nvSpPr>
          <p:cNvPr id="28" name="文本框 27">
            <a:extLst>
              <a:ext uri="{FF2B5EF4-FFF2-40B4-BE49-F238E27FC236}">
                <a16:creationId xmlns:a16="http://schemas.microsoft.com/office/drawing/2014/main" xmlns="" id="{A242B3F8-5815-4F36-8AE6-F870F40CBBF5}"/>
              </a:ext>
            </a:extLst>
          </p:cNvPr>
          <p:cNvSpPr txBox="1"/>
          <p:nvPr/>
        </p:nvSpPr>
        <p:spPr>
          <a:xfrm>
            <a:off x="1947722" y="2828647"/>
            <a:ext cx="724180" cy="400110"/>
          </a:xfrm>
          <a:prstGeom prst="rect">
            <a:avLst/>
          </a:prstGeom>
          <a:noFill/>
        </p:spPr>
        <p:txBody>
          <a:bodyPr wrap="square" rtlCol="0">
            <a:spAutoFit/>
          </a:bodyPr>
          <a:lstStyle/>
          <a:p>
            <a:pPr algn="dist"/>
            <a:r>
              <a:rPr lang="zh-CN" altLang="en-US" sz="2000" dirty="0">
                <a:solidFill>
                  <a:schemeClr val="bg1"/>
                </a:solidFill>
                <a:latin typeface="+mj-ea"/>
                <a:ea typeface="+mj-ea"/>
              </a:rPr>
              <a:t>标题</a:t>
            </a:r>
          </a:p>
        </p:txBody>
      </p:sp>
      <p:sp>
        <p:nvSpPr>
          <p:cNvPr id="29" name="文本框 28">
            <a:extLst>
              <a:ext uri="{FF2B5EF4-FFF2-40B4-BE49-F238E27FC236}">
                <a16:creationId xmlns:a16="http://schemas.microsoft.com/office/drawing/2014/main" xmlns="" id="{3B75F355-F5B5-4B3F-86B5-BE990EFC71AB}"/>
              </a:ext>
            </a:extLst>
          </p:cNvPr>
          <p:cNvSpPr txBox="1"/>
          <p:nvPr/>
        </p:nvSpPr>
        <p:spPr>
          <a:xfrm>
            <a:off x="4471847" y="2828647"/>
            <a:ext cx="724180" cy="400110"/>
          </a:xfrm>
          <a:prstGeom prst="rect">
            <a:avLst/>
          </a:prstGeom>
          <a:noFill/>
        </p:spPr>
        <p:txBody>
          <a:bodyPr wrap="square" rtlCol="0">
            <a:spAutoFit/>
          </a:bodyPr>
          <a:lstStyle/>
          <a:p>
            <a:pPr algn="dist"/>
            <a:r>
              <a:rPr lang="zh-CN" altLang="en-US" sz="2000" dirty="0">
                <a:solidFill>
                  <a:schemeClr val="bg1"/>
                </a:solidFill>
                <a:latin typeface="+mj-ea"/>
                <a:ea typeface="+mj-ea"/>
              </a:rPr>
              <a:t>标题</a:t>
            </a:r>
          </a:p>
        </p:txBody>
      </p:sp>
      <p:sp>
        <p:nvSpPr>
          <p:cNvPr id="30" name="文本框 29">
            <a:extLst>
              <a:ext uri="{FF2B5EF4-FFF2-40B4-BE49-F238E27FC236}">
                <a16:creationId xmlns:a16="http://schemas.microsoft.com/office/drawing/2014/main" xmlns="" id="{FA30F159-7D2D-43A8-8157-2205961F38BB}"/>
              </a:ext>
            </a:extLst>
          </p:cNvPr>
          <p:cNvSpPr txBox="1"/>
          <p:nvPr/>
        </p:nvSpPr>
        <p:spPr>
          <a:xfrm>
            <a:off x="6995972" y="2828647"/>
            <a:ext cx="724180" cy="400110"/>
          </a:xfrm>
          <a:prstGeom prst="rect">
            <a:avLst/>
          </a:prstGeom>
          <a:noFill/>
        </p:spPr>
        <p:txBody>
          <a:bodyPr wrap="square" rtlCol="0">
            <a:spAutoFit/>
          </a:bodyPr>
          <a:lstStyle/>
          <a:p>
            <a:pPr algn="dist"/>
            <a:r>
              <a:rPr lang="zh-CN" altLang="en-US" sz="2000" dirty="0">
                <a:solidFill>
                  <a:schemeClr val="bg1"/>
                </a:solidFill>
                <a:latin typeface="+mj-ea"/>
                <a:ea typeface="+mj-ea"/>
              </a:rPr>
              <a:t>标题</a:t>
            </a:r>
          </a:p>
        </p:txBody>
      </p:sp>
      <p:sp>
        <p:nvSpPr>
          <p:cNvPr id="31" name="文本框 30">
            <a:extLst>
              <a:ext uri="{FF2B5EF4-FFF2-40B4-BE49-F238E27FC236}">
                <a16:creationId xmlns:a16="http://schemas.microsoft.com/office/drawing/2014/main" xmlns="" id="{E8F195A4-B8B9-4EA2-AB0E-7EAFC66B2BF4}"/>
              </a:ext>
            </a:extLst>
          </p:cNvPr>
          <p:cNvSpPr txBox="1"/>
          <p:nvPr/>
        </p:nvSpPr>
        <p:spPr>
          <a:xfrm>
            <a:off x="9520097" y="2828647"/>
            <a:ext cx="724180" cy="400110"/>
          </a:xfrm>
          <a:prstGeom prst="rect">
            <a:avLst/>
          </a:prstGeom>
          <a:noFill/>
        </p:spPr>
        <p:txBody>
          <a:bodyPr wrap="square" rtlCol="0">
            <a:spAutoFit/>
          </a:bodyPr>
          <a:lstStyle/>
          <a:p>
            <a:pPr algn="dist"/>
            <a:r>
              <a:rPr lang="zh-CN" altLang="en-US" sz="2000" dirty="0">
                <a:solidFill>
                  <a:schemeClr val="bg1"/>
                </a:solidFill>
                <a:latin typeface="+mj-ea"/>
                <a:ea typeface="+mj-ea"/>
              </a:rPr>
              <a:t>标题</a:t>
            </a:r>
          </a:p>
        </p:txBody>
      </p:sp>
      <p:sp>
        <p:nvSpPr>
          <p:cNvPr id="34" name="文本框 33">
            <a:extLst>
              <a:ext uri="{FF2B5EF4-FFF2-40B4-BE49-F238E27FC236}">
                <a16:creationId xmlns:a16="http://schemas.microsoft.com/office/drawing/2014/main" xmlns="" id="{238AB430-DE59-48D9-9EA4-91CF1C275F19}"/>
              </a:ext>
            </a:extLst>
          </p:cNvPr>
          <p:cNvSpPr txBox="1"/>
          <p:nvPr/>
        </p:nvSpPr>
        <p:spPr>
          <a:xfrm flipH="1">
            <a:off x="1345344" y="4775707"/>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35" name="文本框 34">
            <a:extLst>
              <a:ext uri="{FF2B5EF4-FFF2-40B4-BE49-F238E27FC236}">
                <a16:creationId xmlns:a16="http://schemas.microsoft.com/office/drawing/2014/main" xmlns="" id="{B0D99DF7-1B16-4CF5-BB2B-11CC49643682}"/>
              </a:ext>
            </a:extLst>
          </p:cNvPr>
          <p:cNvSpPr txBox="1"/>
          <p:nvPr/>
        </p:nvSpPr>
        <p:spPr>
          <a:xfrm flipH="1">
            <a:off x="914150" y="5168970"/>
            <a:ext cx="2791324"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p>
        </p:txBody>
      </p:sp>
      <p:sp>
        <p:nvSpPr>
          <p:cNvPr id="47" name="文本框 46">
            <a:extLst>
              <a:ext uri="{FF2B5EF4-FFF2-40B4-BE49-F238E27FC236}">
                <a16:creationId xmlns:a16="http://schemas.microsoft.com/office/drawing/2014/main" xmlns="" id="{9D279FA9-22A1-4712-9088-36539D5EC15D}"/>
              </a:ext>
            </a:extLst>
          </p:cNvPr>
          <p:cNvSpPr txBox="1"/>
          <p:nvPr/>
        </p:nvSpPr>
        <p:spPr>
          <a:xfrm flipH="1">
            <a:off x="3869469" y="4775707"/>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48" name="文本框 47">
            <a:extLst>
              <a:ext uri="{FF2B5EF4-FFF2-40B4-BE49-F238E27FC236}">
                <a16:creationId xmlns:a16="http://schemas.microsoft.com/office/drawing/2014/main" xmlns="" id="{CC1A7470-992A-41E0-B838-8584AFA28DFF}"/>
              </a:ext>
            </a:extLst>
          </p:cNvPr>
          <p:cNvSpPr txBox="1"/>
          <p:nvPr/>
        </p:nvSpPr>
        <p:spPr>
          <a:xfrm flipH="1">
            <a:off x="3438275" y="5168970"/>
            <a:ext cx="2791324"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p>
        </p:txBody>
      </p:sp>
      <p:sp>
        <p:nvSpPr>
          <p:cNvPr id="50" name="文本框 49">
            <a:extLst>
              <a:ext uri="{FF2B5EF4-FFF2-40B4-BE49-F238E27FC236}">
                <a16:creationId xmlns:a16="http://schemas.microsoft.com/office/drawing/2014/main" xmlns="" id="{7F42315C-7A55-40EE-B9D3-A811634F861E}"/>
              </a:ext>
            </a:extLst>
          </p:cNvPr>
          <p:cNvSpPr txBox="1"/>
          <p:nvPr/>
        </p:nvSpPr>
        <p:spPr>
          <a:xfrm flipH="1">
            <a:off x="6393594" y="4775707"/>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51" name="文本框 50">
            <a:extLst>
              <a:ext uri="{FF2B5EF4-FFF2-40B4-BE49-F238E27FC236}">
                <a16:creationId xmlns:a16="http://schemas.microsoft.com/office/drawing/2014/main" xmlns="" id="{14850A7F-3485-4FF1-86E2-FB971C03F0D1}"/>
              </a:ext>
            </a:extLst>
          </p:cNvPr>
          <p:cNvSpPr txBox="1"/>
          <p:nvPr/>
        </p:nvSpPr>
        <p:spPr>
          <a:xfrm flipH="1">
            <a:off x="5962400" y="5168970"/>
            <a:ext cx="2791324"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p>
        </p:txBody>
      </p:sp>
      <p:sp>
        <p:nvSpPr>
          <p:cNvPr id="53" name="文本框 52">
            <a:extLst>
              <a:ext uri="{FF2B5EF4-FFF2-40B4-BE49-F238E27FC236}">
                <a16:creationId xmlns:a16="http://schemas.microsoft.com/office/drawing/2014/main" xmlns="" id="{EA25E012-B96E-4BA2-AC1F-E30438B6C7BA}"/>
              </a:ext>
            </a:extLst>
          </p:cNvPr>
          <p:cNvSpPr txBox="1"/>
          <p:nvPr/>
        </p:nvSpPr>
        <p:spPr>
          <a:xfrm flipH="1">
            <a:off x="8917719" y="4775707"/>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54" name="文本框 53">
            <a:extLst>
              <a:ext uri="{FF2B5EF4-FFF2-40B4-BE49-F238E27FC236}">
                <a16:creationId xmlns:a16="http://schemas.microsoft.com/office/drawing/2014/main" xmlns="" id="{B7996BD6-9C35-4B9E-8354-80BE7DD10C94}"/>
              </a:ext>
            </a:extLst>
          </p:cNvPr>
          <p:cNvSpPr txBox="1"/>
          <p:nvPr/>
        </p:nvSpPr>
        <p:spPr>
          <a:xfrm flipH="1">
            <a:off x="8486525" y="5168970"/>
            <a:ext cx="2791324"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a:t>
            </a:r>
          </a:p>
        </p:txBody>
      </p:sp>
      <p:sp>
        <p:nvSpPr>
          <p:cNvPr id="7" name="内容占位符 6">
            <a:extLst>
              <a:ext uri="{FF2B5EF4-FFF2-40B4-BE49-F238E27FC236}">
                <a16:creationId xmlns:a16="http://schemas.microsoft.com/office/drawing/2014/main" xmlns="" id="{3553B8E4-A570-4879-9560-2DEDFA27AEDB}"/>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15337971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xmlns="" id="{7334F9D2-6CD1-45A8-BC1A-C54F57E36466}"/>
              </a:ext>
            </a:extLst>
          </p:cNvPr>
          <p:cNvSpPr/>
          <p:nvPr/>
        </p:nvSpPr>
        <p:spPr>
          <a:xfrm>
            <a:off x="1644936" y="3914685"/>
            <a:ext cx="1432015" cy="1432014"/>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9831ED16-5F74-4775-89AA-1DE2808AE42A}"/>
              </a:ext>
            </a:extLst>
          </p:cNvPr>
          <p:cNvSpPr/>
          <p:nvPr/>
        </p:nvSpPr>
        <p:spPr>
          <a:xfrm flipH="1">
            <a:off x="3225204" y="3914686"/>
            <a:ext cx="1432015" cy="1432014"/>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a16="http://schemas.microsoft.com/office/drawing/2014/main" xmlns="" id="{597BFBBC-CB4F-455C-A9F5-6F2A93A34BEC}"/>
              </a:ext>
            </a:extLst>
          </p:cNvPr>
          <p:cNvSpPr/>
          <p:nvPr/>
        </p:nvSpPr>
        <p:spPr>
          <a:xfrm flipH="1" flipV="1">
            <a:off x="3225202" y="2334417"/>
            <a:ext cx="1432015" cy="1432014"/>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5AA1EC3D-0440-4555-BDB4-C3522A48700F}"/>
              </a:ext>
            </a:extLst>
          </p:cNvPr>
          <p:cNvSpPr/>
          <p:nvPr/>
        </p:nvSpPr>
        <p:spPr>
          <a:xfrm flipV="1">
            <a:off x="965201" y="1654680"/>
            <a:ext cx="2111752" cy="2111749"/>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6DD3997E-63E6-4971-9A82-2FBBEA067A73}"/>
              </a:ext>
            </a:extLst>
          </p:cNvPr>
          <p:cNvSpPr txBox="1"/>
          <p:nvPr/>
        </p:nvSpPr>
        <p:spPr>
          <a:xfrm>
            <a:off x="2078224" y="3366319"/>
            <a:ext cx="1078900" cy="400110"/>
          </a:xfrm>
          <a:prstGeom prst="rect">
            <a:avLst/>
          </a:prstGeom>
          <a:noFill/>
        </p:spPr>
        <p:txBody>
          <a:bodyPr wrap="square" rtlCol="0">
            <a:spAutoFit/>
          </a:bodyPr>
          <a:lstStyle/>
          <a:p>
            <a:pPr algn="ctr"/>
            <a:r>
              <a:rPr lang="zh-CN" altLang="en-US" sz="2000" dirty="0">
                <a:solidFill>
                  <a:schemeClr val="bg1"/>
                </a:solidFill>
                <a:latin typeface="+mj-ea"/>
                <a:ea typeface="+mj-ea"/>
              </a:rPr>
              <a:t>文本</a:t>
            </a:r>
            <a:r>
              <a:rPr lang="en-US" altLang="zh-CN" sz="2000" b="1" dirty="0">
                <a:solidFill>
                  <a:schemeClr val="bg1"/>
                </a:solidFill>
                <a:latin typeface="+mj-lt"/>
                <a:ea typeface="+mj-ea"/>
              </a:rPr>
              <a:t>1</a:t>
            </a:r>
            <a:endParaRPr lang="zh-CN" altLang="en-US" sz="2000" b="1" dirty="0">
              <a:solidFill>
                <a:schemeClr val="bg1"/>
              </a:solidFill>
              <a:latin typeface="+mj-lt"/>
              <a:ea typeface="+mj-ea"/>
            </a:endParaRPr>
          </a:p>
        </p:txBody>
      </p:sp>
      <p:sp>
        <p:nvSpPr>
          <p:cNvPr id="30" name="文本框 29">
            <a:extLst>
              <a:ext uri="{FF2B5EF4-FFF2-40B4-BE49-F238E27FC236}">
                <a16:creationId xmlns:a16="http://schemas.microsoft.com/office/drawing/2014/main" xmlns="" id="{140E8BAC-8377-4C87-9E81-56047E4BB818}"/>
              </a:ext>
            </a:extLst>
          </p:cNvPr>
          <p:cNvSpPr txBox="1"/>
          <p:nvPr/>
        </p:nvSpPr>
        <p:spPr>
          <a:xfrm>
            <a:off x="2078224" y="3914684"/>
            <a:ext cx="1078900" cy="400110"/>
          </a:xfrm>
          <a:prstGeom prst="rect">
            <a:avLst/>
          </a:prstGeom>
          <a:noFill/>
        </p:spPr>
        <p:txBody>
          <a:bodyPr wrap="square" rtlCol="0">
            <a:spAutoFit/>
          </a:bodyPr>
          <a:lstStyle/>
          <a:p>
            <a:pPr algn="ctr"/>
            <a:r>
              <a:rPr lang="zh-CN" altLang="en-US" sz="2000" dirty="0">
                <a:solidFill>
                  <a:schemeClr val="bg1"/>
                </a:solidFill>
                <a:latin typeface="+mj-ea"/>
                <a:ea typeface="+mj-ea"/>
              </a:rPr>
              <a:t>文本</a:t>
            </a:r>
            <a:r>
              <a:rPr lang="en-US" altLang="zh-CN" sz="2000" b="1" dirty="0">
                <a:solidFill>
                  <a:schemeClr val="bg1"/>
                </a:solidFill>
                <a:latin typeface="+mj-lt"/>
                <a:ea typeface="+mj-ea"/>
              </a:rPr>
              <a:t>4</a:t>
            </a:r>
            <a:endParaRPr lang="zh-CN" altLang="en-US" sz="2000" b="1" dirty="0">
              <a:solidFill>
                <a:schemeClr val="bg1"/>
              </a:solidFill>
              <a:latin typeface="+mj-lt"/>
              <a:ea typeface="+mj-ea"/>
            </a:endParaRPr>
          </a:p>
        </p:txBody>
      </p:sp>
      <p:sp>
        <p:nvSpPr>
          <p:cNvPr id="31" name="文本框 30">
            <a:extLst>
              <a:ext uri="{FF2B5EF4-FFF2-40B4-BE49-F238E27FC236}">
                <a16:creationId xmlns:a16="http://schemas.microsoft.com/office/drawing/2014/main" xmlns="" id="{333E8680-62A4-41A0-B070-62BD3331C32E}"/>
              </a:ext>
            </a:extLst>
          </p:cNvPr>
          <p:cNvSpPr txBox="1"/>
          <p:nvPr/>
        </p:nvSpPr>
        <p:spPr>
          <a:xfrm>
            <a:off x="3144423" y="3366319"/>
            <a:ext cx="1078900" cy="400110"/>
          </a:xfrm>
          <a:prstGeom prst="rect">
            <a:avLst/>
          </a:prstGeom>
          <a:noFill/>
        </p:spPr>
        <p:txBody>
          <a:bodyPr wrap="square" rtlCol="0">
            <a:spAutoFit/>
          </a:bodyPr>
          <a:lstStyle/>
          <a:p>
            <a:pPr algn="ctr"/>
            <a:r>
              <a:rPr lang="zh-CN" altLang="en-US" sz="2000" dirty="0">
                <a:solidFill>
                  <a:schemeClr val="bg1"/>
                </a:solidFill>
                <a:latin typeface="+mj-ea"/>
                <a:ea typeface="+mj-ea"/>
              </a:rPr>
              <a:t>文本</a:t>
            </a:r>
            <a:r>
              <a:rPr lang="en-US" altLang="zh-CN" sz="2000" b="1" dirty="0">
                <a:solidFill>
                  <a:schemeClr val="bg1"/>
                </a:solidFill>
                <a:latin typeface="+mj-lt"/>
                <a:ea typeface="+mj-ea"/>
              </a:rPr>
              <a:t>2</a:t>
            </a:r>
            <a:endParaRPr lang="zh-CN" altLang="en-US" sz="2000" b="1" dirty="0">
              <a:solidFill>
                <a:schemeClr val="bg1"/>
              </a:solidFill>
              <a:latin typeface="+mj-lt"/>
              <a:ea typeface="+mj-ea"/>
            </a:endParaRPr>
          </a:p>
        </p:txBody>
      </p:sp>
      <p:sp>
        <p:nvSpPr>
          <p:cNvPr id="32" name="文本框 31">
            <a:extLst>
              <a:ext uri="{FF2B5EF4-FFF2-40B4-BE49-F238E27FC236}">
                <a16:creationId xmlns:a16="http://schemas.microsoft.com/office/drawing/2014/main" xmlns="" id="{7D01467F-1149-4571-A509-A00943611D93}"/>
              </a:ext>
            </a:extLst>
          </p:cNvPr>
          <p:cNvSpPr txBox="1"/>
          <p:nvPr/>
        </p:nvSpPr>
        <p:spPr>
          <a:xfrm>
            <a:off x="3144423" y="3914684"/>
            <a:ext cx="1078900" cy="400110"/>
          </a:xfrm>
          <a:prstGeom prst="rect">
            <a:avLst/>
          </a:prstGeom>
          <a:noFill/>
        </p:spPr>
        <p:txBody>
          <a:bodyPr wrap="square" rtlCol="0">
            <a:spAutoFit/>
          </a:bodyPr>
          <a:lstStyle/>
          <a:p>
            <a:pPr algn="ctr"/>
            <a:r>
              <a:rPr lang="zh-CN" altLang="en-US" sz="2000" dirty="0">
                <a:solidFill>
                  <a:schemeClr val="bg1"/>
                </a:solidFill>
                <a:latin typeface="+mj-ea"/>
                <a:ea typeface="+mj-ea"/>
              </a:rPr>
              <a:t>文本</a:t>
            </a:r>
            <a:r>
              <a:rPr lang="en-US" altLang="zh-CN" sz="2000" b="1" dirty="0">
                <a:solidFill>
                  <a:schemeClr val="bg1"/>
                </a:solidFill>
                <a:latin typeface="+mj-lt"/>
                <a:ea typeface="+mj-ea"/>
              </a:rPr>
              <a:t>3</a:t>
            </a:r>
            <a:endParaRPr lang="zh-CN" altLang="en-US" sz="2000" b="1" dirty="0">
              <a:solidFill>
                <a:schemeClr val="bg1"/>
              </a:solidFill>
              <a:latin typeface="+mj-lt"/>
              <a:ea typeface="+mj-ea"/>
            </a:endParaRPr>
          </a:p>
        </p:txBody>
      </p:sp>
      <p:sp>
        <p:nvSpPr>
          <p:cNvPr id="33" name="任意多边形: 形状 32">
            <a:extLst>
              <a:ext uri="{FF2B5EF4-FFF2-40B4-BE49-F238E27FC236}">
                <a16:creationId xmlns:a16="http://schemas.microsoft.com/office/drawing/2014/main" xmlns="" id="{71524902-6A65-43D6-AE89-75D43AAF97DD}"/>
              </a:ext>
            </a:extLst>
          </p:cNvPr>
          <p:cNvSpPr/>
          <p:nvPr/>
        </p:nvSpPr>
        <p:spPr>
          <a:xfrm flipH="1" flipV="1">
            <a:off x="6858000" y="1383727"/>
            <a:ext cx="558970" cy="558968"/>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a:extLst>
              <a:ext uri="{FF2B5EF4-FFF2-40B4-BE49-F238E27FC236}">
                <a16:creationId xmlns:a16="http://schemas.microsoft.com/office/drawing/2014/main" xmlns="" id="{EC0CCF2E-A050-40DD-A18E-28BBD073F225}"/>
              </a:ext>
            </a:extLst>
          </p:cNvPr>
          <p:cNvSpPr txBox="1"/>
          <p:nvPr/>
        </p:nvSpPr>
        <p:spPr>
          <a:xfrm flipH="1">
            <a:off x="7416970" y="1323212"/>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35" name="文本框 34">
            <a:extLst>
              <a:ext uri="{FF2B5EF4-FFF2-40B4-BE49-F238E27FC236}">
                <a16:creationId xmlns:a16="http://schemas.microsoft.com/office/drawing/2014/main" xmlns="" id="{7FF865B8-215F-46DE-A254-BC88432F787B}"/>
              </a:ext>
            </a:extLst>
          </p:cNvPr>
          <p:cNvSpPr txBox="1"/>
          <p:nvPr/>
        </p:nvSpPr>
        <p:spPr>
          <a:xfrm flipH="1">
            <a:off x="7476075" y="1725019"/>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38" name="任意多边形: 形状 37">
            <a:extLst>
              <a:ext uri="{FF2B5EF4-FFF2-40B4-BE49-F238E27FC236}">
                <a16:creationId xmlns:a16="http://schemas.microsoft.com/office/drawing/2014/main" xmlns="" id="{3DF47DDE-FA6B-40B1-9227-5756AB656EA9}"/>
              </a:ext>
            </a:extLst>
          </p:cNvPr>
          <p:cNvSpPr/>
          <p:nvPr/>
        </p:nvSpPr>
        <p:spPr>
          <a:xfrm flipH="1" flipV="1">
            <a:off x="6858000" y="2693041"/>
            <a:ext cx="558970" cy="558968"/>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文本框 38">
            <a:extLst>
              <a:ext uri="{FF2B5EF4-FFF2-40B4-BE49-F238E27FC236}">
                <a16:creationId xmlns:a16="http://schemas.microsoft.com/office/drawing/2014/main" xmlns="" id="{66FD0063-E5D1-4D1A-AFC3-4C325DD74BB9}"/>
              </a:ext>
            </a:extLst>
          </p:cNvPr>
          <p:cNvSpPr txBox="1"/>
          <p:nvPr/>
        </p:nvSpPr>
        <p:spPr>
          <a:xfrm flipH="1">
            <a:off x="7416970" y="2632526"/>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40" name="文本框 39">
            <a:extLst>
              <a:ext uri="{FF2B5EF4-FFF2-40B4-BE49-F238E27FC236}">
                <a16:creationId xmlns:a16="http://schemas.microsoft.com/office/drawing/2014/main" xmlns="" id="{8C863B76-94AA-4965-AFEB-1AA044C32A94}"/>
              </a:ext>
            </a:extLst>
          </p:cNvPr>
          <p:cNvSpPr txBox="1"/>
          <p:nvPr/>
        </p:nvSpPr>
        <p:spPr>
          <a:xfrm flipH="1">
            <a:off x="7476075" y="3034333"/>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42" name="任意多边形: 形状 41">
            <a:extLst>
              <a:ext uri="{FF2B5EF4-FFF2-40B4-BE49-F238E27FC236}">
                <a16:creationId xmlns:a16="http://schemas.microsoft.com/office/drawing/2014/main" xmlns="" id="{5ECF54AF-828A-49FD-A50C-EF7A290FE576}"/>
              </a:ext>
            </a:extLst>
          </p:cNvPr>
          <p:cNvSpPr/>
          <p:nvPr/>
        </p:nvSpPr>
        <p:spPr>
          <a:xfrm flipH="1" flipV="1">
            <a:off x="6858000" y="4002355"/>
            <a:ext cx="558970" cy="558968"/>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文本框 42">
            <a:extLst>
              <a:ext uri="{FF2B5EF4-FFF2-40B4-BE49-F238E27FC236}">
                <a16:creationId xmlns:a16="http://schemas.microsoft.com/office/drawing/2014/main" xmlns="" id="{CF4F9116-9A39-44C4-B056-1C333B3472AA}"/>
              </a:ext>
            </a:extLst>
          </p:cNvPr>
          <p:cNvSpPr txBox="1"/>
          <p:nvPr/>
        </p:nvSpPr>
        <p:spPr>
          <a:xfrm flipH="1">
            <a:off x="7416970" y="3941840"/>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44" name="文本框 43">
            <a:extLst>
              <a:ext uri="{FF2B5EF4-FFF2-40B4-BE49-F238E27FC236}">
                <a16:creationId xmlns:a16="http://schemas.microsoft.com/office/drawing/2014/main" xmlns="" id="{C63DF823-0642-49DF-92D3-F8B6D4DABC85}"/>
              </a:ext>
            </a:extLst>
          </p:cNvPr>
          <p:cNvSpPr txBox="1"/>
          <p:nvPr/>
        </p:nvSpPr>
        <p:spPr>
          <a:xfrm flipH="1">
            <a:off x="7476075" y="4343647"/>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46" name="任意多边形: 形状 45">
            <a:extLst>
              <a:ext uri="{FF2B5EF4-FFF2-40B4-BE49-F238E27FC236}">
                <a16:creationId xmlns:a16="http://schemas.microsoft.com/office/drawing/2014/main" xmlns="" id="{B325B90C-9074-4DB5-97A3-945F86FBC7EB}"/>
              </a:ext>
            </a:extLst>
          </p:cNvPr>
          <p:cNvSpPr/>
          <p:nvPr/>
        </p:nvSpPr>
        <p:spPr>
          <a:xfrm flipH="1" flipV="1">
            <a:off x="6858000" y="5311669"/>
            <a:ext cx="558970" cy="558968"/>
          </a:xfrm>
          <a:custGeom>
            <a:avLst/>
            <a:gdLst>
              <a:gd name="connsiteX0" fmla="*/ 619125 w 1238251"/>
              <a:gd name="connsiteY0" fmla="*/ 0 h 1238250"/>
              <a:gd name="connsiteX1" fmla="*/ 619135 w 1238251"/>
              <a:gd name="connsiteY1" fmla="*/ 1 h 1238250"/>
              <a:gd name="connsiteX2" fmla="*/ 1238251 w 1238251"/>
              <a:gd name="connsiteY2" fmla="*/ 1 h 1238250"/>
              <a:gd name="connsiteX3" fmla="*/ 1238251 w 1238251"/>
              <a:gd name="connsiteY3" fmla="*/ 619126 h 1238250"/>
              <a:gd name="connsiteX4" fmla="*/ 1238248 w 1238251"/>
              <a:gd name="connsiteY4" fmla="*/ 619090 h 1238250"/>
              <a:gd name="connsiteX5" fmla="*/ 1236293 w 1238251"/>
              <a:gd name="connsiteY5" fmla="*/ 593252 h 1238250"/>
              <a:gd name="connsiteX6" fmla="*/ 1235643 w 1238251"/>
              <a:gd name="connsiteY6" fmla="*/ 593252 h 1238250"/>
              <a:gd name="connsiteX7" fmla="*/ 1238248 w 1238251"/>
              <a:gd name="connsiteY7" fmla="*/ 619090 h 1238250"/>
              <a:gd name="connsiteX8" fmla="*/ 1238250 w 1238251"/>
              <a:gd name="connsiteY8" fmla="*/ 619125 h 1238250"/>
              <a:gd name="connsiteX9" fmla="*/ 619125 w 1238251"/>
              <a:gd name="connsiteY9" fmla="*/ 1238250 h 1238250"/>
              <a:gd name="connsiteX10" fmla="*/ 0 w 1238251"/>
              <a:gd name="connsiteY10" fmla="*/ 619125 h 1238250"/>
              <a:gd name="connsiteX11" fmla="*/ 619125 w 1238251"/>
              <a:gd name="connsiteY11" fmla="*/ 0 h 1238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8251" h="1238250">
                <a:moveTo>
                  <a:pt x="619125" y="0"/>
                </a:moveTo>
                <a:lnTo>
                  <a:pt x="619135" y="1"/>
                </a:lnTo>
                <a:lnTo>
                  <a:pt x="1238251" y="1"/>
                </a:lnTo>
                <a:lnTo>
                  <a:pt x="1238251" y="619126"/>
                </a:lnTo>
                <a:lnTo>
                  <a:pt x="1238248" y="619090"/>
                </a:lnTo>
                <a:lnTo>
                  <a:pt x="1236293" y="593252"/>
                </a:lnTo>
                <a:lnTo>
                  <a:pt x="1235643" y="593252"/>
                </a:lnTo>
                <a:lnTo>
                  <a:pt x="1238248" y="619090"/>
                </a:lnTo>
                <a:lnTo>
                  <a:pt x="1238250" y="619125"/>
                </a:lnTo>
                <a:cubicBezTo>
                  <a:pt x="1238250" y="961058"/>
                  <a:pt x="961058" y="1238250"/>
                  <a:pt x="619125" y="1238250"/>
                </a:cubicBezTo>
                <a:cubicBezTo>
                  <a:pt x="277192" y="1238250"/>
                  <a:pt x="0" y="961058"/>
                  <a:pt x="0" y="619125"/>
                </a:cubicBezTo>
                <a:cubicBezTo>
                  <a:pt x="0" y="277192"/>
                  <a:pt x="277192" y="0"/>
                  <a:pt x="61912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a:extLst>
              <a:ext uri="{FF2B5EF4-FFF2-40B4-BE49-F238E27FC236}">
                <a16:creationId xmlns:a16="http://schemas.microsoft.com/office/drawing/2014/main" xmlns="" id="{E2033E6C-A8AE-4144-8CF6-ADE603B73717}"/>
              </a:ext>
            </a:extLst>
          </p:cNvPr>
          <p:cNvSpPr txBox="1"/>
          <p:nvPr/>
        </p:nvSpPr>
        <p:spPr>
          <a:xfrm flipH="1">
            <a:off x="7416970" y="5251154"/>
            <a:ext cx="1934468" cy="430887"/>
          </a:xfrm>
          <a:prstGeom prst="rect">
            <a:avLst/>
          </a:prstGeom>
          <a:noFill/>
        </p:spPr>
        <p:txBody>
          <a:bodyPr wrap="square" rtlCol="0">
            <a:spAutoFit/>
          </a:bodyPr>
          <a:lstStyle/>
          <a:p>
            <a:pPr algn="ctr"/>
            <a:r>
              <a:rPr lang="zh-CN" altLang="en-US" sz="2200" dirty="0">
                <a:solidFill>
                  <a:schemeClr val="tx1">
                    <a:lumMod val="75000"/>
                    <a:lumOff val="25000"/>
                  </a:schemeClr>
                </a:solidFill>
                <a:latin typeface="+mj-ea"/>
                <a:ea typeface="+mj-ea"/>
              </a:rPr>
              <a:t>这里添加标题</a:t>
            </a:r>
          </a:p>
        </p:txBody>
      </p:sp>
      <p:sp>
        <p:nvSpPr>
          <p:cNvPr id="48" name="文本框 47">
            <a:extLst>
              <a:ext uri="{FF2B5EF4-FFF2-40B4-BE49-F238E27FC236}">
                <a16:creationId xmlns:a16="http://schemas.microsoft.com/office/drawing/2014/main" xmlns="" id="{38A94665-21EB-4AEF-8BF6-8FE42BF36E1A}"/>
              </a:ext>
            </a:extLst>
          </p:cNvPr>
          <p:cNvSpPr txBox="1"/>
          <p:nvPr/>
        </p:nvSpPr>
        <p:spPr>
          <a:xfrm flipH="1">
            <a:off x="7476075" y="5652961"/>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12" name="内容占位符 11">
            <a:extLst>
              <a:ext uri="{FF2B5EF4-FFF2-40B4-BE49-F238E27FC236}">
                <a16:creationId xmlns:a16="http://schemas.microsoft.com/office/drawing/2014/main" xmlns="" id="{C60659DF-ABD6-4E0D-8C21-5B855ED58FED}"/>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10368234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17505575-AC04-499B-A857-7E63CA3C18FE}"/>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15EA3BC5-9BA8-4FB9-8FC3-98E84D581ABC}"/>
              </a:ext>
            </a:extLst>
          </p:cNvPr>
          <p:cNvSpPr/>
          <p:nvPr/>
        </p:nvSpPr>
        <p:spPr>
          <a:xfrm>
            <a:off x="0" y="0"/>
            <a:ext cx="12192000" cy="6858000"/>
          </a:xfrm>
          <a:prstGeom prst="rect">
            <a:avLst/>
          </a:prstGeom>
          <a:solidFill>
            <a:schemeClr val="accent1">
              <a:alpha val="96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3975BE8B-7153-4D1E-9052-E35773036821}"/>
              </a:ext>
            </a:extLst>
          </p:cNvPr>
          <p:cNvSpPr/>
          <p:nvPr/>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975A57DE-648E-4E80-B740-FB9184F37581}"/>
              </a:ext>
            </a:extLst>
          </p:cNvPr>
          <p:cNvSpPr txBox="1"/>
          <p:nvPr/>
        </p:nvSpPr>
        <p:spPr>
          <a:xfrm>
            <a:off x="3412988" y="2712196"/>
            <a:ext cx="6645412" cy="707886"/>
          </a:xfrm>
          <a:prstGeom prst="rect">
            <a:avLst/>
          </a:prstGeom>
          <a:noFill/>
        </p:spPr>
        <p:txBody>
          <a:bodyPr wrap="square" rtlCol="0">
            <a:spAutoFit/>
          </a:bodyPr>
          <a:lstStyle/>
          <a:p>
            <a:r>
              <a:rPr lang="en-US" altLang="zh-CN" sz="4000" dirty="0">
                <a:solidFill>
                  <a:schemeClr val="bg1"/>
                </a:solidFill>
                <a:latin typeface="+mj-ea"/>
                <a:ea typeface="+mj-ea"/>
              </a:rPr>
              <a:t>PART  0</a:t>
            </a:r>
            <a:r>
              <a:rPr lang="en-US" altLang="zh-CN" sz="4000" b="1" dirty="0">
                <a:solidFill>
                  <a:schemeClr val="bg1"/>
                </a:solidFill>
                <a:latin typeface="+mj-lt"/>
                <a:ea typeface="+mj-ea"/>
              </a:rPr>
              <a:t>5</a:t>
            </a:r>
            <a:r>
              <a:rPr lang="en-US" altLang="zh-CN" sz="4000" dirty="0">
                <a:solidFill>
                  <a:schemeClr val="bg1"/>
                </a:solidFill>
                <a:latin typeface="+mj-ea"/>
                <a:ea typeface="+mj-ea"/>
              </a:rPr>
              <a:t>      </a:t>
            </a:r>
            <a:r>
              <a:rPr lang="zh-CN" altLang="en-US" sz="4000" dirty="0">
                <a:solidFill>
                  <a:schemeClr val="bg1"/>
                </a:solidFill>
                <a:latin typeface="+mj-ea"/>
                <a:ea typeface="+mj-ea"/>
              </a:rPr>
              <a:t>研究进度计划</a:t>
            </a:r>
            <a:endParaRPr lang="en-US" altLang="zh-CN" sz="4000" dirty="0">
              <a:solidFill>
                <a:schemeClr val="bg1"/>
              </a:solidFill>
              <a:latin typeface="+mj-ea"/>
              <a:ea typeface="+mj-ea"/>
            </a:endParaRPr>
          </a:p>
        </p:txBody>
      </p:sp>
      <p:grpSp>
        <p:nvGrpSpPr>
          <p:cNvPr id="40" name="组合 39">
            <a:extLst>
              <a:ext uri="{FF2B5EF4-FFF2-40B4-BE49-F238E27FC236}">
                <a16:creationId xmlns:a16="http://schemas.microsoft.com/office/drawing/2014/main" xmlns="" id="{B9297DCC-A7C1-4DF8-A265-5DA9A7FCDD5A}"/>
              </a:ext>
            </a:extLst>
          </p:cNvPr>
          <p:cNvGrpSpPr/>
          <p:nvPr/>
        </p:nvGrpSpPr>
        <p:grpSpPr>
          <a:xfrm>
            <a:off x="6348573" y="3506462"/>
            <a:ext cx="2274727" cy="1953994"/>
            <a:chOff x="6348573" y="3506462"/>
            <a:chExt cx="2274727" cy="1953994"/>
          </a:xfrm>
        </p:grpSpPr>
        <p:grpSp>
          <p:nvGrpSpPr>
            <p:cNvPr id="26" name="组合 25">
              <a:extLst>
                <a:ext uri="{FF2B5EF4-FFF2-40B4-BE49-F238E27FC236}">
                  <a16:creationId xmlns:a16="http://schemas.microsoft.com/office/drawing/2014/main" xmlns="" id="{4A5ED647-5702-4BF9-8C2E-A6BBAB21A893}"/>
                </a:ext>
              </a:extLst>
            </p:cNvPr>
            <p:cNvGrpSpPr/>
            <p:nvPr/>
          </p:nvGrpSpPr>
          <p:grpSpPr>
            <a:xfrm>
              <a:off x="6348573" y="3506462"/>
              <a:ext cx="2274727" cy="338554"/>
              <a:chOff x="6399373" y="3869323"/>
              <a:chExt cx="2274727" cy="338554"/>
            </a:xfrm>
          </p:grpSpPr>
          <p:sp>
            <p:nvSpPr>
              <p:cNvPr id="11" name="椭圆 10">
                <a:extLst>
                  <a:ext uri="{FF2B5EF4-FFF2-40B4-BE49-F238E27FC236}">
                    <a16:creationId xmlns:a16="http://schemas.microsoft.com/office/drawing/2014/main" xmlns="" id="{FA205D32-70E8-4FF2-84E9-E179F3E04E06}"/>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64D361AA-FE4B-47CD-B797-DA62AD5ABFF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28" name="组合 27">
              <a:extLst>
                <a:ext uri="{FF2B5EF4-FFF2-40B4-BE49-F238E27FC236}">
                  <a16:creationId xmlns:a16="http://schemas.microsoft.com/office/drawing/2014/main" xmlns="" id="{E1D7F8AD-55DC-484E-94A8-3981B6AE294E}"/>
                </a:ext>
              </a:extLst>
            </p:cNvPr>
            <p:cNvGrpSpPr/>
            <p:nvPr/>
          </p:nvGrpSpPr>
          <p:grpSpPr>
            <a:xfrm>
              <a:off x="6348573" y="3910322"/>
              <a:ext cx="2274727" cy="338554"/>
              <a:chOff x="6399373" y="3869323"/>
              <a:chExt cx="2274727" cy="338554"/>
            </a:xfrm>
          </p:grpSpPr>
          <p:sp>
            <p:nvSpPr>
              <p:cNvPr id="29" name="椭圆 28">
                <a:extLst>
                  <a:ext uri="{FF2B5EF4-FFF2-40B4-BE49-F238E27FC236}">
                    <a16:creationId xmlns:a16="http://schemas.microsoft.com/office/drawing/2014/main" xmlns="" id="{68F9E80B-3C9B-424A-BA3B-7153E651C8C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76F4503F-3499-4C28-8CCA-508CFECF4746}"/>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1" name="组合 30">
              <a:extLst>
                <a:ext uri="{FF2B5EF4-FFF2-40B4-BE49-F238E27FC236}">
                  <a16:creationId xmlns:a16="http://schemas.microsoft.com/office/drawing/2014/main" xmlns="" id="{CEABBA7F-1CD3-430E-9B03-E709A239A9FC}"/>
                </a:ext>
              </a:extLst>
            </p:cNvPr>
            <p:cNvGrpSpPr/>
            <p:nvPr/>
          </p:nvGrpSpPr>
          <p:grpSpPr>
            <a:xfrm>
              <a:off x="6348573" y="4314182"/>
              <a:ext cx="2274727" cy="338554"/>
              <a:chOff x="6399373" y="3869323"/>
              <a:chExt cx="2274727" cy="338554"/>
            </a:xfrm>
          </p:grpSpPr>
          <p:sp>
            <p:nvSpPr>
              <p:cNvPr id="32" name="椭圆 31">
                <a:extLst>
                  <a:ext uri="{FF2B5EF4-FFF2-40B4-BE49-F238E27FC236}">
                    <a16:creationId xmlns:a16="http://schemas.microsoft.com/office/drawing/2014/main" xmlns="" id="{6B158090-26B8-4B4A-B353-4208FB27B57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247A20D-E0E6-47A7-852C-F324E98ECD2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4" name="组合 33">
              <a:extLst>
                <a:ext uri="{FF2B5EF4-FFF2-40B4-BE49-F238E27FC236}">
                  <a16:creationId xmlns:a16="http://schemas.microsoft.com/office/drawing/2014/main" xmlns="" id="{DFF90A22-180B-44A6-81EA-AEDFB58E39E1}"/>
                </a:ext>
              </a:extLst>
            </p:cNvPr>
            <p:cNvGrpSpPr/>
            <p:nvPr/>
          </p:nvGrpSpPr>
          <p:grpSpPr>
            <a:xfrm>
              <a:off x="6348573" y="4718042"/>
              <a:ext cx="2274727" cy="338554"/>
              <a:chOff x="6399373" y="3869323"/>
              <a:chExt cx="2274727" cy="338554"/>
            </a:xfrm>
          </p:grpSpPr>
          <p:sp>
            <p:nvSpPr>
              <p:cNvPr id="35" name="椭圆 34">
                <a:extLst>
                  <a:ext uri="{FF2B5EF4-FFF2-40B4-BE49-F238E27FC236}">
                    <a16:creationId xmlns:a16="http://schemas.microsoft.com/office/drawing/2014/main" xmlns="" id="{77DA4D3D-4721-4F8E-A165-8A6394CCD028}"/>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E3D9C68E-BB0D-4083-A941-C0A86C739AD7}"/>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7" name="组合 36">
              <a:extLst>
                <a:ext uri="{FF2B5EF4-FFF2-40B4-BE49-F238E27FC236}">
                  <a16:creationId xmlns:a16="http://schemas.microsoft.com/office/drawing/2014/main" xmlns="" id="{3EA8CF20-A7B6-4B9F-9C7B-AAC117E7895E}"/>
                </a:ext>
              </a:extLst>
            </p:cNvPr>
            <p:cNvGrpSpPr/>
            <p:nvPr/>
          </p:nvGrpSpPr>
          <p:grpSpPr>
            <a:xfrm>
              <a:off x="6348573" y="5121902"/>
              <a:ext cx="2274727" cy="338554"/>
              <a:chOff x="6399373" y="3869323"/>
              <a:chExt cx="2274727" cy="338554"/>
            </a:xfrm>
          </p:grpSpPr>
          <p:sp>
            <p:nvSpPr>
              <p:cNvPr id="38" name="椭圆 37">
                <a:extLst>
                  <a:ext uri="{FF2B5EF4-FFF2-40B4-BE49-F238E27FC236}">
                    <a16:creationId xmlns:a16="http://schemas.microsoft.com/office/drawing/2014/main" xmlns="" id="{F2F45EEA-D950-4E60-906B-4348EA1EB55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9FD711FD-0F87-4F93-BF5B-ADE8BC235BB4}"/>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spTree>
    <p:extLst>
      <p:ext uri="{BB962C8B-B14F-4D97-AF65-F5344CB8AC3E}">
        <p14:creationId xmlns:p14="http://schemas.microsoft.com/office/powerpoint/2010/main" val="26064588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228402" y="1546860"/>
            <a:ext cx="5916441" cy="4061460"/>
            <a:chOff x="1215143" y="1641977"/>
            <a:chExt cx="4921014" cy="3378127"/>
          </a:xfrm>
        </p:grpSpPr>
        <p:cxnSp>
          <p:nvCxnSpPr>
            <p:cNvPr id="22" name="直接连接符 21"/>
            <p:cNvCxnSpPr>
              <a:endCxn id="9" idx="1"/>
            </p:cNvCxnSpPr>
            <p:nvPr/>
          </p:nvCxnSpPr>
          <p:spPr>
            <a:xfrm>
              <a:off x="1657350" y="2402911"/>
              <a:ext cx="525692" cy="421066"/>
            </a:xfrm>
            <a:prstGeom prst="line">
              <a:avLst/>
            </a:prstGeom>
            <a:ln>
              <a:solidFill>
                <a:srgbClr val="BFBFBF">
                  <a:alpha val="82000"/>
                </a:srgbClr>
              </a:solidFill>
            </a:ln>
          </p:spPr>
          <p:style>
            <a:lnRef idx="1">
              <a:schemeClr val="dk1"/>
            </a:lnRef>
            <a:fillRef idx="0">
              <a:schemeClr val="dk1"/>
            </a:fillRef>
            <a:effectRef idx="0">
              <a:schemeClr val="dk1"/>
            </a:effectRef>
            <a:fontRef idx="minor">
              <a:schemeClr val="tx1"/>
            </a:fontRef>
          </p:style>
        </p:cxnSp>
        <p:cxnSp>
          <p:nvCxnSpPr>
            <p:cNvPr id="26" name="直接连接符 25"/>
            <p:cNvCxnSpPr>
              <a:endCxn id="9" idx="3"/>
            </p:cNvCxnSpPr>
            <p:nvPr/>
          </p:nvCxnSpPr>
          <p:spPr>
            <a:xfrm flipV="1">
              <a:off x="1215143" y="3585369"/>
              <a:ext cx="967899" cy="577657"/>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2752725" y="2600925"/>
              <a:ext cx="1214438" cy="480413"/>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828994" y="3462338"/>
              <a:ext cx="543366" cy="622322"/>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3372360" y="3808421"/>
              <a:ext cx="1063324" cy="276239"/>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flipV="1">
              <a:off x="4013192" y="2600925"/>
              <a:ext cx="1387748" cy="723387"/>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6136157" y="1641977"/>
              <a:ext cx="0" cy="3378127"/>
            </a:xfrm>
            <a:prstGeom prst="line">
              <a:avLst/>
            </a:prstGeom>
            <a:ln>
              <a:solidFill>
                <a:srgbClr val="BFBFBF">
                  <a:alpha val="82000"/>
                </a:srgbClr>
              </a:solidFill>
            </a:ln>
          </p:spPr>
          <p:style>
            <a:lnRef idx="1">
              <a:schemeClr val="accent1"/>
            </a:lnRef>
            <a:fillRef idx="0">
              <a:schemeClr val="accent1"/>
            </a:fillRef>
            <a:effectRef idx="0">
              <a:schemeClr val="accent1"/>
            </a:effectRef>
            <a:fontRef idx="minor">
              <a:schemeClr val="tx1"/>
            </a:fontRef>
          </p:style>
        </p:cxnSp>
      </p:grpSp>
      <p:sp>
        <p:nvSpPr>
          <p:cNvPr id="9" name="椭圆 8"/>
          <p:cNvSpPr/>
          <p:nvPr/>
        </p:nvSpPr>
        <p:spPr>
          <a:xfrm>
            <a:off x="2202502" y="2778370"/>
            <a:ext cx="1294580" cy="12945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757459" y="3066053"/>
            <a:ext cx="1006895" cy="1006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47886" y="4109556"/>
            <a:ext cx="748195" cy="7481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300421" y="2408422"/>
            <a:ext cx="584045" cy="584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884466" y="3944125"/>
            <a:ext cx="431863" cy="4318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375167" y="2140685"/>
            <a:ext cx="559760" cy="5597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36819" y="4297991"/>
            <a:ext cx="559760" cy="5597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xmlns="" id="{EC0CCF2E-A050-40DD-A18E-28BBD073F225}"/>
              </a:ext>
            </a:extLst>
          </p:cNvPr>
          <p:cNvSpPr txBox="1"/>
          <p:nvPr/>
        </p:nvSpPr>
        <p:spPr>
          <a:xfrm flipH="1">
            <a:off x="7470753" y="1546860"/>
            <a:ext cx="1934468" cy="430887"/>
          </a:xfrm>
          <a:prstGeom prst="rect">
            <a:avLst/>
          </a:prstGeom>
          <a:noFill/>
        </p:spPr>
        <p:txBody>
          <a:bodyPr wrap="square" rtlCol="0">
            <a:spAutoFit/>
          </a:bodyPr>
          <a:lstStyle/>
          <a:p>
            <a:pPr algn="ctr"/>
            <a:r>
              <a:rPr lang="zh-CN" altLang="en-US" sz="2200" dirty="0">
                <a:solidFill>
                  <a:schemeClr val="accent1"/>
                </a:solidFill>
                <a:latin typeface="+mj-ea"/>
                <a:ea typeface="+mj-ea"/>
              </a:rPr>
              <a:t>这里添加标题</a:t>
            </a:r>
          </a:p>
        </p:txBody>
      </p:sp>
      <p:sp>
        <p:nvSpPr>
          <p:cNvPr id="66" name="文本框 65">
            <a:extLst>
              <a:ext uri="{FF2B5EF4-FFF2-40B4-BE49-F238E27FC236}">
                <a16:creationId xmlns:a16="http://schemas.microsoft.com/office/drawing/2014/main" xmlns="" id="{7FF865B8-215F-46DE-A254-BC88432F787B}"/>
              </a:ext>
            </a:extLst>
          </p:cNvPr>
          <p:cNvSpPr txBox="1"/>
          <p:nvPr/>
        </p:nvSpPr>
        <p:spPr>
          <a:xfrm flipH="1">
            <a:off x="7504458" y="1948667"/>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69" name="文本框 68">
            <a:extLst>
              <a:ext uri="{FF2B5EF4-FFF2-40B4-BE49-F238E27FC236}">
                <a16:creationId xmlns:a16="http://schemas.microsoft.com/office/drawing/2014/main" xmlns="" id="{EC0CCF2E-A050-40DD-A18E-28BBD073F225}"/>
              </a:ext>
            </a:extLst>
          </p:cNvPr>
          <p:cNvSpPr txBox="1"/>
          <p:nvPr/>
        </p:nvSpPr>
        <p:spPr>
          <a:xfrm flipH="1">
            <a:off x="7470753" y="3061743"/>
            <a:ext cx="1934468" cy="430887"/>
          </a:xfrm>
          <a:prstGeom prst="rect">
            <a:avLst/>
          </a:prstGeom>
          <a:noFill/>
        </p:spPr>
        <p:txBody>
          <a:bodyPr wrap="square" rtlCol="0">
            <a:spAutoFit/>
          </a:bodyPr>
          <a:lstStyle/>
          <a:p>
            <a:pPr algn="ctr"/>
            <a:r>
              <a:rPr lang="zh-CN" altLang="en-US" sz="2200" dirty="0">
                <a:solidFill>
                  <a:schemeClr val="accent1"/>
                </a:solidFill>
                <a:latin typeface="+mj-ea"/>
                <a:ea typeface="+mj-ea"/>
              </a:rPr>
              <a:t>这里添加标题</a:t>
            </a:r>
          </a:p>
        </p:txBody>
      </p:sp>
      <p:sp>
        <p:nvSpPr>
          <p:cNvPr id="70" name="文本框 69">
            <a:extLst>
              <a:ext uri="{FF2B5EF4-FFF2-40B4-BE49-F238E27FC236}">
                <a16:creationId xmlns:a16="http://schemas.microsoft.com/office/drawing/2014/main" xmlns="" id="{7FF865B8-215F-46DE-A254-BC88432F787B}"/>
              </a:ext>
            </a:extLst>
          </p:cNvPr>
          <p:cNvSpPr txBox="1"/>
          <p:nvPr/>
        </p:nvSpPr>
        <p:spPr>
          <a:xfrm flipH="1">
            <a:off x="7504458" y="3463550"/>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72" name="文本框 71">
            <a:extLst>
              <a:ext uri="{FF2B5EF4-FFF2-40B4-BE49-F238E27FC236}">
                <a16:creationId xmlns:a16="http://schemas.microsoft.com/office/drawing/2014/main" xmlns="" id="{EC0CCF2E-A050-40DD-A18E-28BBD073F225}"/>
              </a:ext>
            </a:extLst>
          </p:cNvPr>
          <p:cNvSpPr txBox="1"/>
          <p:nvPr/>
        </p:nvSpPr>
        <p:spPr>
          <a:xfrm flipH="1">
            <a:off x="7470753" y="4576626"/>
            <a:ext cx="1934468" cy="430887"/>
          </a:xfrm>
          <a:prstGeom prst="rect">
            <a:avLst/>
          </a:prstGeom>
          <a:noFill/>
        </p:spPr>
        <p:txBody>
          <a:bodyPr wrap="square" rtlCol="0">
            <a:spAutoFit/>
          </a:bodyPr>
          <a:lstStyle/>
          <a:p>
            <a:pPr algn="ctr"/>
            <a:r>
              <a:rPr lang="zh-CN" altLang="en-US" sz="2200" dirty="0">
                <a:solidFill>
                  <a:schemeClr val="accent1"/>
                </a:solidFill>
                <a:latin typeface="+mj-ea"/>
                <a:ea typeface="+mj-ea"/>
              </a:rPr>
              <a:t>这里添加标题</a:t>
            </a:r>
          </a:p>
        </p:txBody>
      </p:sp>
      <p:sp>
        <p:nvSpPr>
          <p:cNvPr id="73" name="文本框 72">
            <a:extLst>
              <a:ext uri="{FF2B5EF4-FFF2-40B4-BE49-F238E27FC236}">
                <a16:creationId xmlns:a16="http://schemas.microsoft.com/office/drawing/2014/main" xmlns="" id="{7FF865B8-215F-46DE-A254-BC88432F787B}"/>
              </a:ext>
            </a:extLst>
          </p:cNvPr>
          <p:cNvSpPr txBox="1"/>
          <p:nvPr/>
        </p:nvSpPr>
        <p:spPr>
          <a:xfrm flipH="1">
            <a:off x="7504458" y="4978433"/>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pic>
        <p:nvPicPr>
          <p:cNvPr id="7" name="图形 6">
            <a:extLst>
              <a:ext uri="{FF2B5EF4-FFF2-40B4-BE49-F238E27FC236}">
                <a16:creationId xmlns:a16="http://schemas.microsoft.com/office/drawing/2014/main" xmlns="" id="{6D7393D6-3C40-44C8-9006-AB14BF561F2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328715" y="2864671"/>
            <a:ext cx="1045588" cy="1045588"/>
          </a:xfrm>
          <a:prstGeom prst="rect">
            <a:avLst/>
          </a:prstGeom>
        </p:spPr>
      </p:pic>
      <p:pic>
        <p:nvPicPr>
          <p:cNvPr id="11" name="图形 10">
            <a:extLst>
              <a:ext uri="{FF2B5EF4-FFF2-40B4-BE49-F238E27FC236}">
                <a16:creationId xmlns:a16="http://schemas.microsoft.com/office/drawing/2014/main" xmlns="" id="{761F3267-E34A-4F13-A414-E760F626758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609848" y="4280483"/>
            <a:ext cx="424270" cy="424270"/>
          </a:xfrm>
          <a:prstGeom prst="rect">
            <a:avLst/>
          </a:prstGeom>
        </p:spPr>
      </p:pic>
      <p:pic>
        <p:nvPicPr>
          <p:cNvPr id="17" name="图形 16">
            <a:extLst>
              <a:ext uri="{FF2B5EF4-FFF2-40B4-BE49-F238E27FC236}">
                <a16:creationId xmlns:a16="http://schemas.microsoft.com/office/drawing/2014/main" xmlns="" id="{CA7D306D-4B33-4CB8-909A-B710484C30A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27304" y="2534647"/>
            <a:ext cx="330278" cy="330278"/>
          </a:xfrm>
          <a:prstGeom prst="rect">
            <a:avLst/>
          </a:prstGeom>
        </p:spPr>
      </p:pic>
      <p:pic>
        <p:nvPicPr>
          <p:cNvPr id="20" name="图形 19">
            <a:extLst>
              <a:ext uri="{FF2B5EF4-FFF2-40B4-BE49-F238E27FC236}">
                <a16:creationId xmlns:a16="http://schemas.microsoft.com/office/drawing/2014/main" xmlns="" id="{0278D13C-F2EE-4766-9450-C7F16901C93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969541" y="3278135"/>
            <a:ext cx="582730" cy="582730"/>
          </a:xfrm>
          <a:prstGeom prst="rect">
            <a:avLst/>
          </a:prstGeom>
        </p:spPr>
      </p:pic>
      <p:pic>
        <p:nvPicPr>
          <p:cNvPr id="41" name="图形 40">
            <a:extLst>
              <a:ext uri="{FF2B5EF4-FFF2-40B4-BE49-F238E27FC236}">
                <a16:creationId xmlns:a16="http://schemas.microsoft.com/office/drawing/2014/main" xmlns="" id="{CCA55374-ABCD-4A4A-9591-34D8E99AA55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014381" y="4381420"/>
            <a:ext cx="403506" cy="403506"/>
          </a:xfrm>
          <a:prstGeom prst="rect">
            <a:avLst/>
          </a:prstGeom>
        </p:spPr>
      </p:pic>
      <p:pic>
        <p:nvPicPr>
          <p:cNvPr id="23" name="图形 22">
            <a:extLst>
              <a:ext uri="{FF2B5EF4-FFF2-40B4-BE49-F238E27FC236}">
                <a16:creationId xmlns:a16="http://schemas.microsoft.com/office/drawing/2014/main" xmlns="" id="{E60B0549-315B-4D26-BFBE-A49C1D4FDD3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465298" y="2140685"/>
            <a:ext cx="379498" cy="379498"/>
          </a:xfrm>
          <a:prstGeom prst="rect">
            <a:avLst/>
          </a:prstGeom>
        </p:spPr>
      </p:pic>
      <p:sp>
        <p:nvSpPr>
          <p:cNvPr id="6" name="内容占位符 5">
            <a:extLst>
              <a:ext uri="{FF2B5EF4-FFF2-40B4-BE49-F238E27FC236}">
                <a16:creationId xmlns:a16="http://schemas.microsoft.com/office/drawing/2014/main" xmlns="" id="{CF6CEE1F-EE32-4D64-81AE-E6A87156B8FE}"/>
              </a:ext>
            </a:extLst>
          </p:cNvPr>
          <p:cNvSpPr>
            <a:spLocks noGrp="1"/>
          </p:cNvSpPr>
          <p:nvPr>
            <p:ph sz="quarter" idx="10"/>
          </p:nvPr>
        </p:nvSpPr>
        <p:spPr/>
        <p:txBody>
          <a:bodyPr/>
          <a:lstStyle/>
          <a:p>
            <a:r>
              <a:rPr lang="zh-CN" altLang="en-US" dirty="0"/>
              <a:t>请在这里输入你的小标题</a:t>
            </a:r>
          </a:p>
        </p:txBody>
      </p:sp>
    </p:spTree>
    <p:extLst>
      <p:ext uri="{BB962C8B-B14F-4D97-AF65-F5344CB8AC3E}">
        <p14:creationId xmlns:p14="http://schemas.microsoft.com/office/powerpoint/2010/main" val="30528646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框 68">
            <a:extLst>
              <a:ext uri="{FF2B5EF4-FFF2-40B4-BE49-F238E27FC236}">
                <a16:creationId xmlns:a16="http://schemas.microsoft.com/office/drawing/2014/main" xmlns="" id="{DFF1B7EE-63F8-44A4-A10F-A3EFB2F0FF02}"/>
              </a:ext>
            </a:extLst>
          </p:cNvPr>
          <p:cNvSpPr txBox="1"/>
          <p:nvPr/>
        </p:nvSpPr>
        <p:spPr>
          <a:xfrm flipH="1">
            <a:off x="1526074" y="2038199"/>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sp>
        <p:nvSpPr>
          <p:cNvPr id="77" name="文本框 76">
            <a:extLst>
              <a:ext uri="{FF2B5EF4-FFF2-40B4-BE49-F238E27FC236}">
                <a16:creationId xmlns:a16="http://schemas.microsoft.com/office/drawing/2014/main" xmlns="" id="{1FED4C02-B106-413E-91C8-3DAB9AA3F4F2}"/>
              </a:ext>
            </a:extLst>
          </p:cNvPr>
          <p:cNvSpPr txBox="1"/>
          <p:nvPr/>
        </p:nvSpPr>
        <p:spPr>
          <a:xfrm flipH="1">
            <a:off x="1708172" y="2311992"/>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84" name="文本框 83">
            <a:extLst>
              <a:ext uri="{FF2B5EF4-FFF2-40B4-BE49-F238E27FC236}">
                <a16:creationId xmlns:a16="http://schemas.microsoft.com/office/drawing/2014/main" xmlns="" id="{A0E29F34-D462-4C7A-8226-7261F28AB8D8}"/>
              </a:ext>
            </a:extLst>
          </p:cNvPr>
          <p:cNvSpPr txBox="1"/>
          <p:nvPr/>
        </p:nvSpPr>
        <p:spPr>
          <a:xfrm flipH="1">
            <a:off x="1708172" y="3522357"/>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85" name="文本框 84">
            <a:extLst>
              <a:ext uri="{FF2B5EF4-FFF2-40B4-BE49-F238E27FC236}">
                <a16:creationId xmlns:a16="http://schemas.microsoft.com/office/drawing/2014/main" xmlns="" id="{679A2DD0-132F-4AEF-99CA-72F4EAD3EB63}"/>
              </a:ext>
            </a:extLst>
          </p:cNvPr>
          <p:cNvSpPr txBox="1"/>
          <p:nvPr/>
        </p:nvSpPr>
        <p:spPr>
          <a:xfrm flipH="1">
            <a:off x="1708172" y="4732722"/>
            <a:ext cx="3750724"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请在这里添加文字内容请在这里添加文字内容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请在这里添加文字内容请在这里添加文字内容</a:t>
            </a:r>
          </a:p>
        </p:txBody>
      </p:sp>
      <p:sp>
        <p:nvSpPr>
          <p:cNvPr id="86" name="文本框 85">
            <a:extLst>
              <a:ext uri="{FF2B5EF4-FFF2-40B4-BE49-F238E27FC236}">
                <a16:creationId xmlns:a16="http://schemas.microsoft.com/office/drawing/2014/main" xmlns="" id="{B3736334-8DE7-466D-ADAA-B5980C1A0F3B}"/>
              </a:ext>
            </a:extLst>
          </p:cNvPr>
          <p:cNvSpPr txBox="1"/>
          <p:nvPr/>
        </p:nvSpPr>
        <p:spPr>
          <a:xfrm flipH="1">
            <a:off x="1527328" y="3247664"/>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sp>
        <p:nvSpPr>
          <p:cNvPr id="87" name="文本框 86">
            <a:extLst>
              <a:ext uri="{FF2B5EF4-FFF2-40B4-BE49-F238E27FC236}">
                <a16:creationId xmlns:a16="http://schemas.microsoft.com/office/drawing/2014/main" xmlns="" id="{D68BE43D-3499-425F-86EB-DFC2F0B08030}"/>
              </a:ext>
            </a:extLst>
          </p:cNvPr>
          <p:cNvSpPr txBox="1"/>
          <p:nvPr/>
        </p:nvSpPr>
        <p:spPr>
          <a:xfrm flipH="1">
            <a:off x="1527328" y="4453674"/>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pic>
        <p:nvPicPr>
          <p:cNvPr id="13" name="图形 12">
            <a:extLst>
              <a:ext uri="{FF2B5EF4-FFF2-40B4-BE49-F238E27FC236}">
                <a16:creationId xmlns:a16="http://schemas.microsoft.com/office/drawing/2014/main" xmlns="" id="{952C8B5C-B57B-43C6-95AE-B5C868E5D97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49117" y="1919293"/>
            <a:ext cx="953158" cy="953158"/>
          </a:xfrm>
          <a:prstGeom prst="rect">
            <a:avLst/>
          </a:prstGeom>
        </p:spPr>
      </p:pic>
      <p:pic>
        <p:nvPicPr>
          <p:cNvPr id="17" name="图形 16">
            <a:extLst>
              <a:ext uri="{FF2B5EF4-FFF2-40B4-BE49-F238E27FC236}">
                <a16:creationId xmlns:a16="http://schemas.microsoft.com/office/drawing/2014/main" xmlns="" id="{2053D3D1-B4CA-410D-AF07-E1BB7194D88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80331" y="4426944"/>
            <a:ext cx="927876" cy="927876"/>
          </a:xfrm>
          <a:prstGeom prst="rect">
            <a:avLst/>
          </a:prstGeom>
        </p:spPr>
      </p:pic>
      <p:pic>
        <p:nvPicPr>
          <p:cNvPr id="23" name="图形 22">
            <a:extLst>
              <a:ext uri="{FF2B5EF4-FFF2-40B4-BE49-F238E27FC236}">
                <a16:creationId xmlns:a16="http://schemas.microsoft.com/office/drawing/2014/main" xmlns="" id="{C732184B-2044-428D-8B42-4F0D35C12581}"/>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63703" y="3246074"/>
            <a:ext cx="821228" cy="821228"/>
          </a:xfrm>
          <a:prstGeom prst="rect">
            <a:avLst/>
          </a:prstGeom>
        </p:spPr>
      </p:pic>
      <p:sp>
        <p:nvSpPr>
          <p:cNvPr id="9" name="内容占位符 8">
            <a:extLst>
              <a:ext uri="{FF2B5EF4-FFF2-40B4-BE49-F238E27FC236}">
                <a16:creationId xmlns:a16="http://schemas.microsoft.com/office/drawing/2014/main" xmlns="" id="{B38190BB-0715-4147-9536-7ABC0704F3FB}"/>
              </a:ext>
            </a:extLst>
          </p:cNvPr>
          <p:cNvSpPr>
            <a:spLocks noGrp="1"/>
          </p:cNvSpPr>
          <p:nvPr>
            <p:ph sz="quarter" idx="10"/>
          </p:nvPr>
        </p:nvSpPr>
        <p:spPr/>
        <p:txBody>
          <a:bodyPr/>
          <a:lstStyle/>
          <a:p>
            <a:r>
              <a:rPr lang="zh-CN" altLang="en-US" dirty="0"/>
              <a:t>请在这里输入你的小标题</a:t>
            </a:r>
          </a:p>
          <a:p>
            <a:endParaRPr lang="zh-CN" altLang="en-US" dirty="0"/>
          </a:p>
        </p:txBody>
      </p:sp>
      <p:graphicFrame>
        <p:nvGraphicFramePr>
          <p:cNvPr id="18" name="图表 17">
            <a:extLst>
              <a:ext uri="{FF2B5EF4-FFF2-40B4-BE49-F238E27FC236}">
                <a16:creationId xmlns:a16="http://schemas.microsoft.com/office/drawing/2014/main" xmlns="" id="{84199F8D-AE9A-4439-86D1-FE3EC9D44646}"/>
              </a:ext>
            </a:extLst>
          </p:cNvPr>
          <p:cNvGraphicFramePr/>
          <p:nvPr>
            <p:extLst>
              <p:ext uri="{D42A27DB-BD31-4B8C-83A1-F6EECF244321}">
                <p14:modId xmlns:p14="http://schemas.microsoft.com/office/powerpoint/2010/main" val="2567596582"/>
              </p:ext>
            </p:extLst>
          </p:nvPr>
        </p:nvGraphicFramePr>
        <p:xfrm>
          <a:off x="6077743" y="1308424"/>
          <a:ext cx="5795963" cy="4094021"/>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219175661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xmlns="" id="{95A2C52F-691F-46EE-B4EE-1697B12C77F5}"/>
              </a:ext>
            </a:extLst>
          </p:cNvPr>
          <p:cNvGrpSpPr/>
          <p:nvPr/>
        </p:nvGrpSpPr>
        <p:grpSpPr>
          <a:xfrm>
            <a:off x="1574800" y="2456800"/>
            <a:ext cx="9042400" cy="2350800"/>
            <a:chOff x="1967634" y="2349500"/>
            <a:chExt cx="8304634" cy="2159000"/>
          </a:xfrm>
        </p:grpSpPr>
        <p:grpSp>
          <p:nvGrpSpPr>
            <p:cNvPr id="8" name="组合 7">
              <a:extLst>
                <a:ext uri="{FF2B5EF4-FFF2-40B4-BE49-F238E27FC236}">
                  <a16:creationId xmlns:a16="http://schemas.microsoft.com/office/drawing/2014/main" xmlns="" id="{05DDEC96-EA71-49C3-9891-9BA01C9E8CA4}"/>
                </a:ext>
              </a:extLst>
            </p:cNvPr>
            <p:cNvGrpSpPr/>
            <p:nvPr/>
          </p:nvGrpSpPr>
          <p:grpSpPr>
            <a:xfrm>
              <a:off x="1967634" y="2349500"/>
              <a:ext cx="2982468" cy="2159000"/>
              <a:chOff x="786534" y="2844800"/>
              <a:chExt cx="2982468" cy="2159000"/>
            </a:xfrm>
          </p:grpSpPr>
          <p:sp>
            <p:nvSpPr>
              <p:cNvPr id="6" name="六边形 5">
                <a:extLst>
                  <a:ext uri="{FF2B5EF4-FFF2-40B4-BE49-F238E27FC236}">
                    <a16:creationId xmlns:a16="http://schemas.microsoft.com/office/drawing/2014/main" xmlns="" id="{4EEFA0BA-B9E6-4919-9606-BBD451E3CBB0}"/>
                  </a:ext>
                </a:extLst>
              </p:cNvPr>
              <p:cNvSpPr/>
              <p:nvPr/>
            </p:nvSpPr>
            <p:spPr>
              <a:xfrm>
                <a:off x="786534" y="3581400"/>
                <a:ext cx="1649984" cy="14224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a:extLst>
                  <a:ext uri="{FF2B5EF4-FFF2-40B4-BE49-F238E27FC236}">
                    <a16:creationId xmlns:a16="http://schemas.microsoft.com/office/drawing/2014/main" xmlns="" id="{37D274C2-508A-4E04-B7C5-4667986118AA}"/>
                  </a:ext>
                </a:extLst>
              </p:cNvPr>
              <p:cNvSpPr/>
              <p:nvPr/>
            </p:nvSpPr>
            <p:spPr>
              <a:xfrm>
                <a:off x="2119018" y="2844800"/>
                <a:ext cx="1649984" cy="14224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ea"/>
                    <a:ea typeface="+mj-ea"/>
                  </a:rPr>
                  <a:t>标题</a:t>
                </a:r>
              </a:p>
            </p:txBody>
          </p:sp>
        </p:grpSp>
        <p:grpSp>
          <p:nvGrpSpPr>
            <p:cNvPr id="9" name="组合 8">
              <a:extLst>
                <a:ext uri="{FF2B5EF4-FFF2-40B4-BE49-F238E27FC236}">
                  <a16:creationId xmlns:a16="http://schemas.microsoft.com/office/drawing/2014/main" xmlns="" id="{027DA1D0-FA20-49CC-B508-6CBC0459DB3C}"/>
                </a:ext>
              </a:extLst>
            </p:cNvPr>
            <p:cNvGrpSpPr/>
            <p:nvPr/>
          </p:nvGrpSpPr>
          <p:grpSpPr>
            <a:xfrm>
              <a:off x="4630481" y="2349500"/>
              <a:ext cx="2982467" cy="2159000"/>
              <a:chOff x="786535" y="2844800"/>
              <a:chExt cx="2982467" cy="2159000"/>
            </a:xfrm>
          </p:grpSpPr>
          <p:sp>
            <p:nvSpPr>
              <p:cNvPr id="10" name="六边形 9">
                <a:extLst>
                  <a:ext uri="{FF2B5EF4-FFF2-40B4-BE49-F238E27FC236}">
                    <a16:creationId xmlns:a16="http://schemas.microsoft.com/office/drawing/2014/main" xmlns="" id="{0C5619E6-CD11-4738-B476-E6AC70D27322}"/>
                  </a:ext>
                </a:extLst>
              </p:cNvPr>
              <p:cNvSpPr/>
              <p:nvPr/>
            </p:nvSpPr>
            <p:spPr>
              <a:xfrm>
                <a:off x="786535" y="3581400"/>
                <a:ext cx="1649984" cy="14224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ea"/>
                    <a:ea typeface="+mj-ea"/>
                  </a:rPr>
                  <a:t>标题</a:t>
                </a:r>
              </a:p>
            </p:txBody>
          </p:sp>
          <p:sp>
            <p:nvSpPr>
              <p:cNvPr id="11" name="六边形 10">
                <a:extLst>
                  <a:ext uri="{FF2B5EF4-FFF2-40B4-BE49-F238E27FC236}">
                    <a16:creationId xmlns:a16="http://schemas.microsoft.com/office/drawing/2014/main" xmlns="" id="{15F570A6-E5F0-4AA1-A2C0-0AF3EE83564E}"/>
                  </a:ext>
                </a:extLst>
              </p:cNvPr>
              <p:cNvSpPr/>
              <p:nvPr/>
            </p:nvSpPr>
            <p:spPr>
              <a:xfrm>
                <a:off x="2119018" y="2844800"/>
                <a:ext cx="1649984" cy="14224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ea"/>
                    <a:ea typeface="+mj-ea"/>
                  </a:rPr>
                  <a:t>标题</a:t>
                </a:r>
              </a:p>
            </p:txBody>
          </p:sp>
        </p:grpSp>
        <p:grpSp>
          <p:nvGrpSpPr>
            <p:cNvPr id="12" name="组合 11">
              <a:extLst>
                <a:ext uri="{FF2B5EF4-FFF2-40B4-BE49-F238E27FC236}">
                  <a16:creationId xmlns:a16="http://schemas.microsoft.com/office/drawing/2014/main" xmlns="" id="{6A82F16A-0DB8-4305-86B0-25A96A17FA98}"/>
                </a:ext>
              </a:extLst>
            </p:cNvPr>
            <p:cNvGrpSpPr/>
            <p:nvPr/>
          </p:nvGrpSpPr>
          <p:grpSpPr>
            <a:xfrm>
              <a:off x="7289800" y="2349500"/>
              <a:ext cx="2982468" cy="2159000"/>
              <a:chOff x="786534" y="2844800"/>
              <a:chExt cx="2982468" cy="2159000"/>
            </a:xfrm>
          </p:grpSpPr>
          <p:sp>
            <p:nvSpPr>
              <p:cNvPr id="13" name="六边形 12">
                <a:extLst>
                  <a:ext uri="{FF2B5EF4-FFF2-40B4-BE49-F238E27FC236}">
                    <a16:creationId xmlns:a16="http://schemas.microsoft.com/office/drawing/2014/main" xmlns="" id="{2D4AF06D-E3C3-4CE5-A1FF-FB762ABD404D}"/>
                  </a:ext>
                </a:extLst>
              </p:cNvPr>
              <p:cNvSpPr/>
              <p:nvPr/>
            </p:nvSpPr>
            <p:spPr>
              <a:xfrm>
                <a:off x="786534" y="3581400"/>
                <a:ext cx="1649984" cy="14224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mj-ea"/>
                    <a:ea typeface="+mj-ea"/>
                  </a:rPr>
                  <a:t>标题</a:t>
                </a:r>
              </a:p>
            </p:txBody>
          </p:sp>
          <p:sp>
            <p:nvSpPr>
              <p:cNvPr id="14" name="六边形 13">
                <a:extLst>
                  <a:ext uri="{FF2B5EF4-FFF2-40B4-BE49-F238E27FC236}">
                    <a16:creationId xmlns:a16="http://schemas.microsoft.com/office/drawing/2014/main" xmlns="" id="{87F080EB-3EFB-4ADC-9077-53325DDCE578}"/>
                  </a:ext>
                </a:extLst>
              </p:cNvPr>
              <p:cNvSpPr/>
              <p:nvPr/>
            </p:nvSpPr>
            <p:spPr>
              <a:xfrm>
                <a:off x="2119018" y="2844800"/>
                <a:ext cx="1649984" cy="1422400"/>
              </a:xfrm>
              <a:prstGeom prst="hexagon">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pic>
        <p:nvPicPr>
          <p:cNvPr id="17" name="图形 16">
            <a:extLst>
              <a:ext uri="{FF2B5EF4-FFF2-40B4-BE49-F238E27FC236}">
                <a16:creationId xmlns:a16="http://schemas.microsoft.com/office/drawing/2014/main" xmlns="" id="{B5204C3A-7AC5-4583-B713-8E1EE8FDA93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970463" y="3530600"/>
            <a:ext cx="1005238" cy="1005238"/>
          </a:xfrm>
          <a:prstGeom prst="rect">
            <a:avLst/>
          </a:prstGeom>
        </p:spPr>
      </p:pic>
      <p:pic>
        <p:nvPicPr>
          <p:cNvPr id="19" name="图形 18">
            <a:extLst>
              <a:ext uri="{FF2B5EF4-FFF2-40B4-BE49-F238E27FC236}">
                <a16:creationId xmlns:a16="http://schemas.microsoft.com/office/drawing/2014/main" xmlns="" id="{66727EC0-CF74-4822-9ECD-C13518B0D3E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216298" y="2741262"/>
            <a:ext cx="1005238" cy="1005238"/>
          </a:xfrm>
          <a:prstGeom prst="rect">
            <a:avLst/>
          </a:prstGeom>
        </p:spPr>
      </p:pic>
      <p:grpSp>
        <p:nvGrpSpPr>
          <p:cNvPr id="22" name="组合 21">
            <a:extLst>
              <a:ext uri="{FF2B5EF4-FFF2-40B4-BE49-F238E27FC236}">
                <a16:creationId xmlns:a16="http://schemas.microsoft.com/office/drawing/2014/main" xmlns="" id="{2A7B5DCC-E14E-4515-B0C6-9B961270A0D3}"/>
              </a:ext>
            </a:extLst>
          </p:cNvPr>
          <p:cNvGrpSpPr/>
          <p:nvPr/>
        </p:nvGrpSpPr>
        <p:grpSpPr>
          <a:xfrm>
            <a:off x="2300215" y="1437728"/>
            <a:ext cx="3247451" cy="883191"/>
            <a:chOff x="2416749" y="1380969"/>
            <a:chExt cx="3247451" cy="883191"/>
          </a:xfrm>
        </p:grpSpPr>
        <p:sp>
          <p:nvSpPr>
            <p:cNvPr id="20" name="文本框 19">
              <a:extLst>
                <a:ext uri="{FF2B5EF4-FFF2-40B4-BE49-F238E27FC236}">
                  <a16:creationId xmlns:a16="http://schemas.microsoft.com/office/drawing/2014/main" xmlns="" id="{5D540F5E-F88C-48CD-B329-4779733DFFF1}"/>
                </a:ext>
              </a:extLst>
            </p:cNvPr>
            <p:cNvSpPr txBox="1"/>
            <p:nvPr/>
          </p:nvSpPr>
          <p:spPr>
            <a:xfrm flipH="1">
              <a:off x="2416749" y="1380969"/>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sp>
          <p:nvSpPr>
            <p:cNvPr id="21" name="文本框 20">
              <a:extLst>
                <a:ext uri="{FF2B5EF4-FFF2-40B4-BE49-F238E27FC236}">
                  <a16:creationId xmlns:a16="http://schemas.microsoft.com/office/drawing/2014/main" xmlns="" id="{636BEC0A-2F43-4422-A7A9-148FAC08559A}"/>
                </a:ext>
              </a:extLst>
            </p:cNvPr>
            <p:cNvSpPr txBox="1"/>
            <p:nvPr/>
          </p:nvSpPr>
          <p:spPr>
            <a:xfrm flipH="1">
              <a:off x="2598847" y="1654762"/>
              <a:ext cx="3065353"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这里添加文字内容这里添加文字内容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这里添加文字内容这里添加文字内容</a:t>
              </a:r>
            </a:p>
          </p:txBody>
        </p:sp>
      </p:grpSp>
      <p:grpSp>
        <p:nvGrpSpPr>
          <p:cNvPr id="23" name="组合 22">
            <a:extLst>
              <a:ext uri="{FF2B5EF4-FFF2-40B4-BE49-F238E27FC236}">
                <a16:creationId xmlns:a16="http://schemas.microsoft.com/office/drawing/2014/main" xmlns="" id="{916B7B66-821B-48DB-8656-E865E34B9E83}"/>
              </a:ext>
            </a:extLst>
          </p:cNvPr>
          <p:cNvGrpSpPr/>
          <p:nvPr/>
        </p:nvGrpSpPr>
        <p:grpSpPr>
          <a:xfrm>
            <a:off x="5982021" y="1437728"/>
            <a:ext cx="3247451" cy="883191"/>
            <a:chOff x="2416749" y="1380969"/>
            <a:chExt cx="3247451" cy="883191"/>
          </a:xfrm>
        </p:grpSpPr>
        <p:sp>
          <p:nvSpPr>
            <p:cNvPr id="24" name="文本框 23">
              <a:extLst>
                <a:ext uri="{FF2B5EF4-FFF2-40B4-BE49-F238E27FC236}">
                  <a16:creationId xmlns:a16="http://schemas.microsoft.com/office/drawing/2014/main" xmlns="" id="{E47939A0-7368-47AA-BCD6-4A74BDCD5290}"/>
                </a:ext>
              </a:extLst>
            </p:cNvPr>
            <p:cNvSpPr txBox="1"/>
            <p:nvPr/>
          </p:nvSpPr>
          <p:spPr>
            <a:xfrm flipH="1">
              <a:off x="2416749" y="1380969"/>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sp>
          <p:nvSpPr>
            <p:cNvPr id="25" name="文本框 24">
              <a:extLst>
                <a:ext uri="{FF2B5EF4-FFF2-40B4-BE49-F238E27FC236}">
                  <a16:creationId xmlns:a16="http://schemas.microsoft.com/office/drawing/2014/main" xmlns="" id="{2FE64D0E-7444-4C37-859B-08CB00F0AC8B}"/>
                </a:ext>
              </a:extLst>
            </p:cNvPr>
            <p:cNvSpPr txBox="1"/>
            <p:nvPr/>
          </p:nvSpPr>
          <p:spPr>
            <a:xfrm flipH="1">
              <a:off x="2598847" y="1654762"/>
              <a:ext cx="3065353"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这里添加文字内容这里添加文字内容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这里添加文字内容这里添加文字内容</a:t>
              </a:r>
            </a:p>
          </p:txBody>
        </p:sp>
      </p:grpSp>
      <p:grpSp>
        <p:nvGrpSpPr>
          <p:cNvPr id="27" name="组合 26">
            <a:extLst>
              <a:ext uri="{FF2B5EF4-FFF2-40B4-BE49-F238E27FC236}">
                <a16:creationId xmlns:a16="http://schemas.microsoft.com/office/drawing/2014/main" xmlns="" id="{E9850224-0634-4089-BFCB-846D1881D4B0}"/>
              </a:ext>
            </a:extLst>
          </p:cNvPr>
          <p:cNvGrpSpPr/>
          <p:nvPr/>
        </p:nvGrpSpPr>
        <p:grpSpPr>
          <a:xfrm>
            <a:off x="2946525" y="4943481"/>
            <a:ext cx="3247451" cy="883191"/>
            <a:chOff x="2416749" y="1380969"/>
            <a:chExt cx="3247451" cy="883191"/>
          </a:xfrm>
        </p:grpSpPr>
        <p:sp>
          <p:nvSpPr>
            <p:cNvPr id="28" name="文本框 27">
              <a:extLst>
                <a:ext uri="{FF2B5EF4-FFF2-40B4-BE49-F238E27FC236}">
                  <a16:creationId xmlns:a16="http://schemas.microsoft.com/office/drawing/2014/main" xmlns="" id="{C6B444AA-1829-4A73-98AE-EDCD877F5235}"/>
                </a:ext>
              </a:extLst>
            </p:cNvPr>
            <p:cNvSpPr txBox="1"/>
            <p:nvPr/>
          </p:nvSpPr>
          <p:spPr>
            <a:xfrm flipH="1">
              <a:off x="2416749" y="1380969"/>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sp>
          <p:nvSpPr>
            <p:cNvPr id="29" name="文本框 28">
              <a:extLst>
                <a:ext uri="{FF2B5EF4-FFF2-40B4-BE49-F238E27FC236}">
                  <a16:creationId xmlns:a16="http://schemas.microsoft.com/office/drawing/2014/main" xmlns="" id="{6AC03A98-8D73-4062-87E9-D0B76A4D934B}"/>
                </a:ext>
              </a:extLst>
            </p:cNvPr>
            <p:cNvSpPr txBox="1"/>
            <p:nvPr/>
          </p:nvSpPr>
          <p:spPr>
            <a:xfrm flipH="1">
              <a:off x="2598847" y="1654762"/>
              <a:ext cx="3065353"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这里添加文字内容这里添加文字内容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这里添加文字内容这里添加文字内容</a:t>
              </a:r>
            </a:p>
          </p:txBody>
        </p:sp>
      </p:grpSp>
      <p:grpSp>
        <p:nvGrpSpPr>
          <p:cNvPr id="43" name="组合 42">
            <a:extLst>
              <a:ext uri="{FF2B5EF4-FFF2-40B4-BE49-F238E27FC236}">
                <a16:creationId xmlns:a16="http://schemas.microsoft.com/office/drawing/2014/main" xmlns="" id="{AD2081D1-19AA-4D7F-9A97-6780FA1EB3A5}"/>
              </a:ext>
            </a:extLst>
          </p:cNvPr>
          <p:cNvGrpSpPr/>
          <p:nvPr/>
        </p:nvGrpSpPr>
        <p:grpSpPr>
          <a:xfrm>
            <a:off x="7196909" y="4943481"/>
            <a:ext cx="3247451" cy="883191"/>
            <a:chOff x="2416749" y="1380969"/>
            <a:chExt cx="3247451" cy="883191"/>
          </a:xfrm>
        </p:grpSpPr>
        <p:sp>
          <p:nvSpPr>
            <p:cNvPr id="44" name="文本框 43">
              <a:extLst>
                <a:ext uri="{FF2B5EF4-FFF2-40B4-BE49-F238E27FC236}">
                  <a16:creationId xmlns:a16="http://schemas.microsoft.com/office/drawing/2014/main" xmlns="" id="{770505C4-E30E-412B-B79F-86FCFF299220}"/>
                </a:ext>
              </a:extLst>
            </p:cNvPr>
            <p:cNvSpPr txBox="1"/>
            <p:nvPr/>
          </p:nvSpPr>
          <p:spPr>
            <a:xfrm flipH="1">
              <a:off x="2416749" y="1380969"/>
              <a:ext cx="1934468"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mj-ea"/>
                  <a:ea typeface="+mj-ea"/>
                </a:rPr>
                <a:t>这里添加标题</a:t>
              </a:r>
            </a:p>
          </p:txBody>
        </p:sp>
        <p:sp>
          <p:nvSpPr>
            <p:cNvPr id="45" name="文本框 44">
              <a:extLst>
                <a:ext uri="{FF2B5EF4-FFF2-40B4-BE49-F238E27FC236}">
                  <a16:creationId xmlns:a16="http://schemas.microsoft.com/office/drawing/2014/main" xmlns="" id="{3071CA6B-1102-49EE-9D6C-DE6F270E6721}"/>
                </a:ext>
              </a:extLst>
            </p:cNvPr>
            <p:cNvSpPr txBox="1"/>
            <p:nvPr/>
          </p:nvSpPr>
          <p:spPr>
            <a:xfrm flipH="1">
              <a:off x="2598847" y="1654762"/>
              <a:ext cx="3065353"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这里添加文字内容这里添加文字内容</a:t>
              </a:r>
              <a:endParaRPr lang="en-US" altLang="zh-CN" sz="1400" dirty="0">
                <a:solidFill>
                  <a:schemeClr val="tx1">
                    <a:lumMod val="75000"/>
                    <a:lumOff val="25000"/>
                  </a:schemeClr>
                </a:solidFill>
              </a:endParaRPr>
            </a:p>
            <a:p>
              <a:pPr algn="ctr">
                <a:lnSpc>
                  <a:spcPct val="120000"/>
                </a:lnSpc>
              </a:pPr>
              <a:r>
                <a:rPr lang="zh-CN" altLang="en-US" sz="1400" dirty="0">
                  <a:solidFill>
                    <a:schemeClr val="tx1">
                      <a:lumMod val="75000"/>
                      <a:lumOff val="25000"/>
                    </a:schemeClr>
                  </a:solidFill>
                </a:rPr>
                <a:t>这里添加文字内容这里添加文字内容</a:t>
              </a:r>
            </a:p>
          </p:txBody>
        </p:sp>
      </p:grpSp>
      <p:sp>
        <p:nvSpPr>
          <p:cNvPr id="18" name="内容占位符 17">
            <a:extLst>
              <a:ext uri="{FF2B5EF4-FFF2-40B4-BE49-F238E27FC236}">
                <a16:creationId xmlns:a16="http://schemas.microsoft.com/office/drawing/2014/main" xmlns="" id="{9E5C7D1F-DC0D-44FD-A7B5-7ED349CA09ED}"/>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7000673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D129A3F-5026-46DB-88F9-E5C973F200AB}"/>
              </a:ext>
            </a:extLst>
          </p:cNvPr>
          <p:cNvSpPr/>
          <p:nvPr/>
        </p:nvSpPr>
        <p:spPr>
          <a:xfrm>
            <a:off x="0" y="1515573"/>
            <a:ext cx="12192000" cy="3826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椭圆 5">
            <a:extLst>
              <a:ext uri="{FF2B5EF4-FFF2-40B4-BE49-F238E27FC236}">
                <a16:creationId xmlns:a16="http://schemas.microsoft.com/office/drawing/2014/main" xmlns="" id="{D00C5B81-0649-4B27-BE90-7588865AE86A}"/>
              </a:ext>
            </a:extLst>
          </p:cNvPr>
          <p:cNvSpPr/>
          <p:nvPr/>
        </p:nvSpPr>
        <p:spPr>
          <a:xfrm>
            <a:off x="5182609" y="602182"/>
            <a:ext cx="1826782" cy="18267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xmlns="" id="{7EC7B8EE-E711-4C4F-A1B6-FB592090E90F}"/>
              </a:ext>
            </a:extLst>
          </p:cNvPr>
          <p:cNvSpPr txBox="1"/>
          <p:nvPr/>
        </p:nvSpPr>
        <p:spPr>
          <a:xfrm>
            <a:off x="2607809" y="2724399"/>
            <a:ext cx="6976382" cy="1247073"/>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7200" b="1" i="0" u="none" strike="noStrike" kern="1200" cap="none" spc="40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rPr>
              <a:t>感谢您的观看</a:t>
            </a:r>
          </a:p>
        </p:txBody>
      </p:sp>
      <p:sp>
        <p:nvSpPr>
          <p:cNvPr id="11" name="矩形 10">
            <a:extLst>
              <a:ext uri="{FF2B5EF4-FFF2-40B4-BE49-F238E27FC236}">
                <a16:creationId xmlns:a16="http://schemas.microsoft.com/office/drawing/2014/main" xmlns="" id="{9017C0FC-F373-44D9-8439-EF453BCB3B96}"/>
              </a:ext>
            </a:extLst>
          </p:cNvPr>
          <p:cNvSpPr/>
          <p:nvPr/>
        </p:nvSpPr>
        <p:spPr>
          <a:xfrm>
            <a:off x="4302016" y="5863851"/>
            <a:ext cx="3620627"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华文楷体" panose="02010600040101010101" pitchFamily="2" charset="-122"/>
                <a:ea typeface="华文楷体" panose="02010600040101010101" pitchFamily="2" charset="-122"/>
                <a:cs typeface="+mn-cs"/>
              </a:rPr>
              <a:t>导师：</a:t>
            </a:r>
            <a:r>
              <a:rPr lang="zh-CN" altLang="en-US" dirty="0">
                <a:solidFill>
                  <a:schemeClr val="tx1">
                    <a:lumMod val="75000"/>
                    <a:lumOff val="25000"/>
                  </a:schemeClr>
                </a:solidFill>
                <a:latin typeface="华文楷体" panose="02010600040101010101" pitchFamily="2" charset="-122"/>
                <a:ea typeface="华文楷体" panose="02010600040101010101" pitchFamily="2" charset="-122"/>
              </a:rPr>
              <a:t>爱迪鹅</a:t>
            </a:r>
            <a:r>
              <a:rPr kumimoji="0" lang="zh-CN" altLang="en-US" sz="1800" b="0" i="0" u="none" strike="noStrike" kern="1200" cap="none" spc="0" normalizeH="0" baseline="0" noProof="0" dirty="0">
                <a:ln>
                  <a:noFill/>
                </a:ln>
                <a:solidFill>
                  <a:schemeClr val="tx1">
                    <a:lumMod val="75000"/>
                    <a:lumOff val="25000"/>
                  </a:schemeClr>
                </a:solidFill>
                <a:effectLst/>
                <a:uLnTx/>
                <a:uFillTx/>
                <a:latin typeface="华文楷体" panose="02010600040101010101" pitchFamily="2" charset="-122"/>
                <a:ea typeface="华文楷体" panose="02010600040101010101" pitchFamily="2" charset="-122"/>
                <a:cs typeface="+mn-cs"/>
              </a:rPr>
              <a:t> 丨 答辩人：爱迪鹅</a:t>
            </a:r>
            <a:endParaRPr kumimoji="0" lang="en-US" altLang="zh-CN" sz="1800" b="0" i="0" u="none" strike="noStrike" kern="1200" cap="none" spc="0" normalizeH="0" baseline="0" noProof="0" dirty="0">
              <a:ln>
                <a:noFill/>
              </a:ln>
              <a:solidFill>
                <a:schemeClr val="tx1">
                  <a:lumMod val="75000"/>
                  <a:lumOff val="25000"/>
                </a:schemeClr>
              </a:solidFill>
              <a:effectLst/>
              <a:uLnTx/>
              <a:uFillTx/>
              <a:latin typeface="华文楷体" panose="02010600040101010101" pitchFamily="2" charset="-122"/>
              <a:ea typeface="华文楷体" panose="02010600040101010101" pitchFamily="2" charset="-122"/>
              <a:cs typeface="+mn-cs"/>
            </a:endParaRPr>
          </a:p>
        </p:txBody>
      </p:sp>
      <p:grpSp>
        <p:nvGrpSpPr>
          <p:cNvPr id="56" name="组合 55">
            <a:extLst>
              <a:ext uri="{FF2B5EF4-FFF2-40B4-BE49-F238E27FC236}">
                <a16:creationId xmlns:a16="http://schemas.microsoft.com/office/drawing/2014/main" xmlns="" id="{8E69175A-0476-4C8C-BC42-E277BA849F9D}"/>
              </a:ext>
            </a:extLst>
          </p:cNvPr>
          <p:cNvGrpSpPr/>
          <p:nvPr/>
        </p:nvGrpSpPr>
        <p:grpSpPr>
          <a:xfrm>
            <a:off x="5264784" y="649812"/>
            <a:ext cx="1660776" cy="1660776"/>
            <a:chOff x="1128982" y="2642197"/>
            <a:chExt cx="1774763" cy="1774763"/>
          </a:xfrm>
        </p:grpSpPr>
        <p:grpSp>
          <p:nvGrpSpPr>
            <p:cNvPr id="57" name="组合 56">
              <a:extLst>
                <a:ext uri="{FF2B5EF4-FFF2-40B4-BE49-F238E27FC236}">
                  <a16:creationId xmlns:a16="http://schemas.microsoft.com/office/drawing/2014/main" xmlns="" id="{FFEC8B62-6DBB-4517-9426-897AC7EBBA03}"/>
                </a:ext>
              </a:extLst>
            </p:cNvPr>
            <p:cNvGrpSpPr/>
            <p:nvPr/>
          </p:nvGrpSpPr>
          <p:grpSpPr>
            <a:xfrm>
              <a:off x="1277721" y="2786671"/>
              <a:ext cx="1477284" cy="1485815"/>
              <a:chOff x="3767138" y="1090613"/>
              <a:chExt cx="4673600" cy="4700588"/>
            </a:xfrm>
          </p:grpSpPr>
          <p:sp>
            <p:nvSpPr>
              <p:cNvPr id="59" name="Freeform 5">
                <a:extLst>
                  <a:ext uri="{FF2B5EF4-FFF2-40B4-BE49-F238E27FC236}">
                    <a16:creationId xmlns:a16="http://schemas.microsoft.com/office/drawing/2014/main" xmlns="" id="{C17332BF-6DF5-42D3-807C-1EBBF7E7305B}"/>
                  </a:ext>
                </a:extLst>
              </p:cNvPr>
              <p:cNvSpPr>
                <a:spLocks/>
              </p:cNvSpPr>
              <p:nvPr/>
            </p:nvSpPr>
            <p:spPr bwMode="auto">
              <a:xfrm>
                <a:off x="579596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a:extLst>
                  <a:ext uri="{FF2B5EF4-FFF2-40B4-BE49-F238E27FC236}">
                    <a16:creationId xmlns:a16="http://schemas.microsoft.com/office/drawing/2014/main" xmlns="" id="{2905C09D-AA77-4C53-BFC0-4ACE82A19BD6}"/>
                  </a:ext>
                </a:extLst>
              </p:cNvPr>
              <p:cNvSpPr>
                <a:spLocks noEditPoints="1"/>
              </p:cNvSpPr>
              <p:nvPr/>
            </p:nvSpPr>
            <p:spPr bwMode="auto">
              <a:xfrm>
                <a:off x="5964238" y="3930651"/>
                <a:ext cx="147638" cy="177800"/>
              </a:xfrm>
              <a:custGeom>
                <a:avLst/>
                <a:gdLst>
                  <a:gd name="T0" fmla="*/ 12 w 19"/>
                  <a:gd name="T1" fmla="*/ 14 h 23"/>
                  <a:gd name="T2" fmla="*/ 10 w 19"/>
                  <a:gd name="T3" fmla="*/ 15 h 23"/>
                  <a:gd name="T4" fmla="*/ 10 w 19"/>
                  <a:gd name="T5" fmla="*/ 12 h 23"/>
                  <a:gd name="T6" fmla="*/ 10 w 19"/>
                  <a:gd name="T7" fmla="*/ 12 h 23"/>
                  <a:gd name="T8" fmla="*/ 12 w 19"/>
                  <a:gd name="T9" fmla="*/ 10 h 23"/>
                  <a:gd name="T10" fmla="*/ 12 w 19"/>
                  <a:gd name="T11" fmla="*/ 7 h 23"/>
                  <a:gd name="T12" fmla="*/ 12 w 19"/>
                  <a:gd name="T13" fmla="*/ 4 h 23"/>
                  <a:gd name="T14" fmla="*/ 10 w 19"/>
                  <a:gd name="T15" fmla="*/ 4 h 23"/>
                  <a:gd name="T16" fmla="*/ 10 w 19"/>
                  <a:gd name="T17" fmla="*/ 0 h 23"/>
                  <a:gd name="T18" fmla="*/ 15 w 19"/>
                  <a:gd name="T19" fmla="*/ 2 h 23"/>
                  <a:gd name="T20" fmla="*/ 19 w 19"/>
                  <a:gd name="T21" fmla="*/ 9 h 23"/>
                  <a:gd name="T22" fmla="*/ 18 w 19"/>
                  <a:gd name="T23" fmla="*/ 16 h 23"/>
                  <a:gd name="T24" fmla="*/ 15 w 19"/>
                  <a:gd name="T25" fmla="*/ 21 h 23"/>
                  <a:gd name="T26" fmla="*/ 10 w 19"/>
                  <a:gd name="T27" fmla="*/ 23 h 23"/>
                  <a:gd name="T28" fmla="*/ 10 w 19"/>
                  <a:gd name="T29" fmla="*/ 19 h 23"/>
                  <a:gd name="T30" fmla="*/ 11 w 19"/>
                  <a:gd name="T31" fmla="*/ 18 h 23"/>
                  <a:gd name="T32" fmla="*/ 13 w 19"/>
                  <a:gd name="T33" fmla="*/ 14 h 23"/>
                  <a:gd name="T34" fmla="*/ 12 w 19"/>
                  <a:gd name="T35" fmla="*/ 14 h 23"/>
                  <a:gd name="T36" fmla="*/ 10 w 19"/>
                  <a:gd name="T37" fmla="*/ 15 h 23"/>
                  <a:gd name="T38" fmla="*/ 8 w 19"/>
                  <a:gd name="T39" fmla="*/ 15 h 23"/>
                  <a:gd name="T40" fmla="*/ 3 w 19"/>
                  <a:gd name="T41" fmla="*/ 13 h 23"/>
                  <a:gd name="T42" fmla="*/ 1 w 19"/>
                  <a:gd name="T43" fmla="*/ 9 h 23"/>
                  <a:gd name="T44" fmla="*/ 2 w 19"/>
                  <a:gd name="T45" fmla="*/ 3 h 23"/>
                  <a:gd name="T46" fmla="*/ 9 w 19"/>
                  <a:gd name="T47" fmla="*/ 0 h 23"/>
                  <a:gd name="T48" fmla="*/ 10 w 19"/>
                  <a:gd name="T49" fmla="*/ 0 h 23"/>
                  <a:gd name="T50" fmla="*/ 10 w 19"/>
                  <a:gd name="T51" fmla="*/ 4 h 23"/>
                  <a:gd name="T52" fmla="*/ 9 w 19"/>
                  <a:gd name="T53" fmla="*/ 4 h 23"/>
                  <a:gd name="T54" fmla="*/ 7 w 19"/>
                  <a:gd name="T55" fmla="*/ 5 h 23"/>
                  <a:gd name="T56" fmla="*/ 7 w 19"/>
                  <a:gd name="T57" fmla="*/ 9 h 23"/>
                  <a:gd name="T58" fmla="*/ 8 w 19"/>
                  <a:gd name="T59" fmla="*/ 11 h 23"/>
                  <a:gd name="T60" fmla="*/ 10 w 19"/>
                  <a:gd name="T61" fmla="*/ 12 h 23"/>
                  <a:gd name="T62" fmla="*/ 10 w 19"/>
                  <a:gd name="T63" fmla="*/ 15 h 23"/>
                  <a:gd name="T64" fmla="*/ 10 w 19"/>
                  <a:gd name="T65" fmla="*/ 23 h 23"/>
                  <a:gd name="T66" fmla="*/ 9 w 19"/>
                  <a:gd name="T67" fmla="*/ 23 h 23"/>
                  <a:gd name="T68" fmla="*/ 4 w 19"/>
                  <a:gd name="T69" fmla="*/ 22 h 23"/>
                  <a:gd name="T70" fmla="*/ 1 w 19"/>
                  <a:gd name="T71" fmla="*/ 18 h 23"/>
                  <a:gd name="T72" fmla="*/ 7 w 19"/>
                  <a:gd name="T73" fmla="*/ 17 h 23"/>
                  <a:gd name="T74" fmla="*/ 9 w 19"/>
                  <a:gd name="T75" fmla="*/ 19 h 23"/>
                  <a:gd name="T76" fmla="*/ 10 w 19"/>
                  <a:gd name="T77" fmla="*/ 19 h 23"/>
                  <a:gd name="T78" fmla="*/ 10 w 19"/>
                  <a:gd name="T7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3">
                    <a:moveTo>
                      <a:pt x="12" y="14"/>
                    </a:moveTo>
                    <a:cubicBezTo>
                      <a:pt x="12" y="14"/>
                      <a:pt x="11" y="15"/>
                      <a:pt x="10" y="15"/>
                    </a:cubicBezTo>
                    <a:cubicBezTo>
                      <a:pt x="10" y="12"/>
                      <a:pt x="10" y="12"/>
                      <a:pt x="10" y="12"/>
                    </a:cubicBezTo>
                    <a:cubicBezTo>
                      <a:pt x="10" y="12"/>
                      <a:pt x="10" y="12"/>
                      <a:pt x="10" y="12"/>
                    </a:cubicBezTo>
                    <a:cubicBezTo>
                      <a:pt x="11" y="12"/>
                      <a:pt x="11" y="11"/>
                      <a:pt x="12" y="10"/>
                    </a:cubicBezTo>
                    <a:cubicBezTo>
                      <a:pt x="13" y="9"/>
                      <a:pt x="13" y="8"/>
                      <a:pt x="12" y="7"/>
                    </a:cubicBezTo>
                    <a:cubicBezTo>
                      <a:pt x="12" y="6"/>
                      <a:pt x="12" y="5"/>
                      <a:pt x="12" y="4"/>
                    </a:cubicBezTo>
                    <a:cubicBezTo>
                      <a:pt x="11" y="4"/>
                      <a:pt x="10" y="4"/>
                      <a:pt x="10" y="4"/>
                    </a:cubicBezTo>
                    <a:cubicBezTo>
                      <a:pt x="10" y="0"/>
                      <a:pt x="10" y="0"/>
                      <a:pt x="10" y="0"/>
                    </a:cubicBezTo>
                    <a:cubicBezTo>
                      <a:pt x="12" y="0"/>
                      <a:pt x="14" y="1"/>
                      <a:pt x="15" y="2"/>
                    </a:cubicBezTo>
                    <a:cubicBezTo>
                      <a:pt x="17" y="4"/>
                      <a:pt x="18" y="6"/>
                      <a:pt x="19" y="9"/>
                    </a:cubicBezTo>
                    <a:cubicBezTo>
                      <a:pt x="19" y="11"/>
                      <a:pt x="19" y="13"/>
                      <a:pt x="18" y="16"/>
                    </a:cubicBezTo>
                    <a:cubicBezTo>
                      <a:pt x="18" y="18"/>
                      <a:pt x="17" y="20"/>
                      <a:pt x="15" y="21"/>
                    </a:cubicBezTo>
                    <a:cubicBezTo>
                      <a:pt x="14" y="23"/>
                      <a:pt x="12" y="23"/>
                      <a:pt x="10" y="23"/>
                    </a:cubicBezTo>
                    <a:cubicBezTo>
                      <a:pt x="10" y="19"/>
                      <a:pt x="10" y="19"/>
                      <a:pt x="10" y="19"/>
                    </a:cubicBezTo>
                    <a:cubicBezTo>
                      <a:pt x="10" y="19"/>
                      <a:pt x="11" y="19"/>
                      <a:pt x="11" y="18"/>
                    </a:cubicBezTo>
                    <a:cubicBezTo>
                      <a:pt x="12" y="17"/>
                      <a:pt x="12" y="16"/>
                      <a:pt x="13" y="14"/>
                    </a:cubicBezTo>
                    <a:lnTo>
                      <a:pt x="12" y="14"/>
                    </a:lnTo>
                    <a:close/>
                    <a:moveTo>
                      <a:pt x="10" y="15"/>
                    </a:moveTo>
                    <a:cubicBezTo>
                      <a:pt x="9" y="15"/>
                      <a:pt x="9" y="15"/>
                      <a:pt x="8" y="15"/>
                    </a:cubicBezTo>
                    <a:cubicBezTo>
                      <a:pt x="6" y="15"/>
                      <a:pt x="5" y="15"/>
                      <a:pt x="3" y="13"/>
                    </a:cubicBezTo>
                    <a:cubicBezTo>
                      <a:pt x="2" y="12"/>
                      <a:pt x="1" y="11"/>
                      <a:pt x="1" y="9"/>
                    </a:cubicBezTo>
                    <a:cubicBezTo>
                      <a:pt x="0" y="6"/>
                      <a:pt x="1" y="4"/>
                      <a:pt x="2" y="3"/>
                    </a:cubicBezTo>
                    <a:cubicBezTo>
                      <a:pt x="4" y="1"/>
                      <a:pt x="6" y="0"/>
                      <a:pt x="9" y="0"/>
                    </a:cubicBezTo>
                    <a:cubicBezTo>
                      <a:pt x="9" y="0"/>
                      <a:pt x="9" y="0"/>
                      <a:pt x="10" y="0"/>
                    </a:cubicBezTo>
                    <a:cubicBezTo>
                      <a:pt x="10" y="4"/>
                      <a:pt x="10" y="4"/>
                      <a:pt x="10" y="4"/>
                    </a:cubicBezTo>
                    <a:cubicBezTo>
                      <a:pt x="9" y="4"/>
                      <a:pt x="9" y="4"/>
                      <a:pt x="9" y="4"/>
                    </a:cubicBezTo>
                    <a:cubicBezTo>
                      <a:pt x="9" y="4"/>
                      <a:pt x="8" y="4"/>
                      <a:pt x="7" y="5"/>
                    </a:cubicBezTo>
                    <a:cubicBezTo>
                      <a:pt x="6" y="6"/>
                      <a:pt x="6" y="7"/>
                      <a:pt x="7" y="9"/>
                    </a:cubicBezTo>
                    <a:cubicBezTo>
                      <a:pt x="7" y="10"/>
                      <a:pt x="7" y="10"/>
                      <a:pt x="8" y="11"/>
                    </a:cubicBezTo>
                    <a:cubicBezTo>
                      <a:pt x="8" y="11"/>
                      <a:pt x="9" y="12"/>
                      <a:pt x="10" y="12"/>
                    </a:cubicBezTo>
                    <a:cubicBezTo>
                      <a:pt x="10" y="15"/>
                      <a:pt x="10" y="15"/>
                      <a:pt x="10" y="15"/>
                    </a:cubicBezTo>
                    <a:close/>
                    <a:moveTo>
                      <a:pt x="10" y="23"/>
                    </a:moveTo>
                    <a:cubicBezTo>
                      <a:pt x="9" y="23"/>
                      <a:pt x="9" y="23"/>
                      <a:pt x="9" y="23"/>
                    </a:cubicBezTo>
                    <a:cubicBezTo>
                      <a:pt x="7" y="23"/>
                      <a:pt x="5" y="23"/>
                      <a:pt x="4" y="22"/>
                    </a:cubicBezTo>
                    <a:cubicBezTo>
                      <a:pt x="2" y="21"/>
                      <a:pt x="1" y="20"/>
                      <a:pt x="1" y="18"/>
                    </a:cubicBezTo>
                    <a:cubicBezTo>
                      <a:pt x="7" y="17"/>
                      <a:pt x="7" y="17"/>
                      <a:pt x="7" y="17"/>
                    </a:cubicBezTo>
                    <a:cubicBezTo>
                      <a:pt x="7" y="19"/>
                      <a:pt x="8" y="19"/>
                      <a:pt x="9" y="19"/>
                    </a:cubicBezTo>
                    <a:cubicBezTo>
                      <a:pt x="9" y="19"/>
                      <a:pt x="9" y="19"/>
                      <a:pt x="10" y="19"/>
                    </a:cubicBezTo>
                    <a:lnTo>
                      <a:pt x="10" y="23"/>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
                <a:extLst>
                  <a:ext uri="{FF2B5EF4-FFF2-40B4-BE49-F238E27FC236}">
                    <a16:creationId xmlns:a16="http://schemas.microsoft.com/office/drawing/2014/main" xmlns="" id="{3968839F-5AA0-4FD2-A362-F8916FD9E3BB}"/>
                  </a:ext>
                </a:extLst>
              </p:cNvPr>
              <p:cNvSpPr>
                <a:spLocks/>
              </p:cNvSpPr>
              <p:nvPr/>
            </p:nvSpPr>
            <p:spPr bwMode="auto">
              <a:xfrm>
                <a:off x="6149975" y="3930651"/>
                <a:ext cx="100013" cy="177800"/>
              </a:xfrm>
              <a:custGeom>
                <a:avLst/>
                <a:gdLst>
                  <a:gd name="T0" fmla="*/ 13 w 13"/>
                  <a:gd name="T1" fmla="*/ 0 h 23"/>
                  <a:gd name="T2" fmla="*/ 13 w 13"/>
                  <a:gd name="T3" fmla="*/ 23 h 23"/>
                  <a:gd name="T4" fmla="*/ 7 w 13"/>
                  <a:gd name="T5" fmla="*/ 23 h 23"/>
                  <a:gd name="T6" fmla="*/ 7 w 13"/>
                  <a:gd name="T7" fmla="*/ 8 h 23"/>
                  <a:gd name="T8" fmla="*/ 0 w 13"/>
                  <a:gd name="T9" fmla="*/ 11 h 23"/>
                  <a:gd name="T10" fmla="*/ 0 w 13"/>
                  <a:gd name="T11" fmla="*/ 5 h 23"/>
                  <a:gd name="T12" fmla="*/ 8 w 13"/>
                  <a:gd name="T13" fmla="*/ 0 h 23"/>
                  <a:gd name="T14" fmla="*/ 13 w 13"/>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3">
                    <a:moveTo>
                      <a:pt x="13" y="0"/>
                    </a:moveTo>
                    <a:cubicBezTo>
                      <a:pt x="13" y="23"/>
                      <a:pt x="13" y="23"/>
                      <a:pt x="13" y="23"/>
                    </a:cubicBezTo>
                    <a:cubicBezTo>
                      <a:pt x="7" y="23"/>
                      <a:pt x="7" y="23"/>
                      <a:pt x="7" y="23"/>
                    </a:cubicBezTo>
                    <a:cubicBezTo>
                      <a:pt x="7" y="8"/>
                      <a:pt x="7" y="8"/>
                      <a:pt x="7" y="8"/>
                    </a:cubicBezTo>
                    <a:cubicBezTo>
                      <a:pt x="5" y="9"/>
                      <a:pt x="3" y="10"/>
                      <a:pt x="0" y="11"/>
                    </a:cubicBezTo>
                    <a:cubicBezTo>
                      <a:pt x="0" y="5"/>
                      <a:pt x="0" y="5"/>
                      <a:pt x="0" y="5"/>
                    </a:cubicBezTo>
                    <a:cubicBezTo>
                      <a:pt x="4" y="4"/>
                      <a:pt x="6" y="2"/>
                      <a:pt x="8" y="0"/>
                    </a:cubicBezTo>
                    <a:lnTo>
                      <a:pt x="13"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
                <a:extLst>
                  <a:ext uri="{FF2B5EF4-FFF2-40B4-BE49-F238E27FC236}">
                    <a16:creationId xmlns:a16="http://schemas.microsoft.com/office/drawing/2014/main" xmlns="" id="{03D442CE-5260-4D13-9468-C0DCDA13BBC3}"/>
                  </a:ext>
                </a:extLst>
              </p:cNvPr>
              <p:cNvSpPr>
                <a:spLocks/>
              </p:cNvSpPr>
              <p:nvPr/>
            </p:nvSpPr>
            <p:spPr bwMode="auto">
              <a:xfrm>
                <a:off x="633571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
                <a:extLst>
                  <a:ext uri="{FF2B5EF4-FFF2-40B4-BE49-F238E27FC236}">
                    <a16:creationId xmlns:a16="http://schemas.microsoft.com/office/drawing/2014/main" xmlns="" id="{CAA56FDC-7155-49D3-9DA2-16C0D952E296}"/>
                  </a:ext>
                </a:extLst>
              </p:cNvPr>
              <p:cNvSpPr>
                <a:spLocks noEditPoints="1"/>
              </p:cNvSpPr>
              <p:nvPr/>
            </p:nvSpPr>
            <p:spPr bwMode="auto">
              <a:xfrm>
                <a:off x="4391025" y="2239963"/>
                <a:ext cx="1897063" cy="2632075"/>
              </a:xfrm>
              <a:custGeom>
                <a:avLst/>
                <a:gdLst>
                  <a:gd name="T0" fmla="*/ 198 w 246"/>
                  <a:gd name="T1" fmla="*/ 315 h 341"/>
                  <a:gd name="T2" fmla="*/ 175 w 246"/>
                  <a:gd name="T3" fmla="*/ 299 h 341"/>
                  <a:gd name="T4" fmla="*/ 188 w 246"/>
                  <a:gd name="T5" fmla="*/ 312 h 341"/>
                  <a:gd name="T6" fmla="*/ 188 w 246"/>
                  <a:gd name="T7" fmla="*/ 321 h 341"/>
                  <a:gd name="T8" fmla="*/ 169 w 246"/>
                  <a:gd name="T9" fmla="*/ 300 h 341"/>
                  <a:gd name="T10" fmla="*/ 169 w 246"/>
                  <a:gd name="T11" fmla="*/ 298 h 341"/>
                  <a:gd name="T12" fmla="*/ 152 w 246"/>
                  <a:gd name="T13" fmla="*/ 317 h 341"/>
                  <a:gd name="T14" fmla="*/ 136 w 246"/>
                  <a:gd name="T15" fmla="*/ 303 h 341"/>
                  <a:gd name="T16" fmla="*/ 120 w 246"/>
                  <a:gd name="T17" fmla="*/ 295 h 341"/>
                  <a:gd name="T18" fmla="*/ 120 w 246"/>
                  <a:gd name="T19" fmla="*/ 286 h 341"/>
                  <a:gd name="T20" fmla="*/ 120 w 246"/>
                  <a:gd name="T21" fmla="*/ 279 h 341"/>
                  <a:gd name="T22" fmla="*/ 106 w 246"/>
                  <a:gd name="T23" fmla="*/ 263 h 341"/>
                  <a:gd name="T24" fmla="*/ 100 w 246"/>
                  <a:gd name="T25" fmla="*/ 263 h 341"/>
                  <a:gd name="T26" fmla="*/ 120 w 246"/>
                  <a:gd name="T27" fmla="*/ 295 h 341"/>
                  <a:gd name="T28" fmla="*/ 120 w 246"/>
                  <a:gd name="T29" fmla="*/ 286 h 341"/>
                  <a:gd name="T30" fmla="*/ 115 w 246"/>
                  <a:gd name="T31" fmla="*/ 306 h 341"/>
                  <a:gd name="T32" fmla="*/ 79 w 246"/>
                  <a:gd name="T33" fmla="*/ 252 h 341"/>
                  <a:gd name="T34" fmla="*/ 68 w 246"/>
                  <a:gd name="T35" fmla="*/ 240 h 341"/>
                  <a:gd name="T36" fmla="*/ 70 w 246"/>
                  <a:gd name="T37" fmla="*/ 235 h 341"/>
                  <a:gd name="T38" fmla="*/ 67 w 246"/>
                  <a:gd name="T39" fmla="*/ 146 h 341"/>
                  <a:gd name="T40" fmla="*/ 67 w 246"/>
                  <a:gd name="T41" fmla="*/ 51 h 341"/>
                  <a:gd name="T42" fmla="*/ 53 w 246"/>
                  <a:gd name="T43" fmla="*/ 53 h 341"/>
                  <a:gd name="T44" fmla="*/ 50 w 246"/>
                  <a:gd name="T45" fmla="*/ 58 h 341"/>
                  <a:gd name="T46" fmla="*/ 50 w 246"/>
                  <a:gd name="T47" fmla="*/ 101 h 341"/>
                  <a:gd name="T48" fmla="*/ 61 w 246"/>
                  <a:gd name="T49" fmla="*/ 159 h 341"/>
                  <a:gd name="T50" fmla="*/ 67 w 246"/>
                  <a:gd name="T51" fmla="*/ 129 h 341"/>
                  <a:gd name="T52" fmla="*/ 61 w 246"/>
                  <a:gd name="T53" fmla="*/ 213 h 341"/>
                  <a:gd name="T54" fmla="*/ 67 w 246"/>
                  <a:gd name="T55" fmla="*/ 243 h 341"/>
                  <a:gd name="T56" fmla="*/ 64 w 246"/>
                  <a:gd name="T57" fmla="*/ 244 h 341"/>
                  <a:gd name="T58" fmla="*/ 50 w 246"/>
                  <a:gd name="T59" fmla="*/ 53 h 341"/>
                  <a:gd name="T60" fmla="*/ 50 w 246"/>
                  <a:gd name="T61" fmla="*/ 3 h 341"/>
                  <a:gd name="T62" fmla="*/ 43 w 246"/>
                  <a:gd name="T63" fmla="*/ 31 h 341"/>
                  <a:gd name="T64" fmla="*/ 50 w 246"/>
                  <a:gd name="T65" fmla="*/ 58 h 341"/>
                  <a:gd name="T66" fmla="*/ 38 w 246"/>
                  <a:gd name="T67" fmla="*/ 89 h 341"/>
                  <a:gd name="T68" fmla="*/ 50 w 246"/>
                  <a:gd name="T69" fmla="*/ 101 h 341"/>
                  <a:gd name="T70" fmla="*/ 50 w 246"/>
                  <a:gd name="T71" fmla="*/ 140 h 341"/>
                  <a:gd name="T72" fmla="*/ 50 w 246"/>
                  <a:gd name="T73" fmla="*/ 228 h 341"/>
                  <a:gd name="T74" fmla="*/ 39 w 246"/>
                  <a:gd name="T75" fmla="*/ 198 h 341"/>
                  <a:gd name="T76" fmla="*/ 38 w 246"/>
                  <a:gd name="T77" fmla="*/ 189 h 341"/>
                  <a:gd name="T78" fmla="*/ 38 w 246"/>
                  <a:gd name="T79" fmla="*/ 70 h 341"/>
                  <a:gd name="T80" fmla="*/ 38 w 246"/>
                  <a:gd name="T81" fmla="*/ 70 h 341"/>
                  <a:gd name="T82" fmla="*/ 38 w 246"/>
                  <a:gd name="T83" fmla="*/ 89 h 341"/>
                  <a:gd name="T84" fmla="*/ 36 w 246"/>
                  <a:gd name="T85" fmla="*/ 117 h 341"/>
                  <a:gd name="T86" fmla="*/ 38 w 246"/>
                  <a:gd name="T87" fmla="*/ 155 h 341"/>
                  <a:gd name="T88" fmla="*/ 38 w 246"/>
                  <a:gd name="T89" fmla="*/ 185 h 341"/>
                  <a:gd name="T90" fmla="*/ 36 w 246"/>
                  <a:gd name="T91" fmla="*/ 231 h 341"/>
                  <a:gd name="T92" fmla="*/ 36 w 246"/>
                  <a:gd name="T93" fmla="*/ 16 h 341"/>
                  <a:gd name="T94" fmla="*/ 36 w 246"/>
                  <a:gd name="T95" fmla="*/ 62 h 341"/>
                  <a:gd name="T96" fmla="*/ 27 w 246"/>
                  <a:gd name="T97" fmla="*/ 64 h 341"/>
                  <a:gd name="T98" fmla="*/ 36 w 246"/>
                  <a:gd name="T99" fmla="*/ 112 h 341"/>
                  <a:gd name="T100" fmla="*/ 36 w 246"/>
                  <a:gd name="T101" fmla="*/ 185 h 341"/>
                  <a:gd name="T102" fmla="*/ 36 w 246"/>
                  <a:gd name="T103" fmla="*/ 196 h 341"/>
                  <a:gd name="T104" fmla="*/ 27 w 246"/>
                  <a:gd name="T105" fmla="*/ 124 h 341"/>
                  <a:gd name="T106" fmla="*/ 27 w 246"/>
                  <a:gd name="T107" fmla="*/ 118 h 341"/>
                  <a:gd name="T108" fmla="*/ 9 w 246"/>
                  <a:gd name="T109" fmla="*/ 84 h 341"/>
                  <a:gd name="T110" fmla="*/ 27 w 246"/>
                  <a:gd name="T111" fmla="*/ 124 h 341"/>
                  <a:gd name="T112" fmla="*/ 11 w 246"/>
                  <a:gd name="T113" fmla="*/ 162 h 341"/>
                  <a:gd name="T114" fmla="*/ 27 w 246"/>
                  <a:gd name="T115" fmla="*/ 19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6" h="341">
                    <a:moveTo>
                      <a:pt x="188" y="323"/>
                    </a:moveTo>
                    <a:cubicBezTo>
                      <a:pt x="188" y="321"/>
                      <a:pt x="188" y="321"/>
                      <a:pt x="188" y="321"/>
                    </a:cubicBezTo>
                    <a:cubicBezTo>
                      <a:pt x="190" y="321"/>
                      <a:pt x="190" y="321"/>
                      <a:pt x="190" y="321"/>
                    </a:cubicBezTo>
                    <a:cubicBezTo>
                      <a:pt x="188" y="323"/>
                      <a:pt x="188" y="323"/>
                      <a:pt x="188" y="323"/>
                    </a:cubicBezTo>
                    <a:close/>
                    <a:moveTo>
                      <a:pt x="188" y="319"/>
                    </a:moveTo>
                    <a:cubicBezTo>
                      <a:pt x="201" y="319"/>
                      <a:pt x="229" y="327"/>
                      <a:pt x="236" y="341"/>
                    </a:cubicBezTo>
                    <a:cubicBezTo>
                      <a:pt x="246" y="341"/>
                      <a:pt x="246" y="341"/>
                      <a:pt x="246" y="341"/>
                    </a:cubicBezTo>
                    <a:cubicBezTo>
                      <a:pt x="232" y="323"/>
                      <a:pt x="216" y="320"/>
                      <a:pt x="198" y="315"/>
                    </a:cubicBezTo>
                    <a:cubicBezTo>
                      <a:pt x="194" y="314"/>
                      <a:pt x="191" y="313"/>
                      <a:pt x="188" y="312"/>
                    </a:cubicBezTo>
                    <a:cubicBezTo>
                      <a:pt x="188" y="312"/>
                      <a:pt x="188" y="312"/>
                      <a:pt x="188" y="312"/>
                    </a:cubicBezTo>
                    <a:cubicBezTo>
                      <a:pt x="192" y="316"/>
                      <a:pt x="192" y="316"/>
                      <a:pt x="192" y="316"/>
                    </a:cubicBezTo>
                    <a:cubicBezTo>
                      <a:pt x="188" y="318"/>
                      <a:pt x="188" y="318"/>
                      <a:pt x="188" y="318"/>
                    </a:cubicBezTo>
                    <a:lnTo>
                      <a:pt x="188" y="319"/>
                    </a:lnTo>
                    <a:close/>
                    <a:moveTo>
                      <a:pt x="169" y="298"/>
                    </a:moveTo>
                    <a:cubicBezTo>
                      <a:pt x="171" y="298"/>
                      <a:pt x="174" y="300"/>
                      <a:pt x="175" y="301"/>
                    </a:cubicBezTo>
                    <a:cubicBezTo>
                      <a:pt x="175" y="300"/>
                      <a:pt x="175" y="300"/>
                      <a:pt x="175" y="299"/>
                    </a:cubicBezTo>
                    <a:cubicBezTo>
                      <a:pt x="174" y="293"/>
                      <a:pt x="169" y="282"/>
                      <a:pt x="169" y="282"/>
                    </a:cubicBezTo>
                    <a:cubicBezTo>
                      <a:pt x="169" y="282"/>
                      <a:pt x="176" y="288"/>
                      <a:pt x="179" y="297"/>
                    </a:cubicBezTo>
                    <a:cubicBezTo>
                      <a:pt x="180" y="299"/>
                      <a:pt x="180" y="301"/>
                      <a:pt x="181" y="305"/>
                    </a:cubicBezTo>
                    <a:cubicBezTo>
                      <a:pt x="183" y="306"/>
                      <a:pt x="185" y="308"/>
                      <a:pt x="186" y="310"/>
                    </a:cubicBezTo>
                    <a:cubicBezTo>
                      <a:pt x="186" y="302"/>
                      <a:pt x="185" y="291"/>
                      <a:pt x="180" y="278"/>
                    </a:cubicBezTo>
                    <a:cubicBezTo>
                      <a:pt x="178" y="271"/>
                      <a:pt x="173" y="266"/>
                      <a:pt x="169" y="262"/>
                    </a:cubicBezTo>
                    <a:cubicBezTo>
                      <a:pt x="169" y="298"/>
                      <a:pt x="169" y="298"/>
                      <a:pt x="169" y="298"/>
                    </a:cubicBezTo>
                    <a:close/>
                    <a:moveTo>
                      <a:pt x="188" y="312"/>
                    </a:moveTo>
                    <a:cubicBezTo>
                      <a:pt x="188" y="312"/>
                      <a:pt x="188" y="312"/>
                      <a:pt x="188" y="312"/>
                    </a:cubicBezTo>
                    <a:cubicBezTo>
                      <a:pt x="188" y="312"/>
                      <a:pt x="188" y="312"/>
                      <a:pt x="188" y="312"/>
                    </a:cubicBezTo>
                    <a:cubicBezTo>
                      <a:pt x="188" y="312"/>
                      <a:pt x="188" y="312"/>
                      <a:pt x="188" y="312"/>
                    </a:cubicBezTo>
                    <a:close/>
                    <a:moveTo>
                      <a:pt x="188" y="318"/>
                    </a:moveTo>
                    <a:cubicBezTo>
                      <a:pt x="188" y="319"/>
                      <a:pt x="188" y="319"/>
                      <a:pt x="188" y="319"/>
                    </a:cubicBezTo>
                    <a:cubicBezTo>
                      <a:pt x="187" y="319"/>
                      <a:pt x="186" y="319"/>
                      <a:pt x="185" y="319"/>
                    </a:cubicBezTo>
                    <a:cubicBezTo>
                      <a:pt x="188" y="318"/>
                      <a:pt x="188" y="318"/>
                      <a:pt x="188" y="318"/>
                    </a:cubicBezTo>
                    <a:close/>
                    <a:moveTo>
                      <a:pt x="188" y="321"/>
                    </a:moveTo>
                    <a:cubicBezTo>
                      <a:pt x="188" y="323"/>
                      <a:pt x="188" y="323"/>
                      <a:pt x="188" y="323"/>
                    </a:cubicBezTo>
                    <a:cubicBezTo>
                      <a:pt x="187" y="323"/>
                      <a:pt x="187" y="323"/>
                      <a:pt x="187" y="323"/>
                    </a:cubicBezTo>
                    <a:cubicBezTo>
                      <a:pt x="186" y="324"/>
                      <a:pt x="180" y="328"/>
                      <a:pt x="169" y="330"/>
                    </a:cubicBezTo>
                    <a:cubicBezTo>
                      <a:pt x="169" y="323"/>
                      <a:pt x="169" y="323"/>
                      <a:pt x="169" y="323"/>
                    </a:cubicBezTo>
                    <a:cubicBezTo>
                      <a:pt x="176" y="322"/>
                      <a:pt x="186" y="321"/>
                      <a:pt x="186" y="321"/>
                    </a:cubicBezTo>
                    <a:cubicBezTo>
                      <a:pt x="188" y="321"/>
                      <a:pt x="188" y="321"/>
                      <a:pt x="188" y="321"/>
                    </a:cubicBezTo>
                    <a:close/>
                    <a:moveTo>
                      <a:pt x="169" y="319"/>
                    </a:moveTo>
                    <a:cubicBezTo>
                      <a:pt x="169" y="300"/>
                      <a:pt x="169" y="300"/>
                      <a:pt x="169" y="300"/>
                    </a:cubicBezTo>
                    <a:cubicBezTo>
                      <a:pt x="181" y="304"/>
                      <a:pt x="186" y="314"/>
                      <a:pt x="186" y="315"/>
                    </a:cubicBezTo>
                    <a:cubicBezTo>
                      <a:pt x="187" y="316"/>
                      <a:pt x="187" y="316"/>
                      <a:pt x="187" y="316"/>
                    </a:cubicBezTo>
                    <a:cubicBezTo>
                      <a:pt x="185" y="316"/>
                      <a:pt x="185" y="316"/>
                      <a:pt x="185" y="316"/>
                    </a:cubicBezTo>
                    <a:cubicBezTo>
                      <a:pt x="185" y="316"/>
                      <a:pt x="177" y="318"/>
                      <a:pt x="169" y="319"/>
                    </a:cubicBezTo>
                    <a:close/>
                    <a:moveTo>
                      <a:pt x="157" y="296"/>
                    </a:moveTo>
                    <a:cubicBezTo>
                      <a:pt x="157" y="296"/>
                      <a:pt x="158" y="296"/>
                      <a:pt x="158" y="296"/>
                    </a:cubicBezTo>
                    <a:cubicBezTo>
                      <a:pt x="160" y="296"/>
                      <a:pt x="162" y="296"/>
                      <a:pt x="164" y="297"/>
                    </a:cubicBezTo>
                    <a:cubicBezTo>
                      <a:pt x="166" y="297"/>
                      <a:pt x="167" y="297"/>
                      <a:pt x="169" y="298"/>
                    </a:cubicBezTo>
                    <a:cubicBezTo>
                      <a:pt x="169" y="262"/>
                      <a:pt x="169" y="262"/>
                      <a:pt x="169" y="262"/>
                    </a:cubicBezTo>
                    <a:cubicBezTo>
                      <a:pt x="161" y="256"/>
                      <a:pt x="152" y="254"/>
                      <a:pt x="152" y="254"/>
                    </a:cubicBezTo>
                    <a:cubicBezTo>
                      <a:pt x="152" y="254"/>
                      <a:pt x="156" y="269"/>
                      <a:pt x="157" y="276"/>
                    </a:cubicBezTo>
                    <a:cubicBezTo>
                      <a:pt x="157" y="281"/>
                      <a:pt x="156" y="287"/>
                      <a:pt x="157" y="296"/>
                    </a:cubicBezTo>
                    <a:close/>
                    <a:moveTo>
                      <a:pt x="169" y="300"/>
                    </a:moveTo>
                    <a:cubicBezTo>
                      <a:pt x="169" y="319"/>
                      <a:pt x="169" y="319"/>
                      <a:pt x="169" y="319"/>
                    </a:cubicBezTo>
                    <a:cubicBezTo>
                      <a:pt x="167" y="319"/>
                      <a:pt x="166" y="319"/>
                      <a:pt x="164" y="319"/>
                    </a:cubicBezTo>
                    <a:cubicBezTo>
                      <a:pt x="161" y="319"/>
                      <a:pt x="155" y="318"/>
                      <a:pt x="152" y="317"/>
                    </a:cubicBezTo>
                    <a:cubicBezTo>
                      <a:pt x="154" y="320"/>
                      <a:pt x="159" y="323"/>
                      <a:pt x="164" y="323"/>
                    </a:cubicBezTo>
                    <a:cubicBezTo>
                      <a:pt x="166" y="323"/>
                      <a:pt x="167" y="323"/>
                      <a:pt x="169" y="323"/>
                    </a:cubicBezTo>
                    <a:cubicBezTo>
                      <a:pt x="169" y="330"/>
                      <a:pt x="169" y="330"/>
                      <a:pt x="169" y="330"/>
                    </a:cubicBezTo>
                    <a:cubicBezTo>
                      <a:pt x="165" y="331"/>
                      <a:pt x="160" y="331"/>
                      <a:pt x="155" y="331"/>
                    </a:cubicBezTo>
                    <a:cubicBezTo>
                      <a:pt x="152" y="331"/>
                      <a:pt x="149" y="331"/>
                      <a:pt x="146" y="331"/>
                    </a:cubicBezTo>
                    <a:cubicBezTo>
                      <a:pt x="133" y="329"/>
                      <a:pt x="125" y="321"/>
                      <a:pt x="120" y="314"/>
                    </a:cubicBezTo>
                    <a:cubicBezTo>
                      <a:pt x="120" y="305"/>
                      <a:pt x="120" y="305"/>
                      <a:pt x="120" y="305"/>
                    </a:cubicBezTo>
                    <a:cubicBezTo>
                      <a:pt x="125" y="305"/>
                      <a:pt x="132" y="304"/>
                      <a:pt x="136" y="303"/>
                    </a:cubicBezTo>
                    <a:cubicBezTo>
                      <a:pt x="138" y="303"/>
                      <a:pt x="140" y="302"/>
                      <a:pt x="141" y="302"/>
                    </a:cubicBezTo>
                    <a:cubicBezTo>
                      <a:pt x="146" y="300"/>
                      <a:pt x="151" y="299"/>
                      <a:pt x="158" y="299"/>
                    </a:cubicBezTo>
                    <a:cubicBezTo>
                      <a:pt x="160" y="299"/>
                      <a:pt x="162" y="299"/>
                      <a:pt x="164" y="299"/>
                    </a:cubicBezTo>
                    <a:cubicBezTo>
                      <a:pt x="166" y="299"/>
                      <a:pt x="167" y="300"/>
                      <a:pt x="169" y="300"/>
                    </a:cubicBezTo>
                    <a:close/>
                    <a:moveTo>
                      <a:pt x="120" y="295"/>
                    </a:moveTo>
                    <a:cubicBezTo>
                      <a:pt x="120" y="295"/>
                      <a:pt x="120" y="295"/>
                      <a:pt x="120" y="295"/>
                    </a:cubicBezTo>
                    <a:cubicBezTo>
                      <a:pt x="122" y="295"/>
                      <a:pt x="122" y="295"/>
                      <a:pt x="122" y="295"/>
                    </a:cubicBezTo>
                    <a:cubicBezTo>
                      <a:pt x="120" y="295"/>
                      <a:pt x="120" y="295"/>
                      <a:pt x="120" y="295"/>
                    </a:cubicBezTo>
                    <a:close/>
                    <a:moveTo>
                      <a:pt x="120" y="292"/>
                    </a:moveTo>
                    <a:cubicBezTo>
                      <a:pt x="124" y="293"/>
                      <a:pt x="135" y="297"/>
                      <a:pt x="136" y="296"/>
                    </a:cubicBezTo>
                    <a:cubicBezTo>
                      <a:pt x="137" y="294"/>
                      <a:pt x="130" y="293"/>
                      <a:pt x="123" y="285"/>
                    </a:cubicBezTo>
                    <a:cubicBezTo>
                      <a:pt x="126" y="291"/>
                      <a:pt x="126" y="291"/>
                      <a:pt x="126" y="291"/>
                    </a:cubicBezTo>
                    <a:cubicBezTo>
                      <a:pt x="120" y="291"/>
                      <a:pt x="120" y="291"/>
                      <a:pt x="120" y="291"/>
                    </a:cubicBezTo>
                    <a:cubicBezTo>
                      <a:pt x="120" y="292"/>
                      <a:pt x="120" y="292"/>
                      <a:pt x="120" y="292"/>
                    </a:cubicBezTo>
                    <a:close/>
                    <a:moveTo>
                      <a:pt x="120" y="289"/>
                    </a:moveTo>
                    <a:cubicBezTo>
                      <a:pt x="120" y="286"/>
                      <a:pt x="120" y="286"/>
                      <a:pt x="120" y="286"/>
                    </a:cubicBezTo>
                    <a:cubicBezTo>
                      <a:pt x="120" y="287"/>
                      <a:pt x="120" y="288"/>
                      <a:pt x="120" y="288"/>
                    </a:cubicBezTo>
                    <a:cubicBezTo>
                      <a:pt x="121" y="289"/>
                      <a:pt x="121" y="289"/>
                      <a:pt x="121" y="289"/>
                    </a:cubicBezTo>
                    <a:cubicBezTo>
                      <a:pt x="120" y="289"/>
                      <a:pt x="120" y="289"/>
                      <a:pt x="120" y="289"/>
                    </a:cubicBezTo>
                    <a:close/>
                    <a:moveTo>
                      <a:pt x="120" y="279"/>
                    </a:moveTo>
                    <a:cubicBezTo>
                      <a:pt x="120" y="232"/>
                      <a:pt x="120" y="232"/>
                      <a:pt x="120" y="232"/>
                    </a:cubicBezTo>
                    <a:cubicBezTo>
                      <a:pt x="123" y="237"/>
                      <a:pt x="126" y="244"/>
                      <a:pt x="127" y="252"/>
                    </a:cubicBezTo>
                    <a:cubicBezTo>
                      <a:pt x="127" y="266"/>
                      <a:pt x="124" y="276"/>
                      <a:pt x="122" y="283"/>
                    </a:cubicBezTo>
                    <a:cubicBezTo>
                      <a:pt x="121" y="282"/>
                      <a:pt x="121" y="280"/>
                      <a:pt x="120" y="279"/>
                    </a:cubicBezTo>
                    <a:close/>
                    <a:moveTo>
                      <a:pt x="120" y="232"/>
                    </a:moveTo>
                    <a:cubicBezTo>
                      <a:pt x="120" y="279"/>
                      <a:pt x="120" y="279"/>
                      <a:pt x="120" y="279"/>
                    </a:cubicBezTo>
                    <a:cubicBezTo>
                      <a:pt x="120" y="278"/>
                      <a:pt x="119" y="277"/>
                      <a:pt x="119" y="277"/>
                    </a:cubicBezTo>
                    <a:cubicBezTo>
                      <a:pt x="119" y="274"/>
                      <a:pt x="119" y="271"/>
                      <a:pt x="120" y="269"/>
                    </a:cubicBezTo>
                    <a:cubicBezTo>
                      <a:pt x="120" y="260"/>
                      <a:pt x="115" y="252"/>
                      <a:pt x="115" y="252"/>
                    </a:cubicBezTo>
                    <a:cubicBezTo>
                      <a:pt x="115" y="252"/>
                      <a:pt x="116" y="263"/>
                      <a:pt x="115" y="270"/>
                    </a:cubicBezTo>
                    <a:cubicBezTo>
                      <a:pt x="115" y="270"/>
                      <a:pt x="115" y="271"/>
                      <a:pt x="115" y="271"/>
                    </a:cubicBezTo>
                    <a:cubicBezTo>
                      <a:pt x="113" y="268"/>
                      <a:pt x="110" y="266"/>
                      <a:pt x="106" y="263"/>
                    </a:cubicBezTo>
                    <a:cubicBezTo>
                      <a:pt x="104" y="262"/>
                      <a:pt x="102" y="262"/>
                      <a:pt x="101" y="261"/>
                    </a:cubicBezTo>
                    <a:cubicBezTo>
                      <a:pt x="100" y="261"/>
                      <a:pt x="100" y="261"/>
                      <a:pt x="99" y="260"/>
                    </a:cubicBezTo>
                    <a:cubicBezTo>
                      <a:pt x="101" y="252"/>
                      <a:pt x="105" y="246"/>
                      <a:pt x="106" y="242"/>
                    </a:cubicBezTo>
                    <a:cubicBezTo>
                      <a:pt x="107" y="236"/>
                      <a:pt x="108" y="220"/>
                      <a:pt x="108" y="220"/>
                    </a:cubicBezTo>
                    <a:cubicBezTo>
                      <a:pt x="108" y="220"/>
                      <a:pt x="115" y="224"/>
                      <a:pt x="120" y="232"/>
                    </a:cubicBezTo>
                    <a:close/>
                    <a:moveTo>
                      <a:pt x="120" y="286"/>
                    </a:moveTo>
                    <a:cubicBezTo>
                      <a:pt x="119" y="282"/>
                      <a:pt x="115" y="271"/>
                      <a:pt x="105" y="266"/>
                    </a:cubicBezTo>
                    <a:cubicBezTo>
                      <a:pt x="103" y="265"/>
                      <a:pt x="101" y="264"/>
                      <a:pt x="100" y="263"/>
                    </a:cubicBezTo>
                    <a:cubicBezTo>
                      <a:pt x="94" y="261"/>
                      <a:pt x="88" y="260"/>
                      <a:pt x="84" y="260"/>
                    </a:cubicBezTo>
                    <a:cubicBezTo>
                      <a:pt x="82" y="260"/>
                      <a:pt x="80" y="260"/>
                      <a:pt x="79" y="259"/>
                    </a:cubicBezTo>
                    <a:cubicBezTo>
                      <a:pt x="76" y="259"/>
                      <a:pt x="71" y="258"/>
                      <a:pt x="67" y="257"/>
                    </a:cubicBezTo>
                    <a:cubicBezTo>
                      <a:pt x="67" y="277"/>
                      <a:pt x="67" y="277"/>
                      <a:pt x="67" y="277"/>
                    </a:cubicBezTo>
                    <a:cubicBezTo>
                      <a:pt x="69" y="281"/>
                      <a:pt x="73" y="285"/>
                      <a:pt x="79" y="288"/>
                    </a:cubicBezTo>
                    <a:cubicBezTo>
                      <a:pt x="81" y="290"/>
                      <a:pt x="84" y="291"/>
                      <a:pt x="87" y="292"/>
                    </a:cubicBezTo>
                    <a:cubicBezTo>
                      <a:pt x="105" y="299"/>
                      <a:pt x="118" y="296"/>
                      <a:pt x="118" y="296"/>
                    </a:cubicBezTo>
                    <a:cubicBezTo>
                      <a:pt x="120" y="295"/>
                      <a:pt x="120" y="295"/>
                      <a:pt x="120" y="295"/>
                    </a:cubicBezTo>
                    <a:cubicBezTo>
                      <a:pt x="120" y="295"/>
                      <a:pt x="120" y="295"/>
                      <a:pt x="120" y="295"/>
                    </a:cubicBezTo>
                    <a:cubicBezTo>
                      <a:pt x="119" y="294"/>
                      <a:pt x="119" y="294"/>
                      <a:pt x="119" y="294"/>
                    </a:cubicBezTo>
                    <a:cubicBezTo>
                      <a:pt x="119" y="294"/>
                      <a:pt x="104" y="290"/>
                      <a:pt x="98" y="287"/>
                    </a:cubicBezTo>
                    <a:cubicBezTo>
                      <a:pt x="93" y="285"/>
                      <a:pt x="89" y="281"/>
                      <a:pt x="89" y="278"/>
                    </a:cubicBezTo>
                    <a:cubicBezTo>
                      <a:pt x="91" y="280"/>
                      <a:pt x="96" y="283"/>
                      <a:pt x="99" y="284"/>
                    </a:cubicBezTo>
                    <a:cubicBezTo>
                      <a:pt x="106" y="287"/>
                      <a:pt x="119" y="289"/>
                      <a:pt x="119" y="289"/>
                    </a:cubicBezTo>
                    <a:cubicBezTo>
                      <a:pt x="120" y="289"/>
                      <a:pt x="120" y="289"/>
                      <a:pt x="120" y="289"/>
                    </a:cubicBezTo>
                    <a:cubicBezTo>
                      <a:pt x="120" y="286"/>
                      <a:pt x="120" y="286"/>
                      <a:pt x="120" y="286"/>
                    </a:cubicBezTo>
                    <a:close/>
                    <a:moveTo>
                      <a:pt x="120" y="291"/>
                    </a:moveTo>
                    <a:cubicBezTo>
                      <a:pt x="120" y="292"/>
                      <a:pt x="120" y="292"/>
                      <a:pt x="120" y="292"/>
                    </a:cubicBezTo>
                    <a:cubicBezTo>
                      <a:pt x="119" y="292"/>
                      <a:pt x="119" y="291"/>
                      <a:pt x="119" y="291"/>
                    </a:cubicBezTo>
                    <a:cubicBezTo>
                      <a:pt x="120" y="291"/>
                      <a:pt x="120" y="291"/>
                      <a:pt x="120" y="291"/>
                    </a:cubicBezTo>
                    <a:close/>
                    <a:moveTo>
                      <a:pt x="120" y="305"/>
                    </a:moveTo>
                    <a:cubicBezTo>
                      <a:pt x="120" y="314"/>
                      <a:pt x="120" y="314"/>
                      <a:pt x="120" y="314"/>
                    </a:cubicBezTo>
                    <a:cubicBezTo>
                      <a:pt x="117" y="310"/>
                      <a:pt x="116" y="307"/>
                      <a:pt x="116" y="307"/>
                    </a:cubicBezTo>
                    <a:cubicBezTo>
                      <a:pt x="115" y="306"/>
                      <a:pt x="115" y="306"/>
                      <a:pt x="115" y="306"/>
                    </a:cubicBezTo>
                    <a:cubicBezTo>
                      <a:pt x="117" y="306"/>
                      <a:pt x="117" y="306"/>
                      <a:pt x="117" y="306"/>
                    </a:cubicBezTo>
                    <a:cubicBezTo>
                      <a:pt x="117" y="306"/>
                      <a:pt x="118" y="306"/>
                      <a:pt x="120" y="305"/>
                    </a:cubicBezTo>
                    <a:close/>
                    <a:moveTo>
                      <a:pt x="67" y="246"/>
                    </a:moveTo>
                    <a:cubicBezTo>
                      <a:pt x="67" y="246"/>
                      <a:pt x="67" y="246"/>
                      <a:pt x="67" y="246"/>
                    </a:cubicBezTo>
                    <a:cubicBezTo>
                      <a:pt x="67" y="246"/>
                      <a:pt x="67" y="246"/>
                      <a:pt x="67" y="246"/>
                    </a:cubicBezTo>
                    <a:cubicBezTo>
                      <a:pt x="67" y="246"/>
                      <a:pt x="67" y="246"/>
                      <a:pt x="67" y="246"/>
                    </a:cubicBezTo>
                    <a:close/>
                    <a:moveTo>
                      <a:pt x="67" y="243"/>
                    </a:moveTo>
                    <a:cubicBezTo>
                      <a:pt x="70" y="246"/>
                      <a:pt x="78" y="252"/>
                      <a:pt x="79" y="252"/>
                    </a:cubicBezTo>
                    <a:cubicBezTo>
                      <a:pt x="81" y="250"/>
                      <a:pt x="75" y="247"/>
                      <a:pt x="71" y="237"/>
                    </a:cubicBezTo>
                    <a:cubicBezTo>
                      <a:pt x="71" y="243"/>
                      <a:pt x="71" y="243"/>
                      <a:pt x="71" y="243"/>
                    </a:cubicBezTo>
                    <a:cubicBezTo>
                      <a:pt x="67" y="242"/>
                      <a:pt x="67" y="242"/>
                      <a:pt x="67" y="242"/>
                    </a:cubicBezTo>
                    <a:cubicBezTo>
                      <a:pt x="67" y="243"/>
                      <a:pt x="67" y="243"/>
                      <a:pt x="67" y="243"/>
                    </a:cubicBezTo>
                    <a:close/>
                    <a:moveTo>
                      <a:pt x="67" y="239"/>
                    </a:moveTo>
                    <a:cubicBezTo>
                      <a:pt x="67" y="224"/>
                      <a:pt x="67" y="224"/>
                      <a:pt x="67" y="224"/>
                    </a:cubicBezTo>
                    <a:cubicBezTo>
                      <a:pt x="69" y="232"/>
                      <a:pt x="68" y="238"/>
                      <a:pt x="68" y="239"/>
                    </a:cubicBezTo>
                    <a:cubicBezTo>
                      <a:pt x="68" y="240"/>
                      <a:pt x="68" y="240"/>
                      <a:pt x="68" y="240"/>
                    </a:cubicBezTo>
                    <a:cubicBezTo>
                      <a:pt x="67" y="239"/>
                      <a:pt x="67" y="239"/>
                      <a:pt x="67" y="239"/>
                    </a:cubicBezTo>
                    <a:close/>
                    <a:moveTo>
                      <a:pt x="67" y="218"/>
                    </a:moveTo>
                    <a:cubicBezTo>
                      <a:pt x="67" y="219"/>
                      <a:pt x="68" y="221"/>
                      <a:pt x="68" y="222"/>
                    </a:cubicBezTo>
                    <a:cubicBezTo>
                      <a:pt x="68" y="221"/>
                      <a:pt x="68" y="221"/>
                      <a:pt x="69" y="221"/>
                    </a:cubicBezTo>
                    <a:cubicBezTo>
                      <a:pt x="71" y="215"/>
                      <a:pt x="74" y="204"/>
                      <a:pt x="74" y="204"/>
                    </a:cubicBezTo>
                    <a:cubicBezTo>
                      <a:pt x="74" y="204"/>
                      <a:pt x="76" y="213"/>
                      <a:pt x="73" y="221"/>
                    </a:cubicBezTo>
                    <a:cubicBezTo>
                      <a:pt x="72" y="223"/>
                      <a:pt x="71" y="226"/>
                      <a:pt x="70" y="228"/>
                    </a:cubicBezTo>
                    <a:cubicBezTo>
                      <a:pt x="70" y="231"/>
                      <a:pt x="70" y="233"/>
                      <a:pt x="70" y="235"/>
                    </a:cubicBezTo>
                    <a:cubicBezTo>
                      <a:pt x="75" y="229"/>
                      <a:pt x="81" y="221"/>
                      <a:pt x="84" y="209"/>
                    </a:cubicBezTo>
                    <a:cubicBezTo>
                      <a:pt x="90" y="189"/>
                      <a:pt x="78" y="173"/>
                      <a:pt x="78" y="173"/>
                    </a:cubicBezTo>
                    <a:cubicBezTo>
                      <a:pt x="78" y="173"/>
                      <a:pt x="72" y="187"/>
                      <a:pt x="69" y="192"/>
                    </a:cubicBezTo>
                    <a:cubicBezTo>
                      <a:pt x="68" y="193"/>
                      <a:pt x="67" y="194"/>
                      <a:pt x="67" y="195"/>
                    </a:cubicBezTo>
                    <a:cubicBezTo>
                      <a:pt x="67" y="218"/>
                      <a:pt x="67" y="218"/>
                      <a:pt x="67" y="218"/>
                    </a:cubicBezTo>
                    <a:close/>
                    <a:moveTo>
                      <a:pt x="67" y="146"/>
                    </a:moveTo>
                    <a:cubicBezTo>
                      <a:pt x="67" y="129"/>
                      <a:pt x="67" y="129"/>
                      <a:pt x="67" y="129"/>
                    </a:cubicBezTo>
                    <a:cubicBezTo>
                      <a:pt x="67" y="133"/>
                      <a:pt x="68" y="139"/>
                      <a:pt x="67" y="146"/>
                    </a:cubicBezTo>
                    <a:close/>
                    <a:moveTo>
                      <a:pt x="67" y="96"/>
                    </a:moveTo>
                    <a:cubicBezTo>
                      <a:pt x="67" y="81"/>
                      <a:pt x="67" y="81"/>
                      <a:pt x="67" y="81"/>
                    </a:cubicBezTo>
                    <a:cubicBezTo>
                      <a:pt x="69" y="80"/>
                      <a:pt x="71" y="79"/>
                      <a:pt x="71" y="79"/>
                    </a:cubicBezTo>
                    <a:cubicBezTo>
                      <a:pt x="71" y="79"/>
                      <a:pt x="71" y="87"/>
                      <a:pt x="67" y="96"/>
                    </a:cubicBezTo>
                    <a:close/>
                    <a:moveTo>
                      <a:pt x="67" y="61"/>
                    </a:moveTo>
                    <a:cubicBezTo>
                      <a:pt x="67" y="51"/>
                      <a:pt x="67" y="51"/>
                      <a:pt x="67" y="51"/>
                    </a:cubicBezTo>
                    <a:cubicBezTo>
                      <a:pt x="67" y="51"/>
                      <a:pt x="67" y="51"/>
                      <a:pt x="67" y="51"/>
                    </a:cubicBezTo>
                    <a:cubicBezTo>
                      <a:pt x="67" y="51"/>
                      <a:pt x="67" y="51"/>
                      <a:pt x="67" y="51"/>
                    </a:cubicBezTo>
                    <a:cubicBezTo>
                      <a:pt x="67" y="39"/>
                      <a:pt x="67" y="39"/>
                      <a:pt x="67" y="39"/>
                    </a:cubicBezTo>
                    <a:cubicBezTo>
                      <a:pt x="69" y="40"/>
                      <a:pt x="72" y="41"/>
                      <a:pt x="74" y="41"/>
                    </a:cubicBezTo>
                    <a:cubicBezTo>
                      <a:pt x="78" y="41"/>
                      <a:pt x="91" y="40"/>
                      <a:pt x="91" y="40"/>
                    </a:cubicBezTo>
                    <a:cubicBezTo>
                      <a:pt x="91" y="40"/>
                      <a:pt x="85" y="57"/>
                      <a:pt x="68" y="61"/>
                    </a:cubicBezTo>
                    <a:cubicBezTo>
                      <a:pt x="68" y="61"/>
                      <a:pt x="67" y="61"/>
                      <a:pt x="67" y="61"/>
                    </a:cubicBezTo>
                    <a:close/>
                    <a:moveTo>
                      <a:pt x="67" y="39"/>
                    </a:moveTo>
                    <a:cubicBezTo>
                      <a:pt x="67" y="51"/>
                      <a:pt x="67" y="51"/>
                      <a:pt x="67" y="51"/>
                    </a:cubicBezTo>
                    <a:cubicBezTo>
                      <a:pt x="65" y="51"/>
                      <a:pt x="57" y="53"/>
                      <a:pt x="53" y="53"/>
                    </a:cubicBezTo>
                    <a:cubicBezTo>
                      <a:pt x="52" y="53"/>
                      <a:pt x="52" y="53"/>
                      <a:pt x="52" y="53"/>
                    </a:cubicBezTo>
                    <a:cubicBezTo>
                      <a:pt x="54" y="51"/>
                      <a:pt x="55" y="48"/>
                      <a:pt x="56" y="44"/>
                    </a:cubicBezTo>
                    <a:cubicBezTo>
                      <a:pt x="57" y="42"/>
                      <a:pt x="57" y="41"/>
                      <a:pt x="58" y="39"/>
                    </a:cubicBezTo>
                    <a:cubicBezTo>
                      <a:pt x="58" y="38"/>
                      <a:pt x="58" y="38"/>
                      <a:pt x="58" y="38"/>
                    </a:cubicBezTo>
                    <a:cubicBezTo>
                      <a:pt x="61" y="38"/>
                      <a:pt x="64" y="38"/>
                      <a:pt x="67" y="39"/>
                    </a:cubicBezTo>
                    <a:close/>
                    <a:moveTo>
                      <a:pt x="67" y="51"/>
                    </a:moveTo>
                    <a:cubicBezTo>
                      <a:pt x="65" y="52"/>
                      <a:pt x="60" y="56"/>
                      <a:pt x="54" y="57"/>
                    </a:cubicBezTo>
                    <a:cubicBezTo>
                      <a:pt x="53" y="57"/>
                      <a:pt x="51" y="57"/>
                      <a:pt x="50" y="58"/>
                    </a:cubicBezTo>
                    <a:cubicBezTo>
                      <a:pt x="50" y="62"/>
                      <a:pt x="50" y="62"/>
                      <a:pt x="50" y="62"/>
                    </a:cubicBezTo>
                    <a:cubicBezTo>
                      <a:pt x="54" y="63"/>
                      <a:pt x="60" y="63"/>
                      <a:pt x="67" y="61"/>
                    </a:cubicBezTo>
                    <a:cubicBezTo>
                      <a:pt x="67" y="51"/>
                      <a:pt x="67" y="51"/>
                      <a:pt x="67" y="51"/>
                    </a:cubicBezTo>
                    <a:close/>
                    <a:moveTo>
                      <a:pt x="67" y="81"/>
                    </a:moveTo>
                    <a:cubicBezTo>
                      <a:pt x="67" y="96"/>
                      <a:pt x="67" y="96"/>
                      <a:pt x="67" y="96"/>
                    </a:cubicBezTo>
                    <a:cubicBezTo>
                      <a:pt x="64" y="100"/>
                      <a:pt x="61" y="104"/>
                      <a:pt x="56" y="108"/>
                    </a:cubicBezTo>
                    <a:cubicBezTo>
                      <a:pt x="54" y="109"/>
                      <a:pt x="52" y="110"/>
                      <a:pt x="50" y="112"/>
                    </a:cubicBezTo>
                    <a:cubicBezTo>
                      <a:pt x="50" y="101"/>
                      <a:pt x="50" y="101"/>
                      <a:pt x="50" y="101"/>
                    </a:cubicBezTo>
                    <a:cubicBezTo>
                      <a:pt x="51" y="100"/>
                      <a:pt x="51" y="99"/>
                      <a:pt x="51" y="99"/>
                    </a:cubicBezTo>
                    <a:cubicBezTo>
                      <a:pt x="51" y="99"/>
                      <a:pt x="51" y="99"/>
                      <a:pt x="50" y="100"/>
                    </a:cubicBezTo>
                    <a:cubicBezTo>
                      <a:pt x="50" y="87"/>
                      <a:pt x="50" y="87"/>
                      <a:pt x="50" y="87"/>
                    </a:cubicBezTo>
                    <a:cubicBezTo>
                      <a:pt x="52" y="87"/>
                      <a:pt x="53" y="87"/>
                      <a:pt x="54" y="86"/>
                    </a:cubicBezTo>
                    <a:cubicBezTo>
                      <a:pt x="57" y="85"/>
                      <a:pt x="63" y="83"/>
                      <a:pt x="67" y="81"/>
                    </a:cubicBezTo>
                    <a:close/>
                    <a:moveTo>
                      <a:pt x="67" y="129"/>
                    </a:moveTo>
                    <a:cubicBezTo>
                      <a:pt x="67" y="146"/>
                      <a:pt x="67" y="146"/>
                      <a:pt x="67" y="146"/>
                    </a:cubicBezTo>
                    <a:cubicBezTo>
                      <a:pt x="66" y="150"/>
                      <a:pt x="64" y="155"/>
                      <a:pt x="61" y="159"/>
                    </a:cubicBezTo>
                    <a:cubicBezTo>
                      <a:pt x="57" y="164"/>
                      <a:pt x="53" y="168"/>
                      <a:pt x="50" y="171"/>
                    </a:cubicBezTo>
                    <a:cubicBezTo>
                      <a:pt x="50" y="162"/>
                      <a:pt x="50" y="162"/>
                      <a:pt x="50" y="162"/>
                    </a:cubicBezTo>
                    <a:cubicBezTo>
                      <a:pt x="52" y="157"/>
                      <a:pt x="53" y="152"/>
                      <a:pt x="53" y="152"/>
                    </a:cubicBezTo>
                    <a:cubicBezTo>
                      <a:pt x="53" y="152"/>
                      <a:pt x="52" y="154"/>
                      <a:pt x="50" y="157"/>
                    </a:cubicBezTo>
                    <a:cubicBezTo>
                      <a:pt x="50" y="140"/>
                      <a:pt x="50" y="140"/>
                      <a:pt x="50" y="140"/>
                    </a:cubicBezTo>
                    <a:cubicBezTo>
                      <a:pt x="51" y="140"/>
                      <a:pt x="51" y="139"/>
                      <a:pt x="52" y="139"/>
                    </a:cubicBezTo>
                    <a:cubicBezTo>
                      <a:pt x="56" y="136"/>
                      <a:pt x="66" y="125"/>
                      <a:pt x="66" y="125"/>
                    </a:cubicBezTo>
                    <a:cubicBezTo>
                      <a:pt x="66" y="125"/>
                      <a:pt x="66" y="127"/>
                      <a:pt x="67" y="129"/>
                    </a:cubicBezTo>
                    <a:close/>
                    <a:moveTo>
                      <a:pt x="67" y="195"/>
                    </a:moveTo>
                    <a:cubicBezTo>
                      <a:pt x="67" y="218"/>
                      <a:pt x="67" y="218"/>
                      <a:pt x="67" y="218"/>
                    </a:cubicBezTo>
                    <a:cubicBezTo>
                      <a:pt x="65" y="216"/>
                      <a:pt x="64" y="214"/>
                      <a:pt x="62" y="212"/>
                    </a:cubicBezTo>
                    <a:cubicBezTo>
                      <a:pt x="61" y="210"/>
                      <a:pt x="59" y="209"/>
                      <a:pt x="58" y="207"/>
                    </a:cubicBezTo>
                    <a:cubicBezTo>
                      <a:pt x="58" y="207"/>
                      <a:pt x="57" y="207"/>
                      <a:pt x="57" y="206"/>
                    </a:cubicBezTo>
                    <a:cubicBezTo>
                      <a:pt x="60" y="201"/>
                      <a:pt x="64" y="198"/>
                      <a:pt x="67" y="195"/>
                    </a:cubicBezTo>
                    <a:close/>
                    <a:moveTo>
                      <a:pt x="67" y="224"/>
                    </a:moveTo>
                    <a:cubicBezTo>
                      <a:pt x="65" y="220"/>
                      <a:pt x="63" y="216"/>
                      <a:pt x="61" y="213"/>
                    </a:cubicBezTo>
                    <a:cubicBezTo>
                      <a:pt x="59" y="212"/>
                      <a:pt x="58" y="210"/>
                      <a:pt x="57" y="209"/>
                    </a:cubicBezTo>
                    <a:cubicBezTo>
                      <a:pt x="54" y="207"/>
                      <a:pt x="52" y="205"/>
                      <a:pt x="50" y="204"/>
                    </a:cubicBezTo>
                    <a:cubicBezTo>
                      <a:pt x="50" y="228"/>
                      <a:pt x="50" y="228"/>
                      <a:pt x="50" y="228"/>
                    </a:cubicBezTo>
                    <a:cubicBezTo>
                      <a:pt x="56" y="233"/>
                      <a:pt x="66" y="239"/>
                      <a:pt x="67" y="239"/>
                    </a:cubicBezTo>
                    <a:cubicBezTo>
                      <a:pt x="67" y="239"/>
                      <a:pt x="67" y="239"/>
                      <a:pt x="67" y="239"/>
                    </a:cubicBezTo>
                    <a:cubicBezTo>
                      <a:pt x="67" y="224"/>
                      <a:pt x="67" y="224"/>
                      <a:pt x="67" y="224"/>
                    </a:cubicBezTo>
                    <a:close/>
                    <a:moveTo>
                      <a:pt x="67" y="242"/>
                    </a:moveTo>
                    <a:cubicBezTo>
                      <a:pt x="67" y="243"/>
                      <a:pt x="67" y="243"/>
                      <a:pt x="67" y="243"/>
                    </a:cubicBezTo>
                    <a:cubicBezTo>
                      <a:pt x="66" y="242"/>
                      <a:pt x="65" y="241"/>
                      <a:pt x="65" y="241"/>
                    </a:cubicBezTo>
                    <a:cubicBezTo>
                      <a:pt x="67" y="242"/>
                      <a:pt x="67" y="242"/>
                      <a:pt x="67" y="242"/>
                    </a:cubicBezTo>
                    <a:close/>
                    <a:moveTo>
                      <a:pt x="67" y="246"/>
                    </a:moveTo>
                    <a:cubicBezTo>
                      <a:pt x="67" y="246"/>
                      <a:pt x="67" y="246"/>
                      <a:pt x="67" y="246"/>
                    </a:cubicBezTo>
                    <a:cubicBezTo>
                      <a:pt x="63" y="245"/>
                      <a:pt x="63" y="245"/>
                      <a:pt x="63" y="245"/>
                    </a:cubicBezTo>
                    <a:cubicBezTo>
                      <a:pt x="63" y="245"/>
                      <a:pt x="57" y="244"/>
                      <a:pt x="50" y="240"/>
                    </a:cubicBezTo>
                    <a:cubicBezTo>
                      <a:pt x="50" y="232"/>
                      <a:pt x="50" y="232"/>
                      <a:pt x="50" y="232"/>
                    </a:cubicBezTo>
                    <a:cubicBezTo>
                      <a:pt x="55" y="237"/>
                      <a:pt x="64" y="244"/>
                      <a:pt x="64" y="244"/>
                    </a:cubicBezTo>
                    <a:cubicBezTo>
                      <a:pt x="67" y="246"/>
                      <a:pt x="67" y="246"/>
                      <a:pt x="67" y="246"/>
                    </a:cubicBezTo>
                    <a:close/>
                    <a:moveTo>
                      <a:pt x="67" y="257"/>
                    </a:moveTo>
                    <a:cubicBezTo>
                      <a:pt x="67" y="277"/>
                      <a:pt x="67" y="277"/>
                      <a:pt x="67" y="277"/>
                    </a:cubicBezTo>
                    <a:cubicBezTo>
                      <a:pt x="60" y="267"/>
                      <a:pt x="59" y="256"/>
                      <a:pt x="59" y="256"/>
                    </a:cubicBezTo>
                    <a:cubicBezTo>
                      <a:pt x="59" y="255"/>
                      <a:pt x="59" y="255"/>
                      <a:pt x="59" y="255"/>
                    </a:cubicBezTo>
                    <a:cubicBezTo>
                      <a:pt x="60" y="255"/>
                      <a:pt x="60" y="255"/>
                      <a:pt x="60" y="255"/>
                    </a:cubicBezTo>
                    <a:cubicBezTo>
                      <a:pt x="60" y="255"/>
                      <a:pt x="63" y="256"/>
                      <a:pt x="67" y="257"/>
                    </a:cubicBezTo>
                    <a:close/>
                    <a:moveTo>
                      <a:pt x="50" y="53"/>
                    </a:moveTo>
                    <a:cubicBezTo>
                      <a:pt x="52" y="50"/>
                      <a:pt x="53" y="47"/>
                      <a:pt x="54" y="43"/>
                    </a:cubicBezTo>
                    <a:cubicBezTo>
                      <a:pt x="55" y="42"/>
                      <a:pt x="55" y="40"/>
                      <a:pt x="56" y="38"/>
                    </a:cubicBezTo>
                    <a:cubicBezTo>
                      <a:pt x="57" y="33"/>
                      <a:pt x="56" y="28"/>
                      <a:pt x="56" y="24"/>
                    </a:cubicBezTo>
                    <a:cubicBezTo>
                      <a:pt x="56" y="22"/>
                      <a:pt x="56" y="20"/>
                      <a:pt x="56" y="19"/>
                    </a:cubicBezTo>
                    <a:cubicBezTo>
                      <a:pt x="56" y="14"/>
                      <a:pt x="56" y="1"/>
                      <a:pt x="56" y="1"/>
                    </a:cubicBezTo>
                    <a:cubicBezTo>
                      <a:pt x="56" y="0"/>
                      <a:pt x="56" y="0"/>
                      <a:pt x="56" y="0"/>
                    </a:cubicBezTo>
                    <a:cubicBezTo>
                      <a:pt x="55" y="0"/>
                      <a:pt x="55" y="0"/>
                      <a:pt x="55" y="0"/>
                    </a:cubicBezTo>
                    <a:cubicBezTo>
                      <a:pt x="55" y="0"/>
                      <a:pt x="53" y="1"/>
                      <a:pt x="50" y="3"/>
                    </a:cubicBezTo>
                    <a:lnTo>
                      <a:pt x="50" y="53"/>
                    </a:lnTo>
                    <a:close/>
                    <a:moveTo>
                      <a:pt x="50" y="3"/>
                    </a:moveTo>
                    <a:cubicBezTo>
                      <a:pt x="50" y="53"/>
                      <a:pt x="50" y="53"/>
                      <a:pt x="50" y="53"/>
                    </a:cubicBezTo>
                    <a:cubicBezTo>
                      <a:pt x="45" y="59"/>
                      <a:pt x="40" y="61"/>
                      <a:pt x="39" y="61"/>
                    </a:cubicBezTo>
                    <a:cubicBezTo>
                      <a:pt x="38" y="61"/>
                      <a:pt x="38" y="61"/>
                      <a:pt x="38" y="61"/>
                    </a:cubicBezTo>
                    <a:cubicBezTo>
                      <a:pt x="38" y="60"/>
                      <a:pt x="38" y="60"/>
                      <a:pt x="38" y="60"/>
                    </a:cubicBezTo>
                    <a:cubicBezTo>
                      <a:pt x="38" y="59"/>
                      <a:pt x="38" y="48"/>
                      <a:pt x="39" y="41"/>
                    </a:cubicBezTo>
                    <a:cubicBezTo>
                      <a:pt x="40" y="38"/>
                      <a:pt x="41" y="33"/>
                      <a:pt x="43" y="31"/>
                    </a:cubicBezTo>
                    <a:cubicBezTo>
                      <a:pt x="41" y="31"/>
                      <a:pt x="39" y="33"/>
                      <a:pt x="38" y="36"/>
                    </a:cubicBezTo>
                    <a:cubicBezTo>
                      <a:pt x="38" y="13"/>
                      <a:pt x="38" y="13"/>
                      <a:pt x="38" y="13"/>
                    </a:cubicBezTo>
                    <a:cubicBezTo>
                      <a:pt x="42" y="8"/>
                      <a:pt x="46" y="5"/>
                      <a:pt x="50" y="3"/>
                    </a:cubicBezTo>
                    <a:close/>
                    <a:moveTo>
                      <a:pt x="50" y="58"/>
                    </a:moveTo>
                    <a:cubicBezTo>
                      <a:pt x="49" y="58"/>
                      <a:pt x="48" y="58"/>
                      <a:pt x="48" y="58"/>
                    </a:cubicBezTo>
                    <a:cubicBezTo>
                      <a:pt x="46" y="59"/>
                      <a:pt x="44" y="60"/>
                      <a:pt x="43" y="61"/>
                    </a:cubicBezTo>
                    <a:cubicBezTo>
                      <a:pt x="45" y="62"/>
                      <a:pt x="47" y="62"/>
                      <a:pt x="50" y="62"/>
                    </a:cubicBezTo>
                    <a:cubicBezTo>
                      <a:pt x="50" y="58"/>
                      <a:pt x="50" y="58"/>
                      <a:pt x="50" y="58"/>
                    </a:cubicBezTo>
                    <a:close/>
                    <a:moveTo>
                      <a:pt x="50" y="87"/>
                    </a:moveTo>
                    <a:cubicBezTo>
                      <a:pt x="50" y="100"/>
                      <a:pt x="50" y="100"/>
                      <a:pt x="50" y="100"/>
                    </a:cubicBezTo>
                    <a:cubicBezTo>
                      <a:pt x="47" y="101"/>
                      <a:pt x="42" y="105"/>
                      <a:pt x="38" y="106"/>
                    </a:cubicBezTo>
                    <a:cubicBezTo>
                      <a:pt x="38" y="106"/>
                      <a:pt x="38" y="106"/>
                      <a:pt x="38" y="106"/>
                    </a:cubicBezTo>
                    <a:cubicBezTo>
                      <a:pt x="38" y="104"/>
                      <a:pt x="38" y="104"/>
                      <a:pt x="38" y="104"/>
                    </a:cubicBezTo>
                    <a:cubicBezTo>
                      <a:pt x="39" y="102"/>
                      <a:pt x="39" y="99"/>
                      <a:pt x="39" y="96"/>
                    </a:cubicBezTo>
                    <a:cubicBezTo>
                      <a:pt x="39" y="94"/>
                      <a:pt x="39" y="92"/>
                      <a:pt x="38" y="90"/>
                    </a:cubicBezTo>
                    <a:cubicBezTo>
                      <a:pt x="38" y="90"/>
                      <a:pt x="38" y="90"/>
                      <a:pt x="38" y="89"/>
                    </a:cubicBezTo>
                    <a:cubicBezTo>
                      <a:pt x="38" y="89"/>
                      <a:pt x="38" y="89"/>
                      <a:pt x="38" y="89"/>
                    </a:cubicBezTo>
                    <a:cubicBezTo>
                      <a:pt x="42" y="88"/>
                      <a:pt x="46" y="87"/>
                      <a:pt x="50" y="87"/>
                    </a:cubicBezTo>
                    <a:close/>
                    <a:moveTo>
                      <a:pt x="50" y="101"/>
                    </a:moveTo>
                    <a:cubicBezTo>
                      <a:pt x="48" y="103"/>
                      <a:pt x="45" y="107"/>
                      <a:pt x="41" y="109"/>
                    </a:cubicBezTo>
                    <a:cubicBezTo>
                      <a:pt x="40" y="110"/>
                      <a:pt x="39" y="110"/>
                      <a:pt x="38" y="111"/>
                    </a:cubicBezTo>
                    <a:cubicBezTo>
                      <a:pt x="38" y="116"/>
                      <a:pt x="38" y="116"/>
                      <a:pt x="38" y="116"/>
                    </a:cubicBezTo>
                    <a:cubicBezTo>
                      <a:pt x="42" y="115"/>
                      <a:pt x="45" y="114"/>
                      <a:pt x="50" y="112"/>
                    </a:cubicBezTo>
                    <a:cubicBezTo>
                      <a:pt x="50" y="101"/>
                      <a:pt x="50" y="101"/>
                      <a:pt x="50" y="101"/>
                    </a:cubicBezTo>
                    <a:close/>
                    <a:moveTo>
                      <a:pt x="50" y="140"/>
                    </a:moveTo>
                    <a:cubicBezTo>
                      <a:pt x="50" y="157"/>
                      <a:pt x="50" y="157"/>
                      <a:pt x="50" y="157"/>
                    </a:cubicBezTo>
                    <a:cubicBezTo>
                      <a:pt x="48" y="159"/>
                      <a:pt x="45" y="162"/>
                      <a:pt x="43" y="164"/>
                    </a:cubicBezTo>
                    <a:cubicBezTo>
                      <a:pt x="43" y="165"/>
                      <a:pt x="43" y="165"/>
                      <a:pt x="42" y="165"/>
                    </a:cubicBezTo>
                    <a:cubicBezTo>
                      <a:pt x="42" y="162"/>
                      <a:pt x="42" y="158"/>
                      <a:pt x="40" y="154"/>
                    </a:cubicBezTo>
                    <a:cubicBezTo>
                      <a:pt x="40" y="153"/>
                      <a:pt x="39" y="151"/>
                      <a:pt x="38" y="150"/>
                    </a:cubicBezTo>
                    <a:cubicBezTo>
                      <a:pt x="38" y="147"/>
                      <a:pt x="38" y="147"/>
                      <a:pt x="38" y="147"/>
                    </a:cubicBezTo>
                    <a:cubicBezTo>
                      <a:pt x="42" y="144"/>
                      <a:pt x="47" y="142"/>
                      <a:pt x="50" y="140"/>
                    </a:cubicBezTo>
                    <a:close/>
                    <a:moveTo>
                      <a:pt x="50" y="162"/>
                    </a:moveTo>
                    <a:cubicBezTo>
                      <a:pt x="49" y="163"/>
                      <a:pt x="48" y="165"/>
                      <a:pt x="47" y="166"/>
                    </a:cubicBezTo>
                    <a:cubicBezTo>
                      <a:pt x="45" y="168"/>
                      <a:pt x="44" y="169"/>
                      <a:pt x="42" y="171"/>
                    </a:cubicBezTo>
                    <a:cubicBezTo>
                      <a:pt x="42" y="174"/>
                      <a:pt x="41" y="176"/>
                      <a:pt x="40" y="178"/>
                    </a:cubicBezTo>
                    <a:cubicBezTo>
                      <a:pt x="43" y="176"/>
                      <a:pt x="46" y="174"/>
                      <a:pt x="50" y="171"/>
                    </a:cubicBezTo>
                    <a:cubicBezTo>
                      <a:pt x="50" y="162"/>
                      <a:pt x="50" y="162"/>
                      <a:pt x="50" y="162"/>
                    </a:cubicBezTo>
                    <a:close/>
                    <a:moveTo>
                      <a:pt x="50" y="204"/>
                    </a:moveTo>
                    <a:cubicBezTo>
                      <a:pt x="50" y="228"/>
                      <a:pt x="50" y="228"/>
                      <a:pt x="50" y="228"/>
                    </a:cubicBezTo>
                    <a:cubicBezTo>
                      <a:pt x="49" y="228"/>
                      <a:pt x="49" y="228"/>
                      <a:pt x="49" y="228"/>
                    </a:cubicBezTo>
                    <a:cubicBezTo>
                      <a:pt x="47" y="226"/>
                      <a:pt x="44" y="221"/>
                      <a:pt x="42" y="218"/>
                    </a:cubicBezTo>
                    <a:cubicBezTo>
                      <a:pt x="42" y="221"/>
                      <a:pt x="44" y="227"/>
                      <a:pt x="48" y="231"/>
                    </a:cubicBezTo>
                    <a:cubicBezTo>
                      <a:pt x="48" y="231"/>
                      <a:pt x="49" y="232"/>
                      <a:pt x="50" y="232"/>
                    </a:cubicBezTo>
                    <a:cubicBezTo>
                      <a:pt x="50" y="240"/>
                      <a:pt x="50" y="240"/>
                      <a:pt x="50" y="240"/>
                    </a:cubicBezTo>
                    <a:cubicBezTo>
                      <a:pt x="46" y="239"/>
                      <a:pt x="42" y="236"/>
                      <a:pt x="38" y="233"/>
                    </a:cubicBezTo>
                    <a:cubicBezTo>
                      <a:pt x="38" y="198"/>
                      <a:pt x="38" y="198"/>
                      <a:pt x="38" y="198"/>
                    </a:cubicBezTo>
                    <a:cubicBezTo>
                      <a:pt x="39" y="198"/>
                      <a:pt x="39" y="198"/>
                      <a:pt x="39" y="198"/>
                    </a:cubicBezTo>
                    <a:cubicBezTo>
                      <a:pt x="40" y="199"/>
                      <a:pt x="41" y="200"/>
                      <a:pt x="43" y="200"/>
                    </a:cubicBezTo>
                    <a:cubicBezTo>
                      <a:pt x="45" y="201"/>
                      <a:pt x="47" y="203"/>
                      <a:pt x="50" y="204"/>
                    </a:cubicBezTo>
                    <a:close/>
                    <a:moveTo>
                      <a:pt x="38" y="189"/>
                    </a:moveTo>
                    <a:cubicBezTo>
                      <a:pt x="38" y="185"/>
                      <a:pt x="38" y="185"/>
                      <a:pt x="38" y="185"/>
                    </a:cubicBezTo>
                    <a:cubicBezTo>
                      <a:pt x="39" y="186"/>
                      <a:pt x="39" y="186"/>
                      <a:pt x="39" y="186"/>
                    </a:cubicBezTo>
                    <a:cubicBezTo>
                      <a:pt x="40" y="180"/>
                      <a:pt x="40" y="180"/>
                      <a:pt x="40" y="180"/>
                    </a:cubicBezTo>
                    <a:cubicBezTo>
                      <a:pt x="41" y="190"/>
                      <a:pt x="45" y="195"/>
                      <a:pt x="43" y="196"/>
                    </a:cubicBezTo>
                    <a:cubicBezTo>
                      <a:pt x="42" y="196"/>
                      <a:pt x="40" y="193"/>
                      <a:pt x="38" y="189"/>
                    </a:cubicBezTo>
                    <a:close/>
                    <a:moveTo>
                      <a:pt x="38" y="178"/>
                    </a:moveTo>
                    <a:cubicBezTo>
                      <a:pt x="40" y="173"/>
                      <a:pt x="42" y="165"/>
                      <a:pt x="38" y="155"/>
                    </a:cubicBezTo>
                    <a:cubicBezTo>
                      <a:pt x="38" y="155"/>
                      <a:pt x="38" y="155"/>
                      <a:pt x="38" y="155"/>
                    </a:cubicBezTo>
                    <a:cubicBezTo>
                      <a:pt x="38" y="178"/>
                      <a:pt x="38" y="178"/>
                      <a:pt x="38" y="178"/>
                    </a:cubicBezTo>
                    <a:close/>
                    <a:moveTo>
                      <a:pt x="38" y="70"/>
                    </a:moveTo>
                    <a:cubicBezTo>
                      <a:pt x="38" y="65"/>
                      <a:pt x="38" y="65"/>
                      <a:pt x="38" y="65"/>
                    </a:cubicBezTo>
                    <a:cubicBezTo>
                      <a:pt x="42" y="62"/>
                      <a:pt x="42" y="62"/>
                      <a:pt x="42" y="62"/>
                    </a:cubicBezTo>
                    <a:cubicBezTo>
                      <a:pt x="40" y="65"/>
                      <a:pt x="39" y="67"/>
                      <a:pt x="38" y="70"/>
                    </a:cubicBezTo>
                    <a:close/>
                    <a:moveTo>
                      <a:pt x="38" y="13"/>
                    </a:moveTo>
                    <a:cubicBezTo>
                      <a:pt x="38" y="36"/>
                      <a:pt x="38" y="36"/>
                      <a:pt x="38" y="36"/>
                    </a:cubicBezTo>
                    <a:cubicBezTo>
                      <a:pt x="37" y="37"/>
                      <a:pt x="37" y="39"/>
                      <a:pt x="36" y="41"/>
                    </a:cubicBezTo>
                    <a:cubicBezTo>
                      <a:pt x="36" y="41"/>
                      <a:pt x="36" y="42"/>
                      <a:pt x="36" y="43"/>
                    </a:cubicBezTo>
                    <a:cubicBezTo>
                      <a:pt x="36" y="16"/>
                      <a:pt x="36" y="16"/>
                      <a:pt x="36" y="16"/>
                    </a:cubicBezTo>
                    <a:cubicBezTo>
                      <a:pt x="37" y="15"/>
                      <a:pt x="37" y="14"/>
                      <a:pt x="38" y="13"/>
                    </a:cubicBezTo>
                    <a:close/>
                    <a:moveTo>
                      <a:pt x="38" y="65"/>
                    </a:moveTo>
                    <a:cubicBezTo>
                      <a:pt x="38" y="70"/>
                      <a:pt x="38" y="70"/>
                      <a:pt x="38" y="70"/>
                    </a:cubicBezTo>
                    <a:cubicBezTo>
                      <a:pt x="37" y="73"/>
                      <a:pt x="37" y="76"/>
                      <a:pt x="36" y="76"/>
                    </a:cubicBezTo>
                    <a:cubicBezTo>
                      <a:pt x="36" y="62"/>
                      <a:pt x="36" y="62"/>
                      <a:pt x="36" y="62"/>
                    </a:cubicBezTo>
                    <a:cubicBezTo>
                      <a:pt x="36" y="61"/>
                      <a:pt x="36" y="59"/>
                      <a:pt x="36" y="59"/>
                    </a:cubicBezTo>
                    <a:cubicBezTo>
                      <a:pt x="37" y="66"/>
                      <a:pt x="37" y="66"/>
                      <a:pt x="37" y="66"/>
                    </a:cubicBezTo>
                    <a:cubicBezTo>
                      <a:pt x="38" y="65"/>
                      <a:pt x="38" y="65"/>
                      <a:pt x="38" y="65"/>
                    </a:cubicBezTo>
                    <a:close/>
                    <a:moveTo>
                      <a:pt x="38" y="89"/>
                    </a:moveTo>
                    <a:cubicBezTo>
                      <a:pt x="38" y="89"/>
                      <a:pt x="38" y="89"/>
                      <a:pt x="38" y="89"/>
                    </a:cubicBezTo>
                    <a:cubicBezTo>
                      <a:pt x="38" y="89"/>
                      <a:pt x="38" y="89"/>
                      <a:pt x="38" y="89"/>
                    </a:cubicBezTo>
                    <a:cubicBezTo>
                      <a:pt x="38" y="89"/>
                      <a:pt x="38" y="89"/>
                      <a:pt x="38" y="89"/>
                    </a:cubicBezTo>
                    <a:close/>
                    <a:moveTo>
                      <a:pt x="38" y="104"/>
                    </a:moveTo>
                    <a:cubicBezTo>
                      <a:pt x="38" y="106"/>
                      <a:pt x="38" y="106"/>
                      <a:pt x="38" y="106"/>
                    </a:cubicBezTo>
                    <a:cubicBezTo>
                      <a:pt x="38" y="107"/>
                      <a:pt x="38" y="107"/>
                      <a:pt x="37" y="107"/>
                    </a:cubicBezTo>
                    <a:cubicBezTo>
                      <a:pt x="38" y="106"/>
                      <a:pt x="38" y="105"/>
                      <a:pt x="38" y="104"/>
                    </a:cubicBezTo>
                    <a:close/>
                    <a:moveTo>
                      <a:pt x="38" y="111"/>
                    </a:moveTo>
                    <a:cubicBezTo>
                      <a:pt x="38" y="116"/>
                      <a:pt x="38" y="116"/>
                      <a:pt x="38" y="116"/>
                    </a:cubicBezTo>
                    <a:cubicBezTo>
                      <a:pt x="37" y="116"/>
                      <a:pt x="37" y="116"/>
                      <a:pt x="36" y="117"/>
                    </a:cubicBezTo>
                    <a:cubicBezTo>
                      <a:pt x="36" y="112"/>
                      <a:pt x="36" y="112"/>
                      <a:pt x="36" y="112"/>
                    </a:cubicBezTo>
                    <a:cubicBezTo>
                      <a:pt x="37" y="112"/>
                      <a:pt x="37" y="111"/>
                      <a:pt x="38" y="111"/>
                    </a:cubicBezTo>
                    <a:close/>
                    <a:moveTo>
                      <a:pt x="38" y="147"/>
                    </a:moveTo>
                    <a:cubicBezTo>
                      <a:pt x="38" y="150"/>
                      <a:pt x="38" y="150"/>
                      <a:pt x="38" y="150"/>
                    </a:cubicBezTo>
                    <a:cubicBezTo>
                      <a:pt x="38" y="149"/>
                      <a:pt x="38" y="149"/>
                      <a:pt x="38" y="149"/>
                    </a:cubicBezTo>
                    <a:cubicBezTo>
                      <a:pt x="38" y="149"/>
                      <a:pt x="37" y="148"/>
                      <a:pt x="37" y="148"/>
                    </a:cubicBezTo>
                    <a:cubicBezTo>
                      <a:pt x="37" y="148"/>
                      <a:pt x="38" y="147"/>
                      <a:pt x="38" y="147"/>
                    </a:cubicBezTo>
                    <a:close/>
                    <a:moveTo>
                      <a:pt x="38" y="155"/>
                    </a:moveTo>
                    <a:cubicBezTo>
                      <a:pt x="38" y="178"/>
                      <a:pt x="38" y="178"/>
                      <a:pt x="38" y="178"/>
                    </a:cubicBezTo>
                    <a:cubicBezTo>
                      <a:pt x="38" y="179"/>
                      <a:pt x="37" y="180"/>
                      <a:pt x="37" y="180"/>
                    </a:cubicBezTo>
                    <a:cubicBezTo>
                      <a:pt x="36" y="181"/>
                      <a:pt x="36" y="181"/>
                      <a:pt x="36" y="181"/>
                    </a:cubicBezTo>
                    <a:cubicBezTo>
                      <a:pt x="36" y="180"/>
                      <a:pt x="36" y="180"/>
                      <a:pt x="36" y="180"/>
                    </a:cubicBezTo>
                    <a:cubicBezTo>
                      <a:pt x="36" y="150"/>
                      <a:pt x="36" y="150"/>
                      <a:pt x="36" y="150"/>
                    </a:cubicBezTo>
                    <a:cubicBezTo>
                      <a:pt x="36" y="150"/>
                      <a:pt x="36" y="150"/>
                      <a:pt x="36" y="150"/>
                    </a:cubicBezTo>
                    <a:cubicBezTo>
                      <a:pt x="37" y="151"/>
                      <a:pt x="37" y="153"/>
                      <a:pt x="38" y="155"/>
                    </a:cubicBezTo>
                    <a:close/>
                    <a:moveTo>
                      <a:pt x="38" y="185"/>
                    </a:moveTo>
                    <a:cubicBezTo>
                      <a:pt x="38" y="189"/>
                      <a:pt x="38" y="189"/>
                      <a:pt x="38" y="189"/>
                    </a:cubicBezTo>
                    <a:cubicBezTo>
                      <a:pt x="37" y="188"/>
                      <a:pt x="37" y="186"/>
                      <a:pt x="36" y="185"/>
                    </a:cubicBezTo>
                    <a:cubicBezTo>
                      <a:pt x="36" y="183"/>
                      <a:pt x="36" y="183"/>
                      <a:pt x="36" y="183"/>
                    </a:cubicBezTo>
                    <a:cubicBezTo>
                      <a:pt x="38" y="185"/>
                      <a:pt x="38" y="185"/>
                      <a:pt x="38" y="185"/>
                    </a:cubicBezTo>
                    <a:close/>
                    <a:moveTo>
                      <a:pt x="38" y="198"/>
                    </a:moveTo>
                    <a:cubicBezTo>
                      <a:pt x="38" y="233"/>
                      <a:pt x="38" y="233"/>
                      <a:pt x="38" y="233"/>
                    </a:cubicBezTo>
                    <a:cubicBezTo>
                      <a:pt x="37" y="232"/>
                      <a:pt x="37" y="232"/>
                      <a:pt x="36" y="231"/>
                    </a:cubicBezTo>
                    <a:cubicBezTo>
                      <a:pt x="36" y="231"/>
                      <a:pt x="36" y="231"/>
                      <a:pt x="36" y="231"/>
                    </a:cubicBezTo>
                    <a:cubicBezTo>
                      <a:pt x="36" y="196"/>
                      <a:pt x="36" y="196"/>
                      <a:pt x="36" y="196"/>
                    </a:cubicBezTo>
                    <a:cubicBezTo>
                      <a:pt x="37" y="197"/>
                      <a:pt x="37" y="197"/>
                      <a:pt x="38" y="198"/>
                    </a:cubicBezTo>
                    <a:close/>
                    <a:moveTo>
                      <a:pt x="36" y="105"/>
                    </a:moveTo>
                    <a:cubicBezTo>
                      <a:pt x="36" y="88"/>
                      <a:pt x="36" y="88"/>
                      <a:pt x="36" y="88"/>
                    </a:cubicBezTo>
                    <a:cubicBezTo>
                      <a:pt x="36" y="89"/>
                      <a:pt x="36" y="90"/>
                      <a:pt x="36" y="91"/>
                    </a:cubicBezTo>
                    <a:cubicBezTo>
                      <a:pt x="37" y="92"/>
                      <a:pt x="37" y="94"/>
                      <a:pt x="37" y="96"/>
                    </a:cubicBezTo>
                    <a:cubicBezTo>
                      <a:pt x="37" y="99"/>
                      <a:pt x="37" y="102"/>
                      <a:pt x="36" y="105"/>
                    </a:cubicBezTo>
                    <a:close/>
                    <a:moveTo>
                      <a:pt x="36" y="16"/>
                    </a:moveTo>
                    <a:cubicBezTo>
                      <a:pt x="36" y="43"/>
                      <a:pt x="36" y="43"/>
                      <a:pt x="36" y="43"/>
                    </a:cubicBezTo>
                    <a:cubicBezTo>
                      <a:pt x="35" y="50"/>
                      <a:pt x="34" y="60"/>
                      <a:pt x="34" y="60"/>
                    </a:cubicBezTo>
                    <a:cubicBezTo>
                      <a:pt x="34" y="63"/>
                      <a:pt x="34" y="63"/>
                      <a:pt x="34" y="63"/>
                    </a:cubicBezTo>
                    <a:cubicBezTo>
                      <a:pt x="33" y="60"/>
                      <a:pt x="33" y="60"/>
                      <a:pt x="33" y="60"/>
                    </a:cubicBezTo>
                    <a:cubicBezTo>
                      <a:pt x="32" y="60"/>
                      <a:pt x="28" y="48"/>
                      <a:pt x="31" y="32"/>
                    </a:cubicBezTo>
                    <a:cubicBezTo>
                      <a:pt x="31" y="29"/>
                      <a:pt x="32" y="26"/>
                      <a:pt x="33" y="23"/>
                    </a:cubicBezTo>
                    <a:cubicBezTo>
                      <a:pt x="34" y="20"/>
                      <a:pt x="35" y="18"/>
                      <a:pt x="36" y="16"/>
                    </a:cubicBezTo>
                    <a:close/>
                    <a:moveTo>
                      <a:pt x="36" y="62"/>
                    </a:moveTo>
                    <a:cubicBezTo>
                      <a:pt x="35" y="66"/>
                      <a:pt x="34" y="75"/>
                      <a:pt x="35" y="76"/>
                    </a:cubicBezTo>
                    <a:cubicBezTo>
                      <a:pt x="35" y="76"/>
                      <a:pt x="36" y="76"/>
                      <a:pt x="36" y="76"/>
                    </a:cubicBezTo>
                    <a:cubicBezTo>
                      <a:pt x="36" y="62"/>
                      <a:pt x="36" y="62"/>
                      <a:pt x="36" y="62"/>
                    </a:cubicBezTo>
                    <a:close/>
                    <a:moveTo>
                      <a:pt x="36" y="88"/>
                    </a:moveTo>
                    <a:cubicBezTo>
                      <a:pt x="36" y="105"/>
                      <a:pt x="36" y="105"/>
                      <a:pt x="36" y="105"/>
                    </a:cubicBezTo>
                    <a:cubicBezTo>
                      <a:pt x="33" y="114"/>
                      <a:pt x="28" y="118"/>
                      <a:pt x="28" y="118"/>
                    </a:cubicBezTo>
                    <a:cubicBezTo>
                      <a:pt x="27" y="119"/>
                      <a:pt x="27" y="119"/>
                      <a:pt x="27" y="119"/>
                    </a:cubicBezTo>
                    <a:cubicBezTo>
                      <a:pt x="27" y="64"/>
                      <a:pt x="27" y="64"/>
                      <a:pt x="27" y="64"/>
                    </a:cubicBezTo>
                    <a:cubicBezTo>
                      <a:pt x="28" y="67"/>
                      <a:pt x="29" y="70"/>
                      <a:pt x="30" y="72"/>
                    </a:cubicBezTo>
                    <a:cubicBezTo>
                      <a:pt x="30" y="73"/>
                      <a:pt x="31" y="75"/>
                      <a:pt x="32" y="76"/>
                    </a:cubicBezTo>
                    <a:cubicBezTo>
                      <a:pt x="33" y="79"/>
                      <a:pt x="35" y="83"/>
                      <a:pt x="36" y="88"/>
                    </a:cubicBezTo>
                    <a:close/>
                    <a:moveTo>
                      <a:pt x="36" y="112"/>
                    </a:moveTo>
                    <a:cubicBezTo>
                      <a:pt x="35" y="112"/>
                      <a:pt x="35" y="112"/>
                      <a:pt x="35" y="112"/>
                    </a:cubicBezTo>
                    <a:cubicBezTo>
                      <a:pt x="34" y="114"/>
                      <a:pt x="33" y="116"/>
                      <a:pt x="32" y="117"/>
                    </a:cubicBezTo>
                    <a:cubicBezTo>
                      <a:pt x="33" y="117"/>
                      <a:pt x="34" y="117"/>
                      <a:pt x="36" y="117"/>
                    </a:cubicBezTo>
                    <a:cubicBezTo>
                      <a:pt x="36" y="112"/>
                      <a:pt x="36" y="112"/>
                      <a:pt x="36" y="112"/>
                    </a:cubicBezTo>
                    <a:close/>
                    <a:moveTo>
                      <a:pt x="36" y="150"/>
                    </a:moveTo>
                    <a:cubicBezTo>
                      <a:pt x="36" y="180"/>
                      <a:pt x="36" y="180"/>
                      <a:pt x="36" y="180"/>
                    </a:cubicBezTo>
                    <a:cubicBezTo>
                      <a:pt x="35" y="180"/>
                      <a:pt x="35" y="180"/>
                      <a:pt x="35" y="180"/>
                    </a:cubicBezTo>
                    <a:cubicBezTo>
                      <a:pt x="35" y="180"/>
                      <a:pt x="31" y="175"/>
                      <a:pt x="27" y="170"/>
                    </a:cubicBezTo>
                    <a:cubicBezTo>
                      <a:pt x="27" y="139"/>
                      <a:pt x="27" y="139"/>
                      <a:pt x="27" y="139"/>
                    </a:cubicBezTo>
                    <a:cubicBezTo>
                      <a:pt x="30" y="141"/>
                      <a:pt x="33" y="145"/>
                      <a:pt x="36" y="150"/>
                    </a:cubicBezTo>
                    <a:close/>
                    <a:moveTo>
                      <a:pt x="36" y="183"/>
                    </a:moveTo>
                    <a:cubicBezTo>
                      <a:pt x="36" y="185"/>
                      <a:pt x="36" y="185"/>
                      <a:pt x="36" y="185"/>
                    </a:cubicBezTo>
                    <a:cubicBezTo>
                      <a:pt x="34" y="183"/>
                      <a:pt x="34" y="181"/>
                      <a:pt x="34" y="181"/>
                    </a:cubicBezTo>
                    <a:cubicBezTo>
                      <a:pt x="36" y="183"/>
                      <a:pt x="36" y="183"/>
                      <a:pt x="36" y="183"/>
                    </a:cubicBezTo>
                    <a:close/>
                    <a:moveTo>
                      <a:pt x="36" y="196"/>
                    </a:moveTo>
                    <a:cubicBezTo>
                      <a:pt x="36" y="231"/>
                      <a:pt x="36" y="231"/>
                      <a:pt x="36" y="231"/>
                    </a:cubicBezTo>
                    <a:cubicBezTo>
                      <a:pt x="34" y="229"/>
                      <a:pt x="32" y="227"/>
                      <a:pt x="30" y="224"/>
                    </a:cubicBezTo>
                    <a:cubicBezTo>
                      <a:pt x="29" y="223"/>
                      <a:pt x="28" y="222"/>
                      <a:pt x="27" y="221"/>
                    </a:cubicBezTo>
                    <a:cubicBezTo>
                      <a:pt x="27" y="191"/>
                      <a:pt x="27" y="191"/>
                      <a:pt x="27" y="191"/>
                    </a:cubicBezTo>
                    <a:cubicBezTo>
                      <a:pt x="30" y="192"/>
                      <a:pt x="33" y="195"/>
                      <a:pt x="36" y="196"/>
                    </a:cubicBezTo>
                    <a:close/>
                    <a:moveTo>
                      <a:pt x="27" y="182"/>
                    </a:moveTo>
                    <a:cubicBezTo>
                      <a:pt x="29" y="184"/>
                      <a:pt x="31" y="184"/>
                      <a:pt x="31" y="184"/>
                    </a:cubicBezTo>
                    <a:cubicBezTo>
                      <a:pt x="34" y="186"/>
                      <a:pt x="34" y="186"/>
                      <a:pt x="34" y="186"/>
                    </a:cubicBezTo>
                    <a:cubicBezTo>
                      <a:pt x="32" y="183"/>
                      <a:pt x="32" y="183"/>
                      <a:pt x="32" y="183"/>
                    </a:cubicBezTo>
                    <a:cubicBezTo>
                      <a:pt x="32" y="183"/>
                      <a:pt x="30" y="180"/>
                      <a:pt x="27" y="176"/>
                    </a:cubicBezTo>
                    <a:cubicBezTo>
                      <a:pt x="27" y="182"/>
                      <a:pt x="27" y="182"/>
                      <a:pt x="27" y="182"/>
                    </a:cubicBezTo>
                    <a:close/>
                    <a:moveTo>
                      <a:pt x="27" y="132"/>
                    </a:moveTo>
                    <a:cubicBezTo>
                      <a:pt x="27" y="124"/>
                      <a:pt x="27" y="124"/>
                      <a:pt x="27" y="124"/>
                    </a:cubicBezTo>
                    <a:cubicBezTo>
                      <a:pt x="28" y="124"/>
                      <a:pt x="28" y="124"/>
                      <a:pt x="28" y="124"/>
                    </a:cubicBezTo>
                    <a:cubicBezTo>
                      <a:pt x="31" y="119"/>
                      <a:pt x="31" y="119"/>
                      <a:pt x="31" y="119"/>
                    </a:cubicBezTo>
                    <a:cubicBezTo>
                      <a:pt x="28" y="129"/>
                      <a:pt x="31" y="135"/>
                      <a:pt x="29" y="135"/>
                    </a:cubicBezTo>
                    <a:cubicBezTo>
                      <a:pt x="28" y="135"/>
                      <a:pt x="28" y="133"/>
                      <a:pt x="27" y="132"/>
                    </a:cubicBezTo>
                    <a:close/>
                    <a:moveTo>
                      <a:pt x="27" y="64"/>
                    </a:moveTo>
                    <a:cubicBezTo>
                      <a:pt x="27" y="119"/>
                      <a:pt x="27" y="119"/>
                      <a:pt x="27" y="119"/>
                    </a:cubicBezTo>
                    <a:cubicBezTo>
                      <a:pt x="27" y="119"/>
                      <a:pt x="27" y="119"/>
                      <a:pt x="27" y="119"/>
                    </a:cubicBezTo>
                    <a:cubicBezTo>
                      <a:pt x="27" y="118"/>
                      <a:pt x="27" y="118"/>
                      <a:pt x="27" y="118"/>
                    </a:cubicBezTo>
                    <a:cubicBezTo>
                      <a:pt x="26" y="118"/>
                      <a:pt x="22" y="107"/>
                      <a:pt x="21" y="99"/>
                    </a:cubicBezTo>
                    <a:cubicBezTo>
                      <a:pt x="21" y="97"/>
                      <a:pt x="21" y="91"/>
                      <a:pt x="21" y="88"/>
                    </a:cubicBezTo>
                    <a:cubicBezTo>
                      <a:pt x="19" y="90"/>
                      <a:pt x="18" y="95"/>
                      <a:pt x="18" y="100"/>
                    </a:cubicBezTo>
                    <a:cubicBezTo>
                      <a:pt x="19" y="106"/>
                      <a:pt x="23" y="120"/>
                      <a:pt x="23" y="120"/>
                    </a:cubicBezTo>
                    <a:cubicBezTo>
                      <a:pt x="23" y="123"/>
                      <a:pt x="23" y="123"/>
                      <a:pt x="23" y="123"/>
                    </a:cubicBezTo>
                    <a:cubicBezTo>
                      <a:pt x="21" y="120"/>
                      <a:pt x="21" y="120"/>
                      <a:pt x="21" y="120"/>
                    </a:cubicBezTo>
                    <a:cubicBezTo>
                      <a:pt x="21" y="120"/>
                      <a:pt x="13" y="111"/>
                      <a:pt x="10" y="93"/>
                    </a:cubicBezTo>
                    <a:cubicBezTo>
                      <a:pt x="10" y="90"/>
                      <a:pt x="9" y="87"/>
                      <a:pt x="9" y="84"/>
                    </a:cubicBezTo>
                    <a:cubicBezTo>
                      <a:pt x="8" y="65"/>
                      <a:pt x="23" y="54"/>
                      <a:pt x="23" y="54"/>
                    </a:cubicBezTo>
                    <a:cubicBezTo>
                      <a:pt x="24" y="53"/>
                      <a:pt x="24" y="53"/>
                      <a:pt x="24" y="53"/>
                    </a:cubicBezTo>
                    <a:cubicBezTo>
                      <a:pt x="25" y="54"/>
                      <a:pt x="25" y="54"/>
                      <a:pt x="25" y="54"/>
                    </a:cubicBezTo>
                    <a:cubicBezTo>
                      <a:pt x="25" y="54"/>
                      <a:pt x="26" y="59"/>
                      <a:pt x="27" y="64"/>
                    </a:cubicBezTo>
                    <a:close/>
                    <a:moveTo>
                      <a:pt x="27" y="124"/>
                    </a:moveTo>
                    <a:cubicBezTo>
                      <a:pt x="24" y="118"/>
                      <a:pt x="24" y="118"/>
                      <a:pt x="24" y="118"/>
                    </a:cubicBezTo>
                    <a:cubicBezTo>
                      <a:pt x="24" y="118"/>
                      <a:pt x="26" y="127"/>
                      <a:pt x="27" y="132"/>
                    </a:cubicBezTo>
                    <a:cubicBezTo>
                      <a:pt x="27" y="124"/>
                      <a:pt x="27" y="124"/>
                      <a:pt x="27" y="124"/>
                    </a:cubicBezTo>
                    <a:close/>
                    <a:moveTo>
                      <a:pt x="27" y="139"/>
                    </a:moveTo>
                    <a:cubicBezTo>
                      <a:pt x="27" y="138"/>
                      <a:pt x="27" y="138"/>
                      <a:pt x="27" y="138"/>
                    </a:cubicBezTo>
                    <a:cubicBezTo>
                      <a:pt x="25" y="136"/>
                      <a:pt x="24" y="135"/>
                      <a:pt x="23" y="134"/>
                    </a:cubicBezTo>
                    <a:cubicBezTo>
                      <a:pt x="20" y="130"/>
                      <a:pt x="13" y="119"/>
                      <a:pt x="13" y="119"/>
                    </a:cubicBezTo>
                    <a:cubicBezTo>
                      <a:pt x="12" y="118"/>
                      <a:pt x="12" y="118"/>
                      <a:pt x="12" y="118"/>
                    </a:cubicBezTo>
                    <a:cubicBezTo>
                      <a:pt x="11" y="119"/>
                      <a:pt x="11" y="119"/>
                      <a:pt x="11" y="119"/>
                    </a:cubicBezTo>
                    <a:cubicBezTo>
                      <a:pt x="11" y="120"/>
                      <a:pt x="0" y="136"/>
                      <a:pt x="8" y="154"/>
                    </a:cubicBezTo>
                    <a:cubicBezTo>
                      <a:pt x="9" y="157"/>
                      <a:pt x="10" y="160"/>
                      <a:pt x="11" y="162"/>
                    </a:cubicBezTo>
                    <a:cubicBezTo>
                      <a:pt x="17" y="173"/>
                      <a:pt x="23" y="179"/>
                      <a:pt x="27" y="182"/>
                    </a:cubicBezTo>
                    <a:cubicBezTo>
                      <a:pt x="27" y="176"/>
                      <a:pt x="27" y="176"/>
                      <a:pt x="27" y="176"/>
                    </a:cubicBezTo>
                    <a:cubicBezTo>
                      <a:pt x="25" y="172"/>
                      <a:pt x="23" y="168"/>
                      <a:pt x="22" y="166"/>
                    </a:cubicBezTo>
                    <a:cubicBezTo>
                      <a:pt x="19" y="162"/>
                      <a:pt x="19" y="156"/>
                      <a:pt x="20" y="153"/>
                    </a:cubicBezTo>
                    <a:cubicBezTo>
                      <a:pt x="21" y="156"/>
                      <a:pt x="23" y="162"/>
                      <a:pt x="24" y="164"/>
                    </a:cubicBezTo>
                    <a:cubicBezTo>
                      <a:pt x="25" y="166"/>
                      <a:pt x="26" y="168"/>
                      <a:pt x="27" y="170"/>
                    </a:cubicBezTo>
                    <a:cubicBezTo>
                      <a:pt x="27" y="139"/>
                      <a:pt x="27" y="139"/>
                      <a:pt x="27" y="139"/>
                    </a:cubicBezTo>
                    <a:close/>
                    <a:moveTo>
                      <a:pt x="27" y="191"/>
                    </a:moveTo>
                    <a:cubicBezTo>
                      <a:pt x="27" y="221"/>
                      <a:pt x="27" y="221"/>
                      <a:pt x="27" y="221"/>
                    </a:cubicBezTo>
                    <a:cubicBezTo>
                      <a:pt x="17" y="206"/>
                      <a:pt x="21" y="188"/>
                      <a:pt x="21" y="188"/>
                    </a:cubicBezTo>
                    <a:cubicBezTo>
                      <a:pt x="22" y="187"/>
                      <a:pt x="22" y="187"/>
                      <a:pt x="22" y="187"/>
                    </a:cubicBezTo>
                    <a:cubicBezTo>
                      <a:pt x="23" y="187"/>
                      <a:pt x="23" y="187"/>
                      <a:pt x="23" y="187"/>
                    </a:cubicBezTo>
                    <a:cubicBezTo>
                      <a:pt x="23" y="188"/>
                      <a:pt x="25" y="189"/>
                      <a:pt x="27" y="191"/>
                    </a:cubicBez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4" name="Freeform 10">
                <a:extLst>
                  <a:ext uri="{FF2B5EF4-FFF2-40B4-BE49-F238E27FC236}">
                    <a16:creationId xmlns:a16="http://schemas.microsoft.com/office/drawing/2014/main" xmlns="" id="{47AD1971-721C-479E-8E39-89E7D09C3056}"/>
                  </a:ext>
                </a:extLst>
              </p:cNvPr>
              <p:cNvSpPr>
                <a:spLocks noEditPoints="1"/>
              </p:cNvSpPr>
              <p:nvPr/>
            </p:nvSpPr>
            <p:spPr bwMode="auto">
              <a:xfrm>
                <a:off x="5926138" y="2239963"/>
                <a:ext cx="1882775" cy="2632075"/>
              </a:xfrm>
              <a:custGeom>
                <a:avLst/>
                <a:gdLst>
                  <a:gd name="T0" fmla="*/ 217 w 244"/>
                  <a:gd name="T1" fmla="*/ 176 h 341"/>
                  <a:gd name="T2" fmla="*/ 232 w 244"/>
                  <a:gd name="T3" fmla="*/ 119 h 341"/>
                  <a:gd name="T4" fmla="*/ 217 w 244"/>
                  <a:gd name="T5" fmla="*/ 124 h 341"/>
                  <a:gd name="T6" fmla="*/ 222 w 244"/>
                  <a:gd name="T7" fmla="*/ 120 h 341"/>
                  <a:gd name="T8" fmla="*/ 217 w 244"/>
                  <a:gd name="T9" fmla="*/ 64 h 341"/>
                  <a:gd name="T10" fmla="*/ 215 w 244"/>
                  <a:gd name="T11" fmla="*/ 72 h 341"/>
                  <a:gd name="T12" fmla="*/ 217 w 244"/>
                  <a:gd name="T13" fmla="*/ 139 h 341"/>
                  <a:gd name="T14" fmla="*/ 211 w 244"/>
                  <a:gd name="T15" fmla="*/ 186 h 341"/>
                  <a:gd name="T16" fmla="*/ 209 w 244"/>
                  <a:gd name="T17" fmla="*/ 196 h 341"/>
                  <a:gd name="T18" fmla="*/ 210 w 244"/>
                  <a:gd name="T19" fmla="*/ 112 h 341"/>
                  <a:gd name="T20" fmla="*/ 209 w 244"/>
                  <a:gd name="T21" fmla="*/ 16 h 341"/>
                  <a:gd name="T22" fmla="*/ 209 w 244"/>
                  <a:gd name="T23" fmla="*/ 43 h 341"/>
                  <a:gd name="T24" fmla="*/ 207 w 244"/>
                  <a:gd name="T25" fmla="*/ 65 h 341"/>
                  <a:gd name="T26" fmla="*/ 209 w 244"/>
                  <a:gd name="T27" fmla="*/ 88 h 341"/>
                  <a:gd name="T28" fmla="*/ 209 w 244"/>
                  <a:gd name="T29" fmla="*/ 181 h 341"/>
                  <a:gd name="T30" fmla="*/ 207 w 244"/>
                  <a:gd name="T31" fmla="*/ 189 h 341"/>
                  <a:gd name="T32" fmla="*/ 209 w 244"/>
                  <a:gd name="T33" fmla="*/ 196 h 341"/>
                  <a:gd name="T34" fmla="*/ 207 w 244"/>
                  <a:gd name="T35" fmla="*/ 107 h 341"/>
                  <a:gd name="T36" fmla="*/ 206 w 244"/>
                  <a:gd name="T37" fmla="*/ 41 h 341"/>
                  <a:gd name="T38" fmla="*/ 207 w 244"/>
                  <a:gd name="T39" fmla="*/ 70 h 341"/>
                  <a:gd name="T40" fmla="*/ 207 w 244"/>
                  <a:gd name="T41" fmla="*/ 106 h 341"/>
                  <a:gd name="T42" fmla="*/ 195 w 244"/>
                  <a:gd name="T43" fmla="*/ 112 h 341"/>
                  <a:gd name="T44" fmla="*/ 195 w 244"/>
                  <a:gd name="T45" fmla="*/ 157 h 341"/>
                  <a:gd name="T46" fmla="*/ 207 w 244"/>
                  <a:gd name="T47" fmla="*/ 189 h 341"/>
                  <a:gd name="T48" fmla="*/ 195 w 244"/>
                  <a:gd name="T49" fmla="*/ 232 h 341"/>
                  <a:gd name="T50" fmla="*/ 207 w 244"/>
                  <a:gd name="T51" fmla="*/ 198 h 341"/>
                  <a:gd name="T52" fmla="*/ 202 w 244"/>
                  <a:gd name="T53" fmla="*/ 61 h 341"/>
                  <a:gd name="T54" fmla="*/ 189 w 244"/>
                  <a:gd name="T55" fmla="*/ 24 h 341"/>
                  <a:gd name="T56" fmla="*/ 178 w 244"/>
                  <a:gd name="T57" fmla="*/ 51 h 341"/>
                  <a:gd name="T58" fmla="*/ 195 w 244"/>
                  <a:gd name="T59" fmla="*/ 112 h 341"/>
                  <a:gd name="T60" fmla="*/ 192 w 244"/>
                  <a:gd name="T61" fmla="*/ 152 h 341"/>
                  <a:gd name="T62" fmla="*/ 195 w 244"/>
                  <a:gd name="T63" fmla="*/ 140 h 341"/>
                  <a:gd name="T64" fmla="*/ 195 w 244"/>
                  <a:gd name="T65" fmla="*/ 204 h 341"/>
                  <a:gd name="T66" fmla="*/ 178 w 244"/>
                  <a:gd name="T67" fmla="*/ 277 h 341"/>
                  <a:gd name="T68" fmla="*/ 180 w 244"/>
                  <a:gd name="T69" fmla="*/ 241 h 341"/>
                  <a:gd name="T70" fmla="*/ 178 w 244"/>
                  <a:gd name="T71" fmla="*/ 51 h 341"/>
                  <a:gd name="T72" fmla="*/ 178 w 244"/>
                  <a:gd name="T73" fmla="*/ 39 h 341"/>
                  <a:gd name="T74" fmla="*/ 178 w 244"/>
                  <a:gd name="T75" fmla="*/ 39 h 341"/>
                  <a:gd name="T76" fmla="*/ 178 w 244"/>
                  <a:gd name="T77" fmla="*/ 195 h 341"/>
                  <a:gd name="T78" fmla="*/ 160 w 244"/>
                  <a:gd name="T79" fmla="*/ 209 h 341"/>
                  <a:gd name="T80" fmla="*/ 178 w 244"/>
                  <a:gd name="T81" fmla="*/ 224 h 341"/>
                  <a:gd name="T82" fmla="*/ 178 w 244"/>
                  <a:gd name="T83" fmla="*/ 246 h 341"/>
                  <a:gd name="T84" fmla="*/ 125 w 244"/>
                  <a:gd name="T85" fmla="*/ 295 h 341"/>
                  <a:gd name="T86" fmla="*/ 125 w 244"/>
                  <a:gd name="T87" fmla="*/ 286 h 341"/>
                  <a:gd name="T88" fmla="*/ 128 w 244"/>
                  <a:gd name="T89" fmla="*/ 306 h 341"/>
                  <a:gd name="T90" fmla="*/ 125 w 244"/>
                  <a:gd name="T91" fmla="*/ 279 h 341"/>
                  <a:gd name="T92" fmla="*/ 146 w 244"/>
                  <a:gd name="T93" fmla="*/ 260 h 341"/>
                  <a:gd name="T94" fmla="*/ 76 w 244"/>
                  <a:gd name="T95" fmla="*/ 298 h 341"/>
                  <a:gd name="T96" fmla="*/ 118 w 244"/>
                  <a:gd name="T97" fmla="*/ 252 h 341"/>
                  <a:gd name="T98" fmla="*/ 119 w 244"/>
                  <a:gd name="T99" fmla="*/ 291 h 341"/>
                  <a:gd name="T100" fmla="*/ 125 w 244"/>
                  <a:gd name="T101" fmla="*/ 295 h 341"/>
                  <a:gd name="T102" fmla="*/ 93 w 244"/>
                  <a:gd name="T103" fmla="*/ 317 h 341"/>
                  <a:gd name="T104" fmla="*/ 125 w 244"/>
                  <a:gd name="T105" fmla="*/ 305 h 341"/>
                  <a:gd name="T106" fmla="*/ 64 w 244"/>
                  <a:gd name="T107" fmla="*/ 278 h 341"/>
                  <a:gd name="T108" fmla="*/ 76 w 244"/>
                  <a:gd name="T109" fmla="*/ 300 h 341"/>
                  <a:gd name="T110" fmla="*/ 57 w 244"/>
                  <a:gd name="T111" fmla="*/ 319 h 341"/>
                  <a:gd name="T112" fmla="*/ 57 w 244"/>
                  <a:gd name="T113" fmla="*/ 312 h 341"/>
                  <a:gd name="T114" fmla="*/ 57 w 244"/>
                  <a:gd name="T115" fmla="*/ 32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341">
                    <a:moveTo>
                      <a:pt x="217" y="221"/>
                    </a:moveTo>
                    <a:cubicBezTo>
                      <a:pt x="217" y="191"/>
                      <a:pt x="217" y="191"/>
                      <a:pt x="217" y="191"/>
                    </a:cubicBezTo>
                    <a:cubicBezTo>
                      <a:pt x="220" y="189"/>
                      <a:pt x="222" y="188"/>
                      <a:pt x="222" y="187"/>
                    </a:cubicBezTo>
                    <a:cubicBezTo>
                      <a:pt x="223" y="187"/>
                      <a:pt x="223" y="187"/>
                      <a:pt x="223" y="187"/>
                    </a:cubicBezTo>
                    <a:cubicBezTo>
                      <a:pt x="223" y="188"/>
                      <a:pt x="223" y="188"/>
                      <a:pt x="223" y="188"/>
                    </a:cubicBezTo>
                    <a:cubicBezTo>
                      <a:pt x="223" y="188"/>
                      <a:pt x="228" y="206"/>
                      <a:pt x="217" y="221"/>
                    </a:cubicBezTo>
                    <a:close/>
                    <a:moveTo>
                      <a:pt x="217" y="182"/>
                    </a:moveTo>
                    <a:cubicBezTo>
                      <a:pt x="217" y="176"/>
                      <a:pt x="217" y="176"/>
                      <a:pt x="217" y="176"/>
                    </a:cubicBezTo>
                    <a:cubicBezTo>
                      <a:pt x="220" y="172"/>
                      <a:pt x="222" y="168"/>
                      <a:pt x="223" y="166"/>
                    </a:cubicBezTo>
                    <a:cubicBezTo>
                      <a:pt x="225" y="162"/>
                      <a:pt x="226" y="156"/>
                      <a:pt x="225" y="153"/>
                    </a:cubicBezTo>
                    <a:cubicBezTo>
                      <a:pt x="224" y="156"/>
                      <a:pt x="222" y="162"/>
                      <a:pt x="221" y="164"/>
                    </a:cubicBezTo>
                    <a:cubicBezTo>
                      <a:pt x="220" y="166"/>
                      <a:pt x="219" y="168"/>
                      <a:pt x="217" y="170"/>
                    </a:cubicBezTo>
                    <a:cubicBezTo>
                      <a:pt x="217" y="139"/>
                      <a:pt x="217" y="139"/>
                      <a:pt x="217" y="139"/>
                    </a:cubicBezTo>
                    <a:cubicBezTo>
                      <a:pt x="218" y="138"/>
                      <a:pt x="218" y="138"/>
                      <a:pt x="218" y="138"/>
                    </a:cubicBezTo>
                    <a:cubicBezTo>
                      <a:pt x="219" y="136"/>
                      <a:pt x="221" y="135"/>
                      <a:pt x="222" y="134"/>
                    </a:cubicBezTo>
                    <a:cubicBezTo>
                      <a:pt x="225" y="130"/>
                      <a:pt x="232" y="119"/>
                      <a:pt x="232" y="119"/>
                    </a:cubicBezTo>
                    <a:cubicBezTo>
                      <a:pt x="233" y="118"/>
                      <a:pt x="233" y="118"/>
                      <a:pt x="233" y="118"/>
                    </a:cubicBezTo>
                    <a:cubicBezTo>
                      <a:pt x="234" y="119"/>
                      <a:pt x="234" y="119"/>
                      <a:pt x="234" y="119"/>
                    </a:cubicBezTo>
                    <a:cubicBezTo>
                      <a:pt x="234" y="120"/>
                      <a:pt x="244" y="136"/>
                      <a:pt x="237" y="154"/>
                    </a:cubicBezTo>
                    <a:cubicBezTo>
                      <a:pt x="236" y="157"/>
                      <a:pt x="235" y="160"/>
                      <a:pt x="233" y="162"/>
                    </a:cubicBezTo>
                    <a:cubicBezTo>
                      <a:pt x="228" y="173"/>
                      <a:pt x="221" y="179"/>
                      <a:pt x="217" y="182"/>
                    </a:cubicBezTo>
                    <a:close/>
                    <a:moveTo>
                      <a:pt x="217" y="132"/>
                    </a:moveTo>
                    <a:cubicBezTo>
                      <a:pt x="219" y="127"/>
                      <a:pt x="220" y="118"/>
                      <a:pt x="220" y="118"/>
                    </a:cubicBezTo>
                    <a:cubicBezTo>
                      <a:pt x="217" y="124"/>
                      <a:pt x="217" y="124"/>
                      <a:pt x="217" y="124"/>
                    </a:cubicBezTo>
                    <a:cubicBezTo>
                      <a:pt x="217" y="132"/>
                      <a:pt x="217" y="132"/>
                      <a:pt x="217" y="132"/>
                    </a:cubicBezTo>
                    <a:close/>
                    <a:moveTo>
                      <a:pt x="217" y="119"/>
                    </a:moveTo>
                    <a:cubicBezTo>
                      <a:pt x="218" y="119"/>
                      <a:pt x="218" y="119"/>
                      <a:pt x="218" y="119"/>
                    </a:cubicBezTo>
                    <a:cubicBezTo>
                      <a:pt x="218" y="118"/>
                      <a:pt x="218" y="118"/>
                      <a:pt x="218" y="118"/>
                    </a:cubicBezTo>
                    <a:cubicBezTo>
                      <a:pt x="219" y="118"/>
                      <a:pt x="223" y="107"/>
                      <a:pt x="224" y="99"/>
                    </a:cubicBezTo>
                    <a:cubicBezTo>
                      <a:pt x="224" y="97"/>
                      <a:pt x="224" y="91"/>
                      <a:pt x="224" y="88"/>
                    </a:cubicBezTo>
                    <a:cubicBezTo>
                      <a:pt x="226" y="90"/>
                      <a:pt x="227" y="95"/>
                      <a:pt x="227" y="100"/>
                    </a:cubicBezTo>
                    <a:cubicBezTo>
                      <a:pt x="226" y="106"/>
                      <a:pt x="222" y="120"/>
                      <a:pt x="222" y="120"/>
                    </a:cubicBezTo>
                    <a:cubicBezTo>
                      <a:pt x="222" y="123"/>
                      <a:pt x="222" y="123"/>
                      <a:pt x="222" y="123"/>
                    </a:cubicBezTo>
                    <a:cubicBezTo>
                      <a:pt x="224" y="120"/>
                      <a:pt x="224" y="120"/>
                      <a:pt x="224" y="120"/>
                    </a:cubicBezTo>
                    <a:cubicBezTo>
                      <a:pt x="224" y="120"/>
                      <a:pt x="232" y="111"/>
                      <a:pt x="235" y="93"/>
                    </a:cubicBezTo>
                    <a:cubicBezTo>
                      <a:pt x="235" y="90"/>
                      <a:pt x="236" y="87"/>
                      <a:pt x="236" y="84"/>
                    </a:cubicBezTo>
                    <a:cubicBezTo>
                      <a:pt x="237" y="65"/>
                      <a:pt x="222" y="54"/>
                      <a:pt x="222" y="54"/>
                    </a:cubicBezTo>
                    <a:cubicBezTo>
                      <a:pt x="221" y="53"/>
                      <a:pt x="221" y="53"/>
                      <a:pt x="221" y="53"/>
                    </a:cubicBezTo>
                    <a:cubicBezTo>
                      <a:pt x="220" y="54"/>
                      <a:pt x="220" y="54"/>
                      <a:pt x="220" y="54"/>
                    </a:cubicBezTo>
                    <a:cubicBezTo>
                      <a:pt x="220" y="54"/>
                      <a:pt x="219" y="59"/>
                      <a:pt x="217" y="64"/>
                    </a:cubicBezTo>
                    <a:lnTo>
                      <a:pt x="217" y="119"/>
                    </a:lnTo>
                    <a:close/>
                    <a:moveTo>
                      <a:pt x="217" y="64"/>
                    </a:moveTo>
                    <a:cubicBezTo>
                      <a:pt x="217" y="119"/>
                      <a:pt x="217" y="119"/>
                      <a:pt x="217" y="119"/>
                    </a:cubicBezTo>
                    <a:cubicBezTo>
                      <a:pt x="217" y="118"/>
                      <a:pt x="217" y="118"/>
                      <a:pt x="217" y="118"/>
                    </a:cubicBezTo>
                    <a:cubicBezTo>
                      <a:pt x="217" y="118"/>
                      <a:pt x="211" y="114"/>
                      <a:pt x="209" y="105"/>
                    </a:cubicBezTo>
                    <a:cubicBezTo>
                      <a:pt x="209" y="88"/>
                      <a:pt x="209" y="88"/>
                      <a:pt x="209" y="88"/>
                    </a:cubicBezTo>
                    <a:cubicBezTo>
                      <a:pt x="210" y="83"/>
                      <a:pt x="212" y="79"/>
                      <a:pt x="213" y="76"/>
                    </a:cubicBezTo>
                    <a:cubicBezTo>
                      <a:pt x="214" y="75"/>
                      <a:pt x="215" y="73"/>
                      <a:pt x="215" y="72"/>
                    </a:cubicBezTo>
                    <a:cubicBezTo>
                      <a:pt x="216" y="70"/>
                      <a:pt x="216" y="67"/>
                      <a:pt x="217" y="64"/>
                    </a:cubicBezTo>
                    <a:close/>
                    <a:moveTo>
                      <a:pt x="217" y="124"/>
                    </a:moveTo>
                    <a:cubicBezTo>
                      <a:pt x="217" y="132"/>
                      <a:pt x="217" y="132"/>
                      <a:pt x="217" y="132"/>
                    </a:cubicBezTo>
                    <a:cubicBezTo>
                      <a:pt x="217" y="133"/>
                      <a:pt x="216" y="135"/>
                      <a:pt x="216" y="135"/>
                    </a:cubicBezTo>
                    <a:cubicBezTo>
                      <a:pt x="214" y="135"/>
                      <a:pt x="216" y="129"/>
                      <a:pt x="214" y="119"/>
                    </a:cubicBezTo>
                    <a:cubicBezTo>
                      <a:pt x="217" y="124"/>
                      <a:pt x="217" y="124"/>
                      <a:pt x="217" y="124"/>
                    </a:cubicBezTo>
                    <a:cubicBezTo>
                      <a:pt x="217" y="124"/>
                      <a:pt x="217" y="124"/>
                      <a:pt x="217" y="124"/>
                    </a:cubicBezTo>
                    <a:close/>
                    <a:moveTo>
                      <a:pt x="217" y="139"/>
                    </a:moveTo>
                    <a:cubicBezTo>
                      <a:pt x="217" y="170"/>
                      <a:pt x="217" y="170"/>
                      <a:pt x="217" y="170"/>
                    </a:cubicBezTo>
                    <a:cubicBezTo>
                      <a:pt x="214" y="175"/>
                      <a:pt x="210" y="180"/>
                      <a:pt x="209" y="180"/>
                    </a:cubicBezTo>
                    <a:cubicBezTo>
                      <a:pt x="209" y="180"/>
                      <a:pt x="209" y="180"/>
                      <a:pt x="209" y="180"/>
                    </a:cubicBezTo>
                    <a:cubicBezTo>
                      <a:pt x="209" y="150"/>
                      <a:pt x="209" y="150"/>
                      <a:pt x="209" y="150"/>
                    </a:cubicBezTo>
                    <a:cubicBezTo>
                      <a:pt x="212" y="145"/>
                      <a:pt x="215" y="141"/>
                      <a:pt x="217" y="139"/>
                    </a:cubicBezTo>
                    <a:close/>
                    <a:moveTo>
                      <a:pt x="217" y="176"/>
                    </a:moveTo>
                    <a:cubicBezTo>
                      <a:pt x="215" y="180"/>
                      <a:pt x="213" y="183"/>
                      <a:pt x="213" y="183"/>
                    </a:cubicBezTo>
                    <a:cubicBezTo>
                      <a:pt x="211" y="186"/>
                      <a:pt x="211" y="186"/>
                      <a:pt x="211" y="186"/>
                    </a:cubicBezTo>
                    <a:cubicBezTo>
                      <a:pt x="214" y="184"/>
                      <a:pt x="214" y="184"/>
                      <a:pt x="214" y="184"/>
                    </a:cubicBezTo>
                    <a:cubicBezTo>
                      <a:pt x="214" y="184"/>
                      <a:pt x="215" y="184"/>
                      <a:pt x="217" y="182"/>
                    </a:cubicBezTo>
                    <a:cubicBezTo>
                      <a:pt x="217" y="176"/>
                      <a:pt x="217" y="176"/>
                      <a:pt x="217" y="176"/>
                    </a:cubicBezTo>
                    <a:close/>
                    <a:moveTo>
                      <a:pt x="217" y="191"/>
                    </a:moveTo>
                    <a:cubicBezTo>
                      <a:pt x="217" y="221"/>
                      <a:pt x="217" y="221"/>
                      <a:pt x="217" y="221"/>
                    </a:cubicBezTo>
                    <a:cubicBezTo>
                      <a:pt x="217" y="222"/>
                      <a:pt x="216" y="223"/>
                      <a:pt x="215" y="224"/>
                    </a:cubicBezTo>
                    <a:cubicBezTo>
                      <a:pt x="213" y="227"/>
                      <a:pt x="211" y="229"/>
                      <a:pt x="209" y="231"/>
                    </a:cubicBezTo>
                    <a:cubicBezTo>
                      <a:pt x="209" y="196"/>
                      <a:pt x="209" y="196"/>
                      <a:pt x="209" y="196"/>
                    </a:cubicBezTo>
                    <a:cubicBezTo>
                      <a:pt x="212" y="195"/>
                      <a:pt x="215" y="192"/>
                      <a:pt x="217" y="191"/>
                    </a:cubicBezTo>
                    <a:close/>
                    <a:moveTo>
                      <a:pt x="209" y="185"/>
                    </a:moveTo>
                    <a:cubicBezTo>
                      <a:pt x="209" y="183"/>
                      <a:pt x="209" y="183"/>
                      <a:pt x="209" y="183"/>
                    </a:cubicBezTo>
                    <a:cubicBezTo>
                      <a:pt x="211" y="181"/>
                      <a:pt x="211" y="181"/>
                      <a:pt x="211" y="181"/>
                    </a:cubicBezTo>
                    <a:cubicBezTo>
                      <a:pt x="211" y="181"/>
                      <a:pt x="210" y="183"/>
                      <a:pt x="209" y="185"/>
                    </a:cubicBezTo>
                    <a:close/>
                    <a:moveTo>
                      <a:pt x="209" y="117"/>
                    </a:moveTo>
                    <a:cubicBezTo>
                      <a:pt x="210" y="117"/>
                      <a:pt x="212" y="117"/>
                      <a:pt x="213" y="117"/>
                    </a:cubicBezTo>
                    <a:cubicBezTo>
                      <a:pt x="212" y="116"/>
                      <a:pt x="211" y="114"/>
                      <a:pt x="210" y="112"/>
                    </a:cubicBezTo>
                    <a:cubicBezTo>
                      <a:pt x="209" y="112"/>
                      <a:pt x="209" y="112"/>
                      <a:pt x="209" y="112"/>
                    </a:cubicBezTo>
                    <a:cubicBezTo>
                      <a:pt x="209" y="117"/>
                      <a:pt x="209" y="117"/>
                      <a:pt x="209" y="117"/>
                    </a:cubicBezTo>
                    <a:close/>
                    <a:moveTo>
                      <a:pt x="209" y="76"/>
                    </a:moveTo>
                    <a:cubicBezTo>
                      <a:pt x="209" y="76"/>
                      <a:pt x="209" y="76"/>
                      <a:pt x="210" y="76"/>
                    </a:cubicBezTo>
                    <a:cubicBezTo>
                      <a:pt x="211" y="75"/>
                      <a:pt x="210" y="66"/>
                      <a:pt x="209" y="62"/>
                    </a:cubicBezTo>
                    <a:cubicBezTo>
                      <a:pt x="209" y="76"/>
                      <a:pt x="209" y="76"/>
                      <a:pt x="209" y="76"/>
                    </a:cubicBezTo>
                    <a:close/>
                    <a:moveTo>
                      <a:pt x="209" y="43"/>
                    </a:moveTo>
                    <a:cubicBezTo>
                      <a:pt x="209" y="16"/>
                      <a:pt x="209" y="16"/>
                      <a:pt x="209" y="16"/>
                    </a:cubicBezTo>
                    <a:cubicBezTo>
                      <a:pt x="210" y="18"/>
                      <a:pt x="211" y="20"/>
                      <a:pt x="212" y="23"/>
                    </a:cubicBezTo>
                    <a:cubicBezTo>
                      <a:pt x="213" y="26"/>
                      <a:pt x="213" y="29"/>
                      <a:pt x="214" y="32"/>
                    </a:cubicBezTo>
                    <a:cubicBezTo>
                      <a:pt x="217" y="48"/>
                      <a:pt x="213" y="60"/>
                      <a:pt x="212" y="60"/>
                    </a:cubicBezTo>
                    <a:cubicBezTo>
                      <a:pt x="211" y="63"/>
                      <a:pt x="211" y="63"/>
                      <a:pt x="211" y="63"/>
                    </a:cubicBezTo>
                    <a:cubicBezTo>
                      <a:pt x="211" y="60"/>
                      <a:pt x="211" y="60"/>
                      <a:pt x="211" y="60"/>
                    </a:cubicBezTo>
                    <a:cubicBezTo>
                      <a:pt x="211" y="60"/>
                      <a:pt x="210" y="50"/>
                      <a:pt x="209" y="43"/>
                    </a:cubicBezTo>
                    <a:close/>
                    <a:moveTo>
                      <a:pt x="209" y="16"/>
                    </a:moveTo>
                    <a:cubicBezTo>
                      <a:pt x="209" y="43"/>
                      <a:pt x="209" y="43"/>
                      <a:pt x="209" y="43"/>
                    </a:cubicBezTo>
                    <a:cubicBezTo>
                      <a:pt x="209" y="42"/>
                      <a:pt x="209" y="41"/>
                      <a:pt x="209" y="41"/>
                    </a:cubicBezTo>
                    <a:cubicBezTo>
                      <a:pt x="208" y="39"/>
                      <a:pt x="208" y="37"/>
                      <a:pt x="207" y="36"/>
                    </a:cubicBezTo>
                    <a:cubicBezTo>
                      <a:pt x="207" y="13"/>
                      <a:pt x="207" y="13"/>
                      <a:pt x="207" y="13"/>
                    </a:cubicBezTo>
                    <a:cubicBezTo>
                      <a:pt x="208" y="14"/>
                      <a:pt x="208" y="15"/>
                      <a:pt x="209" y="16"/>
                    </a:cubicBezTo>
                    <a:close/>
                    <a:moveTo>
                      <a:pt x="209" y="62"/>
                    </a:moveTo>
                    <a:cubicBezTo>
                      <a:pt x="209" y="76"/>
                      <a:pt x="209" y="76"/>
                      <a:pt x="209" y="76"/>
                    </a:cubicBezTo>
                    <a:cubicBezTo>
                      <a:pt x="208" y="76"/>
                      <a:pt x="208" y="73"/>
                      <a:pt x="207" y="70"/>
                    </a:cubicBezTo>
                    <a:cubicBezTo>
                      <a:pt x="207" y="65"/>
                      <a:pt x="207" y="65"/>
                      <a:pt x="207" y="65"/>
                    </a:cubicBezTo>
                    <a:cubicBezTo>
                      <a:pt x="207" y="66"/>
                      <a:pt x="207" y="66"/>
                      <a:pt x="207" y="66"/>
                    </a:cubicBezTo>
                    <a:cubicBezTo>
                      <a:pt x="209" y="59"/>
                      <a:pt x="209" y="59"/>
                      <a:pt x="209" y="59"/>
                    </a:cubicBezTo>
                    <a:cubicBezTo>
                      <a:pt x="209" y="59"/>
                      <a:pt x="209" y="61"/>
                      <a:pt x="209" y="62"/>
                    </a:cubicBezTo>
                    <a:close/>
                    <a:moveTo>
                      <a:pt x="209" y="88"/>
                    </a:moveTo>
                    <a:cubicBezTo>
                      <a:pt x="209" y="105"/>
                      <a:pt x="209" y="105"/>
                      <a:pt x="209" y="105"/>
                    </a:cubicBezTo>
                    <a:cubicBezTo>
                      <a:pt x="208" y="102"/>
                      <a:pt x="208" y="99"/>
                      <a:pt x="208" y="96"/>
                    </a:cubicBezTo>
                    <a:cubicBezTo>
                      <a:pt x="208" y="94"/>
                      <a:pt x="208" y="92"/>
                      <a:pt x="209" y="91"/>
                    </a:cubicBezTo>
                    <a:cubicBezTo>
                      <a:pt x="209" y="90"/>
                      <a:pt x="209" y="89"/>
                      <a:pt x="209" y="88"/>
                    </a:cubicBezTo>
                    <a:close/>
                    <a:moveTo>
                      <a:pt x="209" y="112"/>
                    </a:moveTo>
                    <a:cubicBezTo>
                      <a:pt x="209" y="117"/>
                      <a:pt x="209" y="117"/>
                      <a:pt x="209" y="117"/>
                    </a:cubicBezTo>
                    <a:cubicBezTo>
                      <a:pt x="208" y="116"/>
                      <a:pt x="208" y="116"/>
                      <a:pt x="207" y="116"/>
                    </a:cubicBezTo>
                    <a:cubicBezTo>
                      <a:pt x="207" y="111"/>
                      <a:pt x="207" y="111"/>
                      <a:pt x="207" y="111"/>
                    </a:cubicBezTo>
                    <a:cubicBezTo>
                      <a:pt x="208" y="111"/>
                      <a:pt x="208" y="112"/>
                      <a:pt x="209" y="112"/>
                    </a:cubicBezTo>
                    <a:close/>
                    <a:moveTo>
                      <a:pt x="209" y="150"/>
                    </a:moveTo>
                    <a:cubicBezTo>
                      <a:pt x="209" y="180"/>
                      <a:pt x="209" y="180"/>
                      <a:pt x="209" y="180"/>
                    </a:cubicBezTo>
                    <a:cubicBezTo>
                      <a:pt x="209" y="181"/>
                      <a:pt x="209" y="181"/>
                      <a:pt x="209" y="181"/>
                    </a:cubicBezTo>
                    <a:cubicBezTo>
                      <a:pt x="208" y="180"/>
                      <a:pt x="208" y="180"/>
                      <a:pt x="208" y="180"/>
                    </a:cubicBezTo>
                    <a:cubicBezTo>
                      <a:pt x="208" y="180"/>
                      <a:pt x="207" y="179"/>
                      <a:pt x="207" y="178"/>
                    </a:cubicBezTo>
                    <a:cubicBezTo>
                      <a:pt x="207" y="155"/>
                      <a:pt x="207" y="155"/>
                      <a:pt x="207" y="155"/>
                    </a:cubicBezTo>
                    <a:cubicBezTo>
                      <a:pt x="207" y="153"/>
                      <a:pt x="208" y="151"/>
                      <a:pt x="209" y="150"/>
                    </a:cubicBezTo>
                    <a:cubicBezTo>
                      <a:pt x="209" y="150"/>
                      <a:pt x="209" y="150"/>
                      <a:pt x="209" y="150"/>
                    </a:cubicBezTo>
                    <a:close/>
                    <a:moveTo>
                      <a:pt x="209" y="183"/>
                    </a:moveTo>
                    <a:cubicBezTo>
                      <a:pt x="209" y="185"/>
                      <a:pt x="209" y="185"/>
                      <a:pt x="209" y="185"/>
                    </a:cubicBezTo>
                    <a:cubicBezTo>
                      <a:pt x="208" y="186"/>
                      <a:pt x="208" y="188"/>
                      <a:pt x="207" y="189"/>
                    </a:cubicBezTo>
                    <a:cubicBezTo>
                      <a:pt x="207" y="185"/>
                      <a:pt x="207" y="185"/>
                      <a:pt x="207" y="185"/>
                    </a:cubicBezTo>
                    <a:cubicBezTo>
                      <a:pt x="209" y="183"/>
                      <a:pt x="209" y="183"/>
                      <a:pt x="209" y="183"/>
                    </a:cubicBezTo>
                    <a:close/>
                    <a:moveTo>
                      <a:pt x="209" y="196"/>
                    </a:moveTo>
                    <a:cubicBezTo>
                      <a:pt x="209" y="231"/>
                      <a:pt x="209" y="231"/>
                      <a:pt x="209" y="231"/>
                    </a:cubicBezTo>
                    <a:cubicBezTo>
                      <a:pt x="209" y="231"/>
                      <a:pt x="209" y="231"/>
                      <a:pt x="209" y="231"/>
                    </a:cubicBezTo>
                    <a:cubicBezTo>
                      <a:pt x="208" y="232"/>
                      <a:pt x="207" y="232"/>
                      <a:pt x="207" y="233"/>
                    </a:cubicBezTo>
                    <a:cubicBezTo>
                      <a:pt x="207" y="198"/>
                      <a:pt x="207" y="198"/>
                      <a:pt x="207" y="198"/>
                    </a:cubicBezTo>
                    <a:cubicBezTo>
                      <a:pt x="207" y="197"/>
                      <a:pt x="208" y="197"/>
                      <a:pt x="209" y="196"/>
                    </a:cubicBezTo>
                    <a:close/>
                    <a:moveTo>
                      <a:pt x="207" y="150"/>
                    </a:moveTo>
                    <a:cubicBezTo>
                      <a:pt x="207" y="147"/>
                      <a:pt x="207" y="147"/>
                      <a:pt x="207" y="147"/>
                    </a:cubicBezTo>
                    <a:cubicBezTo>
                      <a:pt x="207" y="147"/>
                      <a:pt x="207" y="148"/>
                      <a:pt x="208" y="148"/>
                    </a:cubicBezTo>
                    <a:cubicBezTo>
                      <a:pt x="208" y="148"/>
                      <a:pt x="207" y="149"/>
                      <a:pt x="207" y="149"/>
                    </a:cubicBezTo>
                    <a:cubicBezTo>
                      <a:pt x="207" y="150"/>
                      <a:pt x="207" y="150"/>
                      <a:pt x="207" y="150"/>
                    </a:cubicBezTo>
                    <a:close/>
                    <a:moveTo>
                      <a:pt x="207" y="106"/>
                    </a:moveTo>
                    <a:cubicBezTo>
                      <a:pt x="207" y="104"/>
                      <a:pt x="207" y="104"/>
                      <a:pt x="207" y="104"/>
                    </a:cubicBezTo>
                    <a:cubicBezTo>
                      <a:pt x="207" y="105"/>
                      <a:pt x="207" y="106"/>
                      <a:pt x="207" y="107"/>
                    </a:cubicBezTo>
                    <a:cubicBezTo>
                      <a:pt x="207" y="107"/>
                      <a:pt x="207" y="107"/>
                      <a:pt x="207" y="106"/>
                    </a:cubicBezTo>
                    <a:close/>
                    <a:moveTo>
                      <a:pt x="207" y="89"/>
                    </a:moveTo>
                    <a:cubicBezTo>
                      <a:pt x="207" y="89"/>
                      <a:pt x="207" y="89"/>
                      <a:pt x="207" y="89"/>
                    </a:cubicBezTo>
                    <a:cubicBezTo>
                      <a:pt x="207" y="89"/>
                      <a:pt x="207" y="89"/>
                      <a:pt x="207" y="89"/>
                    </a:cubicBezTo>
                    <a:close/>
                    <a:moveTo>
                      <a:pt x="207" y="13"/>
                    </a:moveTo>
                    <a:cubicBezTo>
                      <a:pt x="207" y="36"/>
                      <a:pt x="207" y="36"/>
                      <a:pt x="207" y="36"/>
                    </a:cubicBezTo>
                    <a:cubicBezTo>
                      <a:pt x="205" y="33"/>
                      <a:pt x="204" y="31"/>
                      <a:pt x="202" y="31"/>
                    </a:cubicBezTo>
                    <a:cubicBezTo>
                      <a:pt x="204" y="33"/>
                      <a:pt x="205" y="38"/>
                      <a:pt x="206" y="41"/>
                    </a:cubicBezTo>
                    <a:cubicBezTo>
                      <a:pt x="207" y="48"/>
                      <a:pt x="207" y="59"/>
                      <a:pt x="207" y="60"/>
                    </a:cubicBezTo>
                    <a:cubicBezTo>
                      <a:pt x="207" y="61"/>
                      <a:pt x="207" y="61"/>
                      <a:pt x="207" y="61"/>
                    </a:cubicBezTo>
                    <a:cubicBezTo>
                      <a:pt x="206" y="61"/>
                      <a:pt x="206" y="61"/>
                      <a:pt x="206" y="61"/>
                    </a:cubicBezTo>
                    <a:cubicBezTo>
                      <a:pt x="205" y="61"/>
                      <a:pt x="200" y="59"/>
                      <a:pt x="195" y="53"/>
                    </a:cubicBezTo>
                    <a:cubicBezTo>
                      <a:pt x="195" y="3"/>
                      <a:pt x="195" y="3"/>
                      <a:pt x="195" y="3"/>
                    </a:cubicBezTo>
                    <a:cubicBezTo>
                      <a:pt x="199" y="5"/>
                      <a:pt x="203" y="8"/>
                      <a:pt x="207" y="13"/>
                    </a:cubicBezTo>
                    <a:close/>
                    <a:moveTo>
                      <a:pt x="207" y="65"/>
                    </a:moveTo>
                    <a:cubicBezTo>
                      <a:pt x="207" y="70"/>
                      <a:pt x="207" y="70"/>
                      <a:pt x="207" y="70"/>
                    </a:cubicBezTo>
                    <a:cubicBezTo>
                      <a:pt x="206" y="67"/>
                      <a:pt x="205" y="65"/>
                      <a:pt x="203" y="62"/>
                    </a:cubicBezTo>
                    <a:cubicBezTo>
                      <a:pt x="207" y="65"/>
                      <a:pt x="207" y="65"/>
                      <a:pt x="207" y="65"/>
                    </a:cubicBezTo>
                    <a:close/>
                    <a:moveTo>
                      <a:pt x="207" y="89"/>
                    </a:moveTo>
                    <a:cubicBezTo>
                      <a:pt x="207" y="89"/>
                      <a:pt x="207" y="89"/>
                      <a:pt x="207" y="89"/>
                    </a:cubicBezTo>
                    <a:cubicBezTo>
                      <a:pt x="207" y="90"/>
                      <a:pt x="207" y="90"/>
                      <a:pt x="206" y="90"/>
                    </a:cubicBezTo>
                    <a:cubicBezTo>
                      <a:pt x="206" y="92"/>
                      <a:pt x="206" y="94"/>
                      <a:pt x="206" y="96"/>
                    </a:cubicBezTo>
                    <a:cubicBezTo>
                      <a:pt x="206" y="99"/>
                      <a:pt x="206" y="102"/>
                      <a:pt x="207" y="104"/>
                    </a:cubicBezTo>
                    <a:cubicBezTo>
                      <a:pt x="207" y="106"/>
                      <a:pt x="207" y="106"/>
                      <a:pt x="207" y="106"/>
                    </a:cubicBezTo>
                    <a:cubicBezTo>
                      <a:pt x="206" y="106"/>
                      <a:pt x="206" y="106"/>
                      <a:pt x="206" y="106"/>
                    </a:cubicBezTo>
                    <a:cubicBezTo>
                      <a:pt x="203" y="105"/>
                      <a:pt x="198" y="101"/>
                      <a:pt x="195" y="100"/>
                    </a:cubicBezTo>
                    <a:cubicBezTo>
                      <a:pt x="195" y="87"/>
                      <a:pt x="195" y="87"/>
                      <a:pt x="195" y="87"/>
                    </a:cubicBezTo>
                    <a:cubicBezTo>
                      <a:pt x="198" y="87"/>
                      <a:pt x="202" y="88"/>
                      <a:pt x="207" y="89"/>
                    </a:cubicBezTo>
                    <a:close/>
                    <a:moveTo>
                      <a:pt x="207" y="111"/>
                    </a:moveTo>
                    <a:cubicBezTo>
                      <a:pt x="206" y="110"/>
                      <a:pt x="205" y="110"/>
                      <a:pt x="204" y="109"/>
                    </a:cubicBezTo>
                    <a:cubicBezTo>
                      <a:pt x="200" y="107"/>
                      <a:pt x="197" y="103"/>
                      <a:pt x="195" y="101"/>
                    </a:cubicBezTo>
                    <a:cubicBezTo>
                      <a:pt x="195" y="112"/>
                      <a:pt x="195" y="112"/>
                      <a:pt x="195" y="112"/>
                    </a:cubicBezTo>
                    <a:cubicBezTo>
                      <a:pt x="199" y="114"/>
                      <a:pt x="203" y="115"/>
                      <a:pt x="207" y="116"/>
                    </a:cubicBezTo>
                    <a:cubicBezTo>
                      <a:pt x="207" y="111"/>
                      <a:pt x="207" y="111"/>
                      <a:pt x="207" y="111"/>
                    </a:cubicBezTo>
                    <a:close/>
                    <a:moveTo>
                      <a:pt x="207" y="147"/>
                    </a:moveTo>
                    <a:cubicBezTo>
                      <a:pt x="207" y="150"/>
                      <a:pt x="207" y="150"/>
                      <a:pt x="207" y="150"/>
                    </a:cubicBezTo>
                    <a:cubicBezTo>
                      <a:pt x="206" y="151"/>
                      <a:pt x="205" y="153"/>
                      <a:pt x="205" y="154"/>
                    </a:cubicBezTo>
                    <a:cubicBezTo>
                      <a:pt x="203" y="158"/>
                      <a:pt x="202" y="162"/>
                      <a:pt x="202" y="165"/>
                    </a:cubicBezTo>
                    <a:cubicBezTo>
                      <a:pt x="202" y="165"/>
                      <a:pt x="202" y="165"/>
                      <a:pt x="202" y="164"/>
                    </a:cubicBezTo>
                    <a:cubicBezTo>
                      <a:pt x="200" y="162"/>
                      <a:pt x="197" y="159"/>
                      <a:pt x="195" y="157"/>
                    </a:cubicBezTo>
                    <a:cubicBezTo>
                      <a:pt x="195" y="140"/>
                      <a:pt x="195" y="140"/>
                      <a:pt x="195" y="140"/>
                    </a:cubicBezTo>
                    <a:cubicBezTo>
                      <a:pt x="198" y="142"/>
                      <a:pt x="202" y="144"/>
                      <a:pt x="207" y="147"/>
                    </a:cubicBezTo>
                    <a:close/>
                    <a:moveTo>
                      <a:pt x="207" y="155"/>
                    </a:moveTo>
                    <a:cubicBezTo>
                      <a:pt x="207" y="155"/>
                      <a:pt x="207" y="155"/>
                      <a:pt x="207" y="155"/>
                    </a:cubicBezTo>
                    <a:cubicBezTo>
                      <a:pt x="203" y="165"/>
                      <a:pt x="205" y="173"/>
                      <a:pt x="207" y="178"/>
                    </a:cubicBezTo>
                    <a:cubicBezTo>
                      <a:pt x="207" y="155"/>
                      <a:pt x="207" y="155"/>
                      <a:pt x="207" y="155"/>
                    </a:cubicBezTo>
                    <a:close/>
                    <a:moveTo>
                      <a:pt x="207" y="185"/>
                    </a:moveTo>
                    <a:cubicBezTo>
                      <a:pt x="207" y="189"/>
                      <a:pt x="207" y="189"/>
                      <a:pt x="207" y="189"/>
                    </a:cubicBezTo>
                    <a:cubicBezTo>
                      <a:pt x="205" y="193"/>
                      <a:pt x="202" y="196"/>
                      <a:pt x="201" y="196"/>
                    </a:cubicBezTo>
                    <a:cubicBezTo>
                      <a:pt x="199" y="195"/>
                      <a:pt x="204" y="190"/>
                      <a:pt x="205" y="180"/>
                    </a:cubicBezTo>
                    <a:cubicBezTo>
                      <a:pt x="206" y="186"/>
                      <a:pt x="206" y="186"/>
                      <a:pt x="206" y="186"/>
                    </a:cubicBezTo>
                    <a:cubicBezTo>
                      <a:pt x="207" y="185"/>
                      <a:pt x="207" y="185"/>
                      <a:pt x="207" y="185"/>
                    </a:cubicBezTo>
                    <a:close/>
                    <a:moveTo>
                      <a:pt x="207" y="198"/>
                    </a:moveTo>
                    <a:cubicBezTo>
                      <a:pt x="207" y="233"/>
                      <a:pt x="207" y="233"/>
                      <a:pt x="207" y="233"/>
                    </a:cubicBezTo>
                    <a:cubicBezTo>
                      <a:pt x="203" y="236"/>
                      <a:pt x="199" y="239"/>
                      <a:pt x="195" y="240"/>
                    </a:cubicBezTo>
                    <a:cubicBezTo>
                      <a:pt x="195" y="232"/>
                      <a:pt x="195" y="232"/>
                      <a:pt x="195" y="232"/>
                    </a:cubicBezTo>
                    <a:cubicBezTo>
                      <a:pt x="196" y="232"/>
                      <a:pt x="197" y="231"/>
                      <a:pt x="197" y="231"/>
                    </a:cubicBezTo>
                    <a:cubicBezTo>
                      <a:pt x="201" y="227"/>
                      <a:pt x="203" y="221"/>
                      <a:pt x="203" y="218"/>
                    </a:cubicBezTo>
                    <a:cubicBezTo>
                      <a:pt x="201" y="221"/>
                      <a:pt x="198" y="226"/>
                      <a:pt x="195" y="228"/>
                    </a:cubicBezTo>
                    <a:cubicBezTo>
                      <a:pt x="195" y="228"/>
                      <a:pt x="195" y="228"/>
                      <a:pt x="195" y="228"/>
                    </a:cubicBezTo>
                    <a:cubicBezTo>
                      <a:pt x="195" y="204"/>
                      <a:pt x="195" y="204"/>
                      <a:pt x="195" y="204"/>
                    </a:cubicBezTo>
                    <a:cubicBezTo>
                      <a:pt x="198" y="203"/>
                      <a:pt x="200" y="201"/>
                      <a:pt x="202" y="200"/>
                    </a:cubicBezTo>
                    <a:cubicBezTo>
                      <a:pt x="204" y="200"/>
                      <a:pt x="205" y="199"/>
                      <a:pt x="206" y="198"/>
                    </a:cubicBezTo>
                    <a:cubicBezTo>
                      <a:pt x="207" y="198"/>
                      <a:pt x="207" y="198"/>
                      <a:pt x="207" y="198"/>
                    </a:cubicBezTo>
                    <a:close/>
                    <a:moveTo>
                      <a:pt x="195" y="171"/>
                    </a:moveTo>
                    <a:cubicBezTo>
                      <a:pt x="199" y="174"/>
                      <a:pt x="202" y="176"/>
                      <a:pt x="205" y="178"/>
                    </a:cubicBezTo>
                    <a:cubicBezTo>
                      <a:pt x="204" y="176"/>
                      <a:pt x="203" y="174"/>
                      <a:pt x="203" y="171"/>
                    </a:cubicBezTo>
                    <a:cubicBezTo>
                      <a:pt x="201" y="169"/>
                      <a:pt x="199" y="168"/>
                      <a:pt x="198" y="166"/>
                    </a:cubicBezTo>
                    <a:cubicBezTo>
                      <a:pt x="197" y="165"/>
                      <a:pt x="196" y="163"/>
                      <a:pt x="195" y="162"/>
                    </a:cubicBezTo>
                    <a:cubicBezTo>
                      <a:pt x="195" y="171"/>
                      <a:pt x="195" y="171"/>
                      <a:pt x="195" y="171"/>
                    </a:cubicBezTo>
                    <a:close/>
                    <a:moveTo>
                      <a:pt x="195" y="62"/>
                    </a:moveTo>
                    <a:cubicBezTo>
                      <a:pt x="198" y="62"/>
                      <a:pt x="200" y="62"/>
                      <a:pt x="202" y="61"/>
                    </a:cubicBezTo>
                    <a:cubicBezTo>
                      <a:pt x="200" y="60"/>
                      <a:pt x="199" y="59"/>
                      <a:pt x="197" y="58"/>
                    </a:cubicBezTo>
                    <a:cubicBezTo>
                      <a:pt x="196" y="58"/>
                      <a:pt x="196" y="58"/>
                      <a:pt x="195" y="58"/>
                    </a:cubicBezTo>
                    <a:lnTo>
                      <a:pt x="195" y="62"/>
                    </a:lnTo>
                    <a:close/>
                    <a:moveTo>
                      <a:pt x="195" y="3"/>
                    </a:moveTo>
                    <a:cubicBezTo>
                      <a:pt x="195" y="53"/>
                      <a:pt x="195" y="53"/>
                      <a:pt x="195" y="53"/>
                    </a:cubicBezTo>
                    <a:cubicBezTo>
                      <a:pt x="193" y="50"/>
                      <a:pt x="191" y="47"/>
                      <a:pt x="190" y="43"/>
                    </a:cubicBezTo>
                    <a:cubicBezTo>
                      <a:pt x="190" y="42"/>
                      <a:pt x="189" y="40"/>
                      <a:pt x="189" y="38"/>
                    </a:cubicBezTo>
                    <a:cubicBezTo>
                      <a:pt x="188" y="33"/>
                      <a:pt x="189" y="28"/>
                      <a:pt x="189" y="24"/>
                    </a:cubicBezTo>
                    <a:cubicBezTo>
                      <a:pt x="189" y="22"/>
                      <a:pt x="189" y="20"/>
                      <a:pt x="189" y="19"/>
                    </a:cubicBezTo>
                    <a:cubicBezTo>
                      <a:pt x="189" y="14"/>
                      <a:pt x="189" y="1"/>
                      <a:pt x="189" y="1"/>
                    </a:cubicBezTo>
                    <a:cubicBezTo>
                      <a:pt x="189" y="0"/>
                      <a:pt x="189" y="0"/>
                      <a:pt x="189" y="0"/>
                    </a:cubicBezTo>
                    <a:cubicBezTo>
                      <a:pt x="190" y="0"/>
                      <a:pt x="190" y="0"/>
                      <a:pt x="190" y="0"/>
                    </a:cubicBezTo>
                    <a:cubicBezTo>
                      <a:pt x="190" y="0"/>
                      <a:pt x="192" y="1"/>
                      <a:pt x="195" y="3"/>
                    </a:cubicBezTo>
                    <a:close/>
                    <a:moveTo>
                      <a:pt x="195" y="58"/>
                    </a:moveTo>
                    <a:cubicBezTo>
                      <a:pt x="193" y="57"/>
                      <a:pt x="192" y="57"/>
                      <a:pt x="191" y="57"/>
                    </a:cubicBezTo>
                    <a:cubicBezTo>
                      <a:pt x="185" y="56"/>
                      <a:pt x="180" y="52"/>
                      <a:pt x="178" y="51"/>
                    </a:cubicBezTo>
                    <a:cubicBezTo>
                      <a:pt x="178" y="61"/>
                      <a:pt x="178" y="61"/>
                      <a:pt x="178" y="61"/>
                    </a:cubicBezTo>
                    <a:cubicBezTo>
                      <a:pt x="185" y="63"/>
                      <a:pt x="190" y="63"/>
                      <a:pt x="195" y="62"/>
                    </a:cubicBezTo>
                    <a:cubicBezTo>
                      <a:pt x="195" y="58"/>
                      <a:pt x="195" y="58"/>
                      <a:pt x="195" y="58"/>
                    </a:cubicBezTo>
                    <a:close/>
                    <a:moveTo>
                      <a:pt x="195" y="87"/>
                    </a:moveTo>
                    <a:cubicBezTo>
                      <a:pt x="195" y="100"/>
                      <a:pt x="195" y="100"/>
                      <a:pt x="195" y="100"/>
                    </a:cubicBezTo>
                    <a:cubicBezTo>
                      <a:pt x="194" y="99"/>
                      <a:pt x="193" y="99"/>
                      <a:pt x="193" y="99"/>
                    </a:cubicBezTo>
                    <a:cubicBezTo>
                      <a:pt x="193" y="99"/>
                      <a:pt x="194" y="100"/>
                      <a:pt x="195" y="101"/>
                    </a:cubicBezTo>
                    <a:cubicBezTo>
                      <a:pt x="195" y="112"/>
                      <a:pt x="195" y="112"/>
                      <a:pt x="195" y="112"/>
                    </a:cubicBezTo>
                    <a:cubicBezTo>
                      <a:pt x="193" y="110"/>
                      <a:pt x="191" y="109"/>
                      <a:pt x="189" y="108"/>
                    </a:cubicBezTo>
                    <a:cubicBezTo>
                      <a:pt x="184" y="104"/>
                      <a:pt x="181" y="100"/>
                      <a:pt x="178" y="96"/>
                    </a:cubicBezTo>
                    <a:cubicBezTo>
                      <a:pt x="178" y="81"/>
                      <a:pt x="178" y="81"/>
                      <a:pt x="178" y="81"/>
                    </a:cubicBezTo>
                    <a:cubicBezTo>
                      <a:pt x="182" y="83"/>
                      <a:pt x="187" y="85"/>
                      <a:pt x="190" y="86"/>
                    </a:cubicBezTo>
                    <a:cubicBezTo>
                      <a:pt x="192" y="87"/>
                      <a:pt x="193" y="87"/>
                      <a:pt x="195" y="87"/>
                    </a:cubicBezTo>
                    <a:close/>
                    <a:moveTo>
                      <a:pt x="195" y="140"/>
                    </a:moveTo>
                    <a:cubicBezTo>
                      <a:pt x="195" y="157"/>
                      <a:pt x="195" y="157"/>
                      <a:pt x="195" y="157"/>
                    </a:cubicBezTo>
                    <a:cubicBezTo>
                      <a:pt x="193" y="154"/>
                      <a:pt x="192" y="152"/>
                      <a:pt x="192" y="152"/>
                    </a:cubicBezTo>
                    <a:cubicBezTo>
                      <a:pt x="192" y="152"/>
                      <a:pt x="193" y="157"/>
                      <a:pt x="195" y="162"/>
                    </a:cubicBezTo>
                    <a:cubicBezTo>
                      <a:pt x="195" y="171"/>
                      <a:pt x="195" y="171"/>
                      <a:pt x="195" y="171"/>
                    </a:cubicBezTo>
                    <a:cubicBezTo>
                      <a:pt x="191" y="168"/>
                      <a:pt x="188" y="164"/>
                      <a:pt x="184" y="159"/>
                    </a:cubicBezTo>
                    <a:cubicBezTo>
                      <a:pt x="181" y="155"/>
                      <a:pt x="179" y="150"/>
                      <a:pt x="178" y="146"/>
                    </a:cubicBezTo>
                    <a:cubicBezTo>
                      <a:pt x="178" y="129"/>
                      <a:pt x="178" y="129"/>
                      <a:pt x="178" y="129"/>
                    </a:cubicBezTo>
                    <a:cubicBezTo>
                      <a:pt x="179" y="127"/>
                      <a:pt x="179" y="125"/>
                      <a:pt x="179" y="125"/>
                    </a:cubicBezTo>
                    <a:cubicBezTo>
                      <a:pt x="179" y="125"/>
                      <a:pt x="189" y="136"/>
                      <a:pt x="193" y="139"/>
                    </a:cubicBezTo>
                    <a:cubicBezTo>
                      <a:pt x="193" y="139"/>
                      <a:pt x="194" y="140"/>
                      <a:pt x="195" y="140"/>
                    </a:cubicBezTo>
                    <a:close/>
                    <a:moveTo>
                      <a:pt x="195" y="204"/>
                    </a:moveTo>
                    <a:cubicBezTo>
                      <a:pt x="195" y="228"/>
                      <a:pt x="195" y="228"/>
                      <a:pt x="195" y="228"/>
                    </a:cubicBezTo>
                    <a:cubicBezTo>
                      <a:pt x="189" y="233"/>
                      <a:pt x="179" y="239"/>
                      <a:pt x="178" y="239"/>
                    </a:cubicBezTo>
                    <a:cubicBezTo>
                      <a:pt x="178" y="239"/>
                      <a:pt x="178" y="239"/>
                      <a:pt x="178" y="239"/>
                    </a:cubicBezTo>
                    <a:cubicBezTo>
                      <a:pt x="178" y="224"/>
                      <a:pt x="178" y="224"/>
                      <a:pt x="178" y="224"/>
                    </a:cubicBezTo>
                    <a:cubicBezTo>
                      <a:pt x="180" y="220"/>
                      <a:pt x="181" y="216"/>
                      <a:pt x="184" y="213"/>
                    </a:cubicBezTo>
                    <a:cubicBezTo>
                      <a:pt x="186" y="212"/>
                      <a:pt x="187" y="210"/>
                      <a:pt x="188" y="209"/>
                    </a:cubicBezTo>
                    <a:cubicBezTo>
                      <a:pt x="191" y="207"/>
                      <a:pt x="193" y="205"/>
                      <a:pt x="195" y="204"/>
                    </a:cubicBezTo>
                    <a:close/>
                    <a:moveTo>
                      <a:pt x="195" y="232"/>
                    </a:moveTo>
                    <a:cubicBezTo>
                      <a:pt x="190" y="237"/>
                      <a:pt x="181" y="244"/>
                      <a:pt x="181" y="244"/>
                    </a:cubicBezTo>
                    <a:cubicBezTo>
                      <a:pt x="178" y="246"/>
                      <a:pt x="178" y="246"/>
                      <a:pt x="178" y="246"/>
                    </a:cubicBezTo>
                    <a:cubicBezTo>
                      <a:pt x="178" y="246"/>
                      <a:pt x="178" y="246"/>
                      <a:pt x="178" y="246"/>
                    </a:cubicBezTo>
                    <a:cubicBezTo>
                      <a:pt x="181" y="245"/>
                      <a:pt x="181" y="245"/>
                      <a:pt x="181" y="245"/>
                    </a:cubicBezTo>
                    <a:cubicBezTo>
                      <a:pt x="182" y="245"/>
                      <a:pt x="187" y="244"/>
                      <a:pt x="195" y="240"/>
                    </a:cubicBezTo>
                    <a:cubicBezTo>
                      <a:pt x="195" y="232"/>
                      <a:pt x="195" y="232"/>
                      <a:pt x="195" y="232"/>
                    </a:cubicBezTo>
                    <a:close/>
                    <a:moveTo>
                      <a:pt x="178" y="277"/>
                    </a:moveTo>
                    <a:cubicBezTo>
                      <a:pt x="178" y="257"/>
                      <a:pt x="178" y="257"/>
                      <a:pt x="178" y="257"/>
                    </a:cubicBezTo>
                    <a:cubicBezTo>
                      <a:pt x="182" y="256"/>
                      <a:pt x="185" y="255"/>
                      <a:pt x="185" y="255"/>
                    </a:cubicBezTo>
                    <a:cubicBezTo>
                      <a:pt x="186" y="255"/>
                      <a:pt x="186" y="255"/>
                      <a:pt x="186" y="255"/>
                    </a:cubicBezTo>
                    <a:cubicBezTo>
                      <a:pt x="186" y="256"/>
                      <a:pt x="186" y="256"/>
                      <a:pt x="186" y="256"/>
                    </a:cubicBezTo>
                    <a:cubicBezTo>
                      <a:pt x="186" y="256"/>
                      <a:pt x="185" y="267"/>
                      <a:pt x="178" y="277"/>
                    </a:cubicBezTo>
                    <a:close/>
                    <a:moveTo>
                      <a:pt x="178" y="243"/>
                    </a:moveTo>
                    <a:cubicBezTo>
                      <a:pt x="178" y="242"/>
                      <a:pt x="178" y="242"/>
                      <a:pt x="178" y="242"/>
                    </a:cubicBezTo>
                    <a:cubicBezTo>
                      <a:pt x="180" y="241"/>
                      <a:pt x="180" y="241"/>
                      <a:pt x="180" y="241"/>
                    </a:cubicBezTo>
                    <a:cubicBezTo>
                      <a:pt x="180" y="241"/>
                      <a:pt x="179" y="242"/>
                      <a:pt x="178" y="243"/>
                    </a:cubicBezTo>
                    <a:close/>
                    <a:moveTo>
                      <a:pt x="178" y="218"/>
                    </a:moveTo>
                    <a:cubicBezTo>
                      <a:pt x="179" y="216"/>
                      <a:pt x="181" y="214"/>
                      <a:pt x="183" y="212"/>
                    </a:cubicBezTo>
                    <a:cubicBezTo>
                      <a:pt x="184" y="210"/>
                      <a:pt x="185" y="209"/>
                      <a:pt x="187" y="207"/>
                    </a:cubicBezTo>
                    <a:cubicBezTo>
                      <a:pt x="187" y="207"/>
                      <a:pt x="187" y="207"/>
                      <a:pt x="188" y="206"/>
                    </a:cubicBezTo>
                    <a:cubicBezTo>
                      <a:pt x="185" y="201"/>
                      <a:pt x="181" y="198"/>
                      <a:pt x="178" y="195"/>
                    </a:cubicBezTo>
                    <a:cubicBezTo>
                      <a:pt x="178" y="218"/>
                      <a:pt x="178" y="218"/>
                      <a:pt x="178" y="218"/>
                    </a:cubicBezTo>
                    <a:close/>
                    <a:moveTo>
                      <a:pt x="178" y="51"/>
                    </a:moveTo>
                    <a:cubicBezTo>
                      <a:pt x="180" y="51"/>
                      <a:pt x="188" y="53"/>
                      <a:pt x="192" y="53"/>
                    </a:cubicBezTo>
                    <a:cubicBezTo>
                      <a:pt x="192" y="53"/>
                      <a:pt x="193" y="53"/>
                      <a:pt x="193" y="53"/>
                    </a:cubicBezTo>
                    <a:cubicBezTo>
                      <a:pt x="191" y="51"/>
                      <a:pt x="190" y="48"/>
                      <a:pt x="188" y="44"/>
                    </a:cubicBezTo>
                    <a:cubicBezTo>
                      <a:pt x="188" y="42"/>
                      <a:pt x="187" y="41"/>
                      <a:pt x="187" y="39"/>
                    </a:cubicBezTo>
                    <a:cubicBezTo>
                      <a:pt x="187" y="38"/>
                      <a:pt x="187" y="38"/>
                      <a:pt x="187" y="38"/>
                    </a:cubicBezTo>
                    <a:cubicBezTo>
                      <a:pt x="184" y="38"/>
                      <a:pt x="181" y="38"/>
                      <a:pt x="178" y="39"/>
                    </a:cubicBezTo>
                    <a:lnTo>
                      <a:pt x="178" y="51"/>
                    </a:lnTo>
                    <a:close/>
                    <a:moveTo>
                      <a:pt x="178" y="39"/>
                    </a:moveTo>
                    <a:cubicBezTo>
                      <a:pt x="178" y="51"/>
                      <a:pt x="178" y="51"/>
                      <a:pt x="178" y="51"/>
                    </a:cubicBezTo>
                    <a:cubicBezTo>
                      <a:pt x="178" y="51"/>
                      <a:pt x="178" y="51"/>
                      <a:pt x="178" y="51"/>
                    </a:cubicBezTo>
                    <a:cubicBezTo>
                      <a:pt x="178" y="51"/>
                      <a:pt x="178" y="51"/>
                      <a:pt x="178" y="51"/>
                    </a:cubicBezTo>
                    <a:cubicBezTo>
                      <a:pt x="178" y="61"/>
                      <a:pt x="178" y="61"/>
                      <a:pt x="178" y="61"/>
                    </a:cubicBezTo>
                    <a:cubicBezTo>
                      <a:pt x="178" y="61"/>
                      <a:pt x="177" y="61"/>
                      <a:pt x="177" y="61"/>
                    </a:cubicBezTo>
                    <a:cubicBezTo>
                      <a:pt x="160" y="57"/>
                      <a:pt x="154" y="40"/>
                      <a:pt x="154" y="40"/>
                    </a:cubicBezTo>
                    <a:cubicBezTo>
                      <a:pt x="154" y="40"/>
                      <a:pt x="166" y="41"/>
                      <a:pt x="171" y="41"/>
                    </a:cubicBezTo>
                    <a:cubicBezTo>
                      <a:pt x="173" y="41"/>
                      <a:pt x="176" y="40"/>
                      <a:pt x="178" y="39"/>
                    </a:cubicBezTo>
                    <a:close/>
                    <a:moveTo>
                      <a:pt x="178" y="81"/>
                    </a:moveTo>
                    <a:cubicBezTo>
                      <a:pt x="178" y="96"/>
                      <a:pt x="178" y="96"/>
                      <a:pt x="178" y="96"/>
                    </a:cubicBezTo>
                    <a:cubicBezTo>
                      <a:pt x="174" y="87"/>
                      <a:pt x="174" y="79"/>
                      <a:pt x="174" y="79"/>
                    </a:cubicBezTo>
                    <a:cubicBezTo>
                      <a:pt x="174" y="79"/>
                      <a:pt x="176" y="80"/>
                      <a:pt x="178" y="81"/>
                    </a:cubicBezTo>
                    <a:close/>
                    <a:moveTo>
                      <a:pt x="178" y="129"/>
                    </a:moveTo>
                    <a:cubicBezTo>
                      <a:pt x="178" y="146"/>
                      <a:pt x="178" y="146"/>
                      <a:pt x="178" y="146"/>
                    </a:cubicBezTo>
                    <a:cubicBezTo>
                      <a:pt x="177" y="139"/>
                      <a:pt x="178" y="133"/>
                      <a:pt x="178" y="129"/>
                    </a:cubicBezTo>
                    <a:close/>
                    <a:moveTo>
                      <a:pt x="178" y="195"/>
                    </a:moveTo>
                    <a:cubicBezTo>
                      <a:pt x="178" y="218"/>
                      <a:pt x="178" y="218"/>
                      <a:pt x="178" y="218"/>
                    </a:cubicBezTo>
                    <a:cubicBezTo>
                      <a:pt x="178" y="219"/>
                      <a:pt x="177" y="221"/>
                      <a:pt x="177" y="222"/>
                    </a:cubicBezTo>
                    <a:cubicBezTo>
                      <a:pt x="176" y="221"/>
                      <a:pt x="176" y="221"/>
                      <a:pt x="176" y="221"/>
                    </a:cubicBezTo>
                    <a:cubicBezTo>
                      <a:pt x="174" y="215"/>
                      <a:pt x="171" y="204"/>
                      <a:pt x="171" y="204"/>
                    </a:cubicBezTo>
                    <a:cubicBezTo>
                      <a:pt x="171" y="204"/>
                      <a:pt x="169" y="213"/>
                      <a:pt x="172" y="221"/>
                    </a:cubicBezTo>
                    <a:cubicBezTo>
                      <a:pt x="173" y="223"/>
                      <a:pt x="174" y="226"/>
                      <a:pt x="175" y="228"/>
                    </a:cubicBezTo>
                    <a:cubicBezTo>
                      <a:pt x="175" y="231"/>
                      <a:pt x="174" y="233"/>
                      <a:pt x="175" y="235"/>
                    </a:cubicBezTo>
                    <a:cubicBezTo>
                      <a:pt x="170" y="229"/>
                      <a:pt x="164" y="221"/>
                      <a:pt x="160" y="209"/>
                    </a:cubicBezTo>
                    <a:cubicBezTo>
                      <a:pt x="155" y="189"/>
                      <a:pt x="167" y="173"/>
                      <a:pt x="167" y="173"/>
                    </a:cubicBezTo>
                    <a:cubicBezTo>
                      <a:pt x="167" y="173"/>
                      <a:pt x="173" y="187"/>
                      <a:pt x="176" y="192"/>
                    </a:cubicBezTo>
                    <a:cubicBezTo>
                      <a:pt x="177" y="193"/>
                      <a:pt x="177" y="194"/>
                      <a:pt x="178" y="195"/>
                    </a:cubicBezTo>
                    <a:close/>
                    <a:moveTo>
                      <a:pt x="178" y="224"/>
                    </a:moveTo>
                    <a:cubicBezTo>
                      <a:pt x="176" y="232"/>
                      <a:pt x="177" y="238"/>
                      <a:pt x="177" y="239"/>
                    </a:cubicBezTo>
                    <a:cubicBezTo>
                      <a:pt x="177" y="240"/>
                      <a:pt x="177" y="240"/>
                      <a:pt x="177" y="240"/>
                    </a:cubicBezTo>
                    <a:cubicBezTo>
                      <a:pt x="178" y="239"/>
                      <a:pt x="178" y="239"/>
                      <a:pt x="178" y="239"/>
                    </a:cubicBezTo>
                    <a:cubicBezTo>
                      <a:pt x="178" y="224"/>
                      <a:pt x="178" y="224"/>
                      <a:pt x="178" y="224"/>
                    </a:cubicBezTo>
                    <a:close/>
                    <a:moveTo>
                      <a:pt x="178" y="242"/>
                    </a:moveTo>
                    <a:cubicBezTo>
                      <a:pt x="178" y="243"/>
                      <a:pt x="178" y="243"/>
                      <a:pt x="178" y="243"/>
                    </a:cubicBezTo>
                    <a:cubicBezTo>
                      <a:pt x="175" y="246"/>
                      <a:pt x="167" y="252"/>
                      <a:pt x="165" y="252"/>
                    </a:cubicBezTo>
                    <a:cubicBezTo>
                      <a:pt x="164" y="250"/>
                      <a:pt x="170" y="247"/>
                      <a:pt x="174" y="237"/>
                    </a:cubicBezTo>
                    <a:cubicBezTo>
                      <a:pt x="173" y="243"/>
                      <a:pt x="173" y="243"/>
                      <a:pt x="173" y="243"/>
                    </a:cubicBezTo>
                    <a:cubicBezTo>
                      <a:pt x="178" y="242"/>
                      <a:pt x="178" y="242"/>
                      <a:pt x="178" y="242"/>
                    </a:cubicBezTo>
                    <a:close/>
                    <a:moveTo>
                      <a:pt x="178" y="246"/>
                    </a:moveTo>
                    <a:cubicBezTo>
                      <a:pt x="178" y="246"/>
                      <a:pt x="178" y="246"/>
                      <a:pt x="178" y="246"/>
                    </a:cubicBezTo>
                    <a:cubicBezTo>
                      <a:pt x="178" y="246"/>
                      <a:pt x="178" y="246"/>
                      <a:pt x="178" y="246"/>
                    </a:cubicBezTo>
                    <a:cubicBezTo>
                      <a:pt x="178" y="246"/>
                      <a:pt x="178" y="246"/>
                      <a:pt x="178" y="246"/>
                    </a:cubicBezTo>
                    <a:close/>
                    <a:moveTo>
                      <a:pt x="178" y="257"/>
                    </a:moveTo>
                    <a:cubicBezTo>
                      <a:pt x="178" y="277"/>
                      <a:pt x="178" y="277"/>
                      <a:pt x="178" y="277"/>
                    </a:cubicBezTo>
                    <a:cubicBezTo>
                      <a:pt x="175" y="281"/>
                      <a:pt x="172" y="285"/>
                      <a:pt x="166" y="288"/>
                    </a:cubicBezTo>
                    <a:cubicBezTo>
                      <a:pt x="163" y="290"/>
                      <a:pt x="160" y="291"/>
                      <a:pt x="157" y="292"/>
                    </a:cubicBezTo>
                    <a:cubicBezTo>
                      <a:pt x="140" y="299"/>
                      <a:pt x="127" y="296"/>
                      <a:pt x="126" y="296"/>
                    </a:cubicBezTo>
                    <a:cubicBezTo>
                      <a:pt x="125" y="295"/>
                      <a:pt x="125" y="295"/>
                      <a:pt x="125" y="295"/>
                    </a:cubicBezTo>
                    <a:cubicBezTo>
                      <a:pt x="125" y="295"/>
                      <a:pt x="125" y="295"/>
                      <a:pt x="125" y="295"/>
                    </a:cubicBezTo>
                    <a:cubicBezTo>
                      <a:pt x="126" y="294"/>
                      <a:pt x="126" y="294"/>
                      <a:pt x="126" y="294"/>
                    </a:cubicBezTo>
                    <a:cubicBezTo>
                      <a:pt x="126" y="294"/>
                      <a:pt x="141" y="290"/>
                      <a:pt x="147" y="287"/>
                    </a:cubicBezTo>
                    <a:cubicBezTo>
                      <a:pt x="151" y="285"/>
                      <a:pt x="156" y="281"/>
                      <a:pt x="156" y="278"/>
                    </a:cubicBezTo>
                    <a:cubicBezTo>
                      <a:pt x="153" y="280"/>
                      <a:pt x="148" y="283"/>
                      <a:pt x="146" y="284"/>
                    </a:cubicBezTo>
                    <a:cubicBezTo>
                      <a:pt x="138" y="287"/>
                      <a:pt x="126" y="289"/>
                      <a:pt x="125" y="289"/>
                    </a:cubicBezTo>
                    <a:cubicBezTo>
                      <a:pt x="125" y="289"/>
                      <a:pt x="125" y="289"/>
                      <a:pt x="125" y="289"/>
                    </a:cubicBezTo>
                    <a:cubicBezTo>
                      <a:pt x="125" y="286"/>
                      <a:pt x="125" y="286"/>
                      <a:pt x="125" y="286"/>
                    </a:cubicBezTo>
                    <a:cubicBezTo>
                      <a:pt x="126" y="282"/>
                      <a:pt x="129" y="271"/>
                      <a:pt x="140" y="266"/>
                    </a:cubicBezTo>
                    <a:cubicBezTo>
                      <a:pt x="142" y="265"/>
                      <a:pt x="143" y="264"/>
                      <a:pt x="145" y="263"/>
                    </a:cubicBezTo>
                    <a:cubicBezTo>
                      <a:pt x="151" y="261"/>
                      <a:pt x="157" y="260"/>
                      <a:pt x="161" y="260"/>
                    </a:cubicBezTo>
                    <a:cubicBezTo>
                      <a:pt x="163" y="260"/>
                      <a:pt x="165" y="260"/>
                      <a:pt x="166" y="259"/>
                    </a:cubicBezTo>
                    <a:cubicBezTo>
                      <a:pt x="169" y="259"/>
                      <a:pt x="174" y="258"/>
                      <a:pt x="178" y="257"/>
                    </a:cubicBezTo>
                    <a:close/>
                    <a:moveTo>
                      <a:pt x="125" y="314"/>
                    </a:moveTo>
                    <a:cubicBezTo>
                      <a:pt x="125" y="305"/>
                      <a:pt x="125" y="305"/>
                      <a:pt x="125" y="305"/>
                    </a:cubicBezTo>
                    <a:cubicBezTo>
                      <a:pt x="127" y="306"/>
                      <a:pt x="128" y="306"/>
                      <a:pt x="128" y="306"/>
                    </a:cubicBezTo>
                    <a:cubicBezTo>
                      <a:pt x="129" y="306"/>
                      <a:pt x="129" y="306"/>
                      <a:pt x="129" y="306"/>
                    </a:cubicBezTo>
                    <a:cubicBezTo>
                      <a:pt x="129" y="307"/>
                      <a:pt x="129" y="307"/>
                      <a:pt x="129" y="307"/>
                    </a:cubicBezTo>
                    <a:cubicBezTo>
                      <a:pt x="129" y="307"/>
                      <a:pt x="128" y="310"/>
                      <a:pt x="125" y="314"/>
                    </a:cubicBezTo>
                    <a:close/>
                    <a:moveTo>
                      <a:pt x="125" y="292"/>
                    </a:moveTo>
                    <a:cubicBezTo>
                      <a:pt x="126" y="292"/>
                      <a:pt x="126" y="291"/>
                      <a:pt x="126" y="291"/>
                    </a:cubicBezTo>
                    <a:cubicBezTo>
                      <a:pt x="125" y="291"/>
                      <a:pt x="125" y="291"/>
                      <a:pt x="125" y="291"/>
                    </a:cubicBezTo>
                    <a:cubicBezTo>
                      <a:pt x="125" y="292"/>
                      <a:pt x="125" y="292"/>
                      <a:pt x="125" y="292"/>
                    </a:cubicBezTo>
                    <a:close/>
                    <a:moveTo>
                      <a:pt x="125" y="279"/>
                    </a:moveTo>
                    <a:cubicBezTo>
                      <a:pt x="125" y="278"/>
                      <a:pt x="126" y="277"/>
                      <a:pt x="126" y="277"/>
                    </a:cubicBezTo>
                    <a:cubicBezTo>
                      <a:pt x="126" y="274"/>
                      <a:pt x="125" y="271"/>
                      <a:pt x="125" y="269"/>
                    </a:cubicBezTo>
                    <a:cubicBezTo>
                      <a:pt x="125" y="260"/>
                      <a:pt x="129" y="252"/>
                      <a:pt x="129" y="252"/>
                    </a:cubicBezTo>
                    <a:cubicBezTo>
                      <a:pt x="129" y="252"/>
                      <a:pt x="129" y="263"/>
                      <a:pt x="129" y="270"/>
                    </a:cubicBezTo>
                    <a:cubicBezTo>
                      <a:pt x="129" y="270"/>
                      <a:pt x="130" y="271"/>
                      <a:pt x="130" y="271"/>
                    </a:cubicBezTo>
                    <a:cubicBezTo>
                      <a:pt x="132" y="268"/>
                      <a:pt x="135" y="266"/>
                      <a:pt x="139" y="263"/>
                    </a:cubicBezTo>
                    <a:cubicBezTo>
                      <a:pt x="141" y="262"/>
                      <a:pt x="142" y="262"/>
                      <a:pt x="144" y="261"/>
                    </a:cubicBezTo>
                    <a:cubicBezTo>
                      <a:pt x="145" y="261"/>
                      <a:pt x="145" y="261"/>
                      <a:pt x="146" y="260"/>
                    </a:cubicBezTo>
                    <a:cubicBezTo>
                      <a:pt x="144" y="252"/>
                      <a:pt x="140" y="246"/>
                      <a:pt x="139" y="242"/>
                    </a:cubicBezTo>
                    <a:cubicBezTo>
                      <a:pt x="137" y="236"/>
                      <a:pt x="137" y="220"/>
                      <a:pt x="137" y="220"/>
                    </a:cubicBezTo>
                    <a:cubicBezTo>
                      <a:pt x="137" y="220"/>
                      <a:pt x="130" y="224"/>
                      <a:pt x="125" y="232"/>
                    </a:cubicBezTo>
                    <a:lnTo>
                      <a:pt x="125" y="279"/>
                    </a:lnTo>
                    <a:close/>
                    <a:moveTo>
                      <a:pt x="88" y="296"/>
                    </a:moveTo>
                    <a:cubicBezTo>
                      <a:pt x="88" y="296"/>
                      <a:pt x="87" y="296"/>
                      <a:pt x="87" y="296"/>
                    </a:cubicBezTo>
                    <a:cubicBezTo>
                      <a:pt x="85" y="296"/>
                      <a:pt x="83" y="296"/>
                      <a:pt x="81" y="297"/>
                    </a:cubicBezTo>
                    <a:cubicBezTo>
                      <a:pt x="79" y="297"/>
                      <a:pt x="77" y="297"/>
                      <a:pt x="76" y="298"/>
                    </a:cubicBezTo>
                    <a:cubicBezTo>
                      <a:pt x="76" y="262"/>
                      <a:pt x="76" y="262"/>
                      <a:pt x="76" y="262"/>
                    </a:cubicBezTo>
                    <a:cubicBezTo>
                      <a:pt x="84" y="256"/>
                      <a:pt x="93" y="254"/>
                      <a:pt x="93" y="254"/>
                    </a:cubicBezTo>
                    <a:cubicBezTo>
                      <a:pt x="93" y="254"/>
                      <a:pt x="88" y="269"/>
                      <a:pt x="88" y="276"/>
                    </a:cubicBezTo>
                    <a:cubicBezTo>
                      <a:pt x="88" y="281"/>
                      <a:pt x="89" y="287"/>
                      <a:pt x="88" y="296"/>
                    </a:cubicBezTo>
                    <a:close/>
                    <a:moveTo>
                      <a:pt x="125" y="232"/>
                    </a:moveTo>
                    <a:cubicBezTo>
                      <a:pt x="125" y="279"/>
                      <a:pt x="125" y="279"/>
                      <a:pt x="125" y="279"/>
                    </a:cubicBezTo>
                    <a:cubicBezTo>
                      <a:pt x="124" y="280"/>
                      <a:pt x="123" y="282"/>
                      <a:pt x="123" y="283"/>
                    </a:cubicBezTo>
                    <a:cubicBezTo>
                      <a:pt x="120" y="276"/>
                      <a:pt x="118" y="266"/>
                      <a:pt x="118" y="252"/>
                    </a:cubicBezTo>
                    <a:cubicBezTo>
                      <a:pt x="118" y="244"/>
                      <a:pt x="121" y="237"/>
                      <a:pt x="125" y="232"/>
                    </a:cubicBezTo>
                    <a:close/>
                    <a:moveTo>
                      <a:pt x="125" y="286"/>
                    </a:moveTo>
                    <a:cubicBezTo>
                      <a:pt x="125" y="289"/>
                      <a:pt x="125" y="289"/>
                      <a:pt x="125" y="289"/>
                    </a:cubicBezTo>
                    <a:cubicBezTo>
                      <a:pt x="124" y="289"/>
                      <a:pt x="124" y="289"/>
                      <a:pt x="124" y="289"/>
                    </a:cubicBezTo>
                    <a:cubicBezTo>
                      <a:pt x="124" y="288"/>
                      <a:pt x="124" y="288"/>
                      <a:pt x="124" y="288"/>
                    </a:cubicBezTo>
                    <a:cubicBezTo>
                      <a:pt x="124" y="288"/>
                      <a:pt x="125" y="287"/>
                      <a:pt x="125" y="286"/>
                    </a:cubicBezTo>
                    <a:close/>
                    <a:moveTo>
                      <a:pt x="125" y="291"/>
                    </a:moveTo>
                    <a:cubicBezTo>
                      <a:pt x="119" y="291"/>
                      <a:pt x="119" y="291"/>
                      <a:pt x="119" y="291"/>
                    </a:cubicBezTo>
                    <a:cubicBezTo>
                      <a:pt x="122" y="285"/>
                      <a:pt x="122" y="285"/>
                      <a:pt x="122" y="285"/>
                    </a:cubicBezTo>
                    <a:cubicBezTo>
                      <a:pt x="115" y="293"/>
                      <a:pt x="107" y="294"/>
                      <a:pt x="109" y="296"/>
                    </a:cubicBezTo>
                    <a:cubicBezTo>
                      <a:pt x="110" y="297"/>
                      <a:pt x="121" y="293"/>
                      <a:pt x="125" y="292"/>
                    </a:cubicBezTo>
                    <a:cubicBezTo>
                      <a:pt x="125" y="291"/>
                      <a:pt x="125" y="291"/>
                      <a:pt x="125" y="291"/>
                    </a:cubicBezTo>
                    <a:close/>
                    <a:moveTo>
                      <a:pt x="125" y="295"/>
                    </a:moveTo>
                    <a:cubicBezTo>
                      <a:pt x="125" y="295"/>
                      <a:pt x="125" y="295"/>
                      <a:pt x="125" y="295"/>
                    </a:cubicBezTo>
                    <a:cubicBezTo>
                      <a:pt x="123" y="295"/>
                      <a:pt x="123" y="295"/>
                      <a:pt x="123" y="295"/>
                    </a:cubicBezTo>
                    <a:cubicBezTo>
                      <a:pt x="125" y="295"/>
                      <a:pt x="125" y="295"/>
                      <a:pt x="125" y="295"/>
                    </a:cubicBezTo>
                    <a:close/>
                    <a:moveTo>
                      <a:pt x="125" y="305"/>
                    </a:moveTo>
                    <a:cubicBezTo>
                      <a:pt x="125" y="314"/>
                      <a:pt x="125" y="314"/>
                      <a:pt x="125" y="314"/>
                    </a:cubicBezTo>
                    <a:cubicBezTo>
                      <a:pt x="120" y="321"/>
                      <a:pt x="112" y="329"/>
                      <a:pt x="99" y="331"/>
                    </a:cubicBezTo>
                    <a:cubicBezTo>
                      <a:pt x="96" y="331"/>
                      <a:pt x="93" y="331"/>
                      <a:pt x="89" y="331"/>
                    </a:cubicBezTo>
                    <a:cubicBezTo>
                      <a:pt x="84" y="331"/>
                      <a:pt x="80" y="331"/>
                      <a:pt x="76" y="330"/>
                    </a:cubicBezTo>
                    <a:cubicBezTo>
                      <a:pt x="76" y="323"/>
                      <a:pt x="76" y="323"/>
                      <a:pt x="76" y="323"/>
                    </a:cubicBezTo>
                    <a:cubicBezTo>
                      <a:pt x="78" y="323"/>
                      <a:pt x="79" y="323"/>
                      <a:pt x="80" y="323"/>
                    </a:cubicBezTo>
                    <a:cubicBezTo>
                      <a:pt x="86" y="323"/>
                      <a:pt x="91" y="320"/>
                      <a:pt x="93" y="317"/>
                    </a:cubicBezTo>
                    <a:cubicBezTo>
                      <a:pt x="90" y="318"/>
                      <a:pt x="84" y="319"/>
                      <a:pt x="81" y="319"/>
                    </a:cubicBezTo>
                    <a:cubicBezTo>
                      <a:pt x="79" y="319"/>
                      <a:pt x="78" y="319"/>
                      <a:pt x="76" y="319"/>
                    </a:cubicBezTo>
                    <a:cubicBezTo>
                      <a:pt x="76" y="300"/>
                      <a:pt x="76" y="300"/>
                      <a:pt x="76" y="300"/>
                    </a:cubicBezTo>
                    <a:cubicBezTo>
                      <a:pt x="77" y="300"/>
                      <a:pt x="79" y="299"/>
                      <a:pt x="81" y="299"/>
                    </a:cubicBezTo>
                    <a:cubicBezTo>
                      <a:pt x="83" y="299"/>
                      <a:pt x="85" y="299"/>
                      <a:pt x="87" y="299"/>
                    </a:cubicBezTo>
                    <a:cubicBezTo>
                      <a:pt x="93" y="299"/>
                      <a:pt x="99" y="300"/>
                      <a:pt x="103" y="302"/>
                    </a:cubicBezTo>
                    <a:cubicBezTo>
                      <a:pt x="105" y="302"/>
                      <a:pt x="107" y="303"/>
                      <a:pt x="108" y="303"/>
                    </a:cubicBezTo>
                    <a:cubicBezTo>
                      <a:pt x="112" y="304"/>
                      <a:pt x="120" y="305"/>
                      <a:pt x="125" y="305"/>
                    </a:cubicBezTo>
                    <a:close/>
                    <a:moveTo>
                      <a:pt x="76" y="298"/>
                    </a:moveTo>
                    <a:cubicBezTo>
                      <a:pt x="73" y="298"/>
                      <a:pt x="71" y="300"/>
                      <a:pt x="69" y="301"/>
                    </a:cubicBezTo>
                    <a:cubicBezTo>
                      <a:pt x="69" y="300"/>
                      <a:pt x="69" y="300"/>
                      <a:pt x="70" y="299"/>
                    </a:cubicBezTo>
                    <a:cubicBezTo>
                      <a:pt x="71" y="293"/>
                      <a:pt x="75" y="282"/>
                      <a:pt x="75" y="282"/>
                    </a:cubicBezTo>
                    <a:cubicBezTo>
                      <a:pt x="75" y="282"/>
                      <a:pt x="69" y="288"/>
                      <a:pt x="66" y="297"/>
                    </a:cubicBezTo>
                    <a:cubicBezTo>
                      <a:pt x="65" y="299"/>
                      <a:pt x="65" y="301"/>
                      <a:pt x="64" y="305"/>
                    </a:cubicBezTo>
                    <a:cubicBezTo>
                      <a:pt x="62" y="306"/>
                      <a:pt x="60" y="308"/>
                      <a:pt x="59" y="310"/>
                    </a:cubicBezTo>
                    <a:cubicBezTo>
                      <a:pt x="59" y="302"/>
                      <a:pt x="60" y="291"/>
                      <a:pt x="64" y="278"/>
                    </a:cubicBezTo>
                    <a:cubicBezTo>
                      <a:pt x="67" y="271"/>
                      <a:pt x="71" y="266"/>
                      <a:pt x="76" y="262"/>
                    </a:cubicBezTo>
                    <a:cubicBezTo>
                      <a:pt x="76" y="298"/>
                      <a:pt x="76" y="298"/>
                      <a:pt x="76" y="298"/>
                    </a:cubicBezTo>
                    <a:close/>
                    <a:moveTo>
                      <a:pt x="76" y="300"/>
                    </a:moveTo>
                    <a:cubicBezTo>
                      <a:pt x="64" y="304"/>
                      <a:pt x="59" y="314"/>
                      <a:pt x="59" y="315"/>
                    </a:cubicBezTo>
                    <a:cubicBezTo>
                      <a:pt x="58" y="316"/>
                      <a:pt x="58" y="316"/>
                      <a:pt x="58" y="316"/>
                    </a:cubicBezTo>
                    <a:cubicBezTo>
                      <a:pt x="59" y="316"/>
                      <a:pt x="59" y="316"/>
                      <a:pt x="59" y="316"/>
                    </a:cubicBezTo>
                    <a:cubicBezTo>
                      <a:pt x="60" y="316"/>
                      <a:pt x="68" y="318"/>
                      <a:pt x="76" y="319"/>
                    </a:cubicBezTo>
                    <a:cubicBezTo>
                      <a:pt x="76" y="300"/>
                      <a:pt x="76" y="300"/>
                      <a:pt x="76" y="300"/>
                    </a:cubicBezTo>
                    <a:close/>
                    <a:moveTo>
                      <a:pt x="76" y="323"/>
                    </a:moveTo>
                    <a:cubicBezTo>
                      <a:pt x="76" y="330"/>
                      <a:pt x="76" y="330"/>
                      <a:pt x="76" y="330"/>
                    </a:cubicBezTo>
                    <a:cubicBezTo>
                      <a:pt x="65" y="328"/>
                      <a:pt x="58" y="324"/>
                      <a:pt x="58" y="323"/>
                    </a:cubicBezTo>
                    <a:cubicBezTo>
                      <a:pt x="57" y="323"/>
                      <a:pt x="57" y="323"/>
                      <a:pt x="57" y="323"/>
                    </a:cubicBezTo>
                    <a:cubicBezTo>
                      <a:pt x="57" y="321"/>
                      <a:pt x="57" y="321"/>
                      <a:pt x="57" y="321"/>
                    </a:cubicBezTo>
                    <a:cubicBezTo>
                      <a:pt x="59" y="321"/>
                      <a:pt x="59" y="321"/>
                      <a:pt x="59" y="321"/>
                    </a:cubicBezTo>
                    <a:cubicBezTo>
                      <a:pt x="59" y="321"/>
                      <a:pt x="69" y="322"/>
                      <a:pt x="76" y="323"/>
                    </a:cubicBezTo>
                    <a:close/>
                    <a:moveTo>
                      <a:pt x="57" y="319"/>
                    </a:moveTo>
                    <a:cubicBezTo>
                      <a:pt x="57" y="318"/>
                      <a:pt x="57" y="318"/>
                      <a:pt x="57" y="318"/>
                    </a:cubicBezTo>
                    <a:cubicBezTo>
                      <a:pt x="59" y="319"/>
                      <a:pt x="59" y="319"/>
                      <a:pt x="59" y="319"/>
                    </a:cubicBezTo>
                    <a:cubicBezTo>
                      <a:pt x="59" y="319"/>
                      <a:pt x="58" y="319"/>
                      <a:pt x="57" y="319"/>
                    </a:cubicBezTo>
                    <a:close/>
                    <a:moveTo>
                      <a:pt x="57" y="312"/>
                    </a:moveTo>
                    <a:cubicBezTo>
                      <a:pt x="57" y="312"/>
                      <a:pt x="57" y="312"/>
                      <a:pt x="57" y="312"/>
                    </a:cubicBezTo>
                    <a:cubicBezTo>
                      <a:pt x="57" y="312"/>
                      <a:pt x="57" y="312"/>
                      <a:pt x="57" y="312"/>
                    </a:cubicBezTo>
                    <a:close/>
                    <a:moveTo>
                      <a:pt x="57" y="312"/>
                    </a:moveTo>
                    <a:cubicBezTo>
                      <a:pt x="57" y="312"/>
                      <a:pt x="57" y="312"/>
                      <a:pt x="57" y="312"/>
                    </a:cubicBezTo>
                    <a:cubicBezTo>
                      <a:pt x="53" y="316"/>
                      <a:pt x="53" y="316"/>
                      <a:pt x="53" y="316"/>
                    </a:cubicBezTo>
                    <a:cubicBezTo>
                      <a:pt x="57" y="318"/>
                      <a:pt x="57" y="318"/>
                      <a:pt x="57" y="318"/>
                    </a:cubicBezTo>
                    <a:cubicBezTo>
                      <a:pt x="57" y="319"/>
                      <a:pt x="57" y="319"/>
                      <a:pt x="57" y="319"/>
                    </a:cubicBezTo>
                    <a:cubicBezTo>
                      <a:pt x="44" y="319"/>
                      <a:pt x="17" y="327"/>
                      <a:pt x="9" y="341"/>
                    </a:cubicBezTo>
                    <a:cubicBezTo>
                      <a:pt x="0" y="341"/>
                      <a:pt x="0" y="341"/>
                      <a:pt x="0" y="341"/>
                    </a:cubicBezTo>
                    <a:cubicBezTo>
                      <a:pt x="13" y="323"/>
                      <a:pt x="29" y="320"/>
                      <a:pt x="47" y="315"/>
                    </a:cubicBezTo>
                    <a:cubicBezTo>
                      <a:pt x="51" y="314"/>
                      <a:pt x="54" y="313"/>
                      <a:pt x="57" y="312"/>
                    </a:cubicBezTo>
                    <a:close/>
                    <a:moveTo>
                      <a:pt x="57" y="321"/>
                    </a:moveTo>
                    <a:cubicBezTo>
                      <a:pt x="55" y="321"/>
                      <a:pt x="55" y="321"/>
                      <a:pt x="55" y="321"/>
                    </a:cubicBezTo>
                    <a:cubicBezTo>
                      <a:pt x="57" y="323"/>
                      <a:pt x="57" y="323"/>
                      <a:pt x="57" y="323"/>
                    </a:cubicBezTo>
                    <a:lnTo>
                      <a:pt x="57" y="321"/>
                    </a:ln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
                <a:extLst>
                  <a:ext uri="{FF2B5EF4-FFF2-40B4-BE49-F238E27FC236}">
                    <a16:creationId xmlns:a16="http://schemas.microsoft.com/office/drawing/2014/main" xmlns="" id="{2E0F8B4B-33AF-4206-8BB4-590A4EC99BBE}"/>
                  </a:ext>
                </a:extLst>
              </p:cNvPr>
              <p:cNvSpPr>
                <a:spLocks noEditPoints="1"/>
              </p:cNvSpPr>
              <p:nvPr/>
            </p:nvSpPr>
            <p:spPr bwMode="auto">
              <a:xfrm>
                <a:off x="5278438" y="2047876"/>
                <a:ext cx="1643063" cy="1720850"/>
              </a:xfrm>
              <a:custGeom>
                <a:avLst/>
                <a:gdLst>
                  <a:gd name="T0" fmla="*/ 165 w 213"/>
                  <a:gd name="T1" fmla="*/ 212 h 223"/>
                  <a:gd name="T2" fmla="*/ 186 w 213"/>
                  <a:gd name="T3" fmla="*/ 194 h 223"/>
                  <a:gd name="T4" fmla="*/ 163 w 213"/>
                  <a:gd name="T5" fmla="*/ 170 h 223"/>
                  <a:gd name="T6" fmla="*/ 183 w 213"/>
                  <a:gd name="T7" fmla="*/ 155 h 223"/>
                  <a:gd name="T8" fmla="*/ 211 w 213"/>
                  <a:gd name="T9" fmla="*/ 190 h 223"/>
                  <a:gd name="T10" fmla="*/ 161 w 213"/>
                  <a:gd name="T11" fmla="*/ 130 h 223"/>
                  <a:gd name="T12" fmla="*/ 187 w 213"/>
                  <a:gd name="T13" fmla="*/ 141 h 223"/>
                  <a:gd name="T14" fmla="*/ 205 w 213"/>
                  <a:gd name="T15" fmla="*/ 138 h 223"/>
                  <a:gd name="T16" fmla="*/ 182 w 213"/>
                  <a:gd name="T17" fmla="*/ 116 h 223"/>
                  <a:gd name="T18" fmla="*/ 157 w 213"/>
                  <a:gd name="T19" fmla="*/ 61 h 223"/>
                  <a:gd name="T20" fmla="*/ 179 w 213"/>
                  <a:gd name="T21" fmla="*/ 72 h 223"/>
                  <a:gd name="T22" fmla="*/ 202 w 213"/>
                  <a:gd name="T23" fmla="*/ 104 h 223"/>
                  <a:gd name="T24" fmla="*/ 169 w 213"/>
                  <a:gd name="T25" fmla="*/ 96 h 223"/>
                  <a:gd name="T26" fmla="*/ 171 w 213"/>
                  <a:gd name="T27" fmla="*/ 30 h 223"/>
                  <a:gd name="T28" fmla="*/ 184 w 213"/>
                  <a:gd name="T29" fmla="*/ 54 h 223"/>
                  <a:gd name="T30" fmla="*/ 149 w 213"/>
                  <a:gd name="T31" fmla="*/ 205 h 223"/>
                  <a:gd name="T32" fmla="*/ 129 w 213"/>
                  <a:gd name="T33" fmla="*/ 194 h 223"/>
                  <a:gd name="T34" fmla="*/ 113 w 213"/>
                  <a:gd name="T35" fmla="*/ 182 h 223"/>
                  <a:gd name="T36" fmla="*/ 122 w 213"/>
                  <a:gd name="T37" fmla="*/ 161 h 223"/>
                  <a:gd name="T38" fmla="*/ 139 w 213"/>
                  <a:gd name="T39" fmla="*/ 179 h 223"/>
                  <a:gd name="T40" fmla="*/ 149 w 213"/>
                  <a:gd name="T41" fmla="*/ 143 h 223"/>
                  <a:gd name="T42" fmla="*/ 129 w 213"/>
                  <a:gd name="T43" fmla="*/ 131 h 223"/>
                  <a:gd name="T44" fmla="*/ 141 w 213"/>
                  <a:gd name="T45" fmla="*/ 119 h 223"/>
                  <a:gd name="T46" fmla="*/ 152 w 213"/>
                  <a:gd name="T47" fmla="*/ 103 h 223"/>
                  <a:gd name="T48" fmla="*/ 134 w 213"/>
                  <a:gd name="T49" fmla="*/ 91 h 223"/>
                  <a:gd name="T50" fmla="*/ 118 w 213"/>
                  <a:gd name="T51" fmla="*/ 76 h 223"/>
                  <a:gd name="T52" fmla="*/ 112 w 213"/>
                  <a:gd name="T53" fmla="*/ 135 h 223"/>
                  <a:gd name="T54" fmla="*/ 127 w 213"/>
                  <a:gd name="T55" fmla="*/ 153 h 223"/>
                  <a:gd name="T56" fmla="*/ 151 w 213"/>
                  <a:gd name="T57" fmla="*/ 165 h 223"/>
                  <a:gd name="T58" fmla="*/ 135 w 213"/>
                  <a:gd name="T59" fmla="*/ 37 h 223"/>
                  <a:gd name="T60" fmla="*/ 120 w 213"/>
                  <a:gd name="T61" fmla="*/ 26 h 223"/>
                  <a:gd name="T62" fmla="*/ 109 w 213"/>
                  <a:gd name="T63" fmla="*/ 14 h 223"/>
                  <a:gd name="T64" fmla="*/ 120 w 213"/>
                  <a:gd name="T65" fmla="*/ 35 h 223"/>
                  <a:gd name="T66" fmla="*/ 134 w 213"/>
                  <a:gd name="T67" fmla="*/ 47 h 223"/>
                  <a:gd name="T68" fmla="*/ 151 w 213"/>
                  <a:gd name="T69" fmla="*/ 58 h 223"/>
                  <a:gd name="T70" fmla="*/ 141 w 213"/>
                  <a:gd name="T71" fmla="*/ 78 h 223"/>
                  <a:gd name="T72" fmla="*/ 124 w 213"/>
                  <a:gd name="T73" fmla="*/ 65 h 223"/>
                  <a:gd name="T74" fmla="*/ 112 w 213"/>
                  <a:gd name="T75" fmla="*/ 49 h 223"/>
                  <a:gd name="T76" fmla="*/ 100 w 213"/>
                  <a:gd name="T77" fmla="*/ 53 h 223"/>
                  <a:gd name="T78" fmla="*/ 88 w 213"/>
                  <a:gd name="T79" fmla="*/ 69 h 223"/>
                  <a:gd name="T80" fmla="*/ 73 w 213"/>
                  <a:gd name="T81" fmla="*/ 83 h 223"/>
                  <a:gd name="T82" fmla="*/ 60 w 213"/>
                  <a:gd name="T83" fmla="*/ 61 h 223"/>
                  <a:gd name="T84" fmla="*/ 80 w 213"/>
                  <a:gd name="T85" fmla="*/ 48 h 223"/>
                  <a:gd name="T86" fmla="*/ 95 w 213"/>
                  <a:gd name="T87" fmla="*/ 32 h 223"/>
                  <a:gd name="T88" fmla="*/ 102 w 213"/>
                  <a:gd name="T89" fmla="*/ 16 h 223"/>
                  <a:gd name="T90" fmla="*/ 88 w 213"/>
                  <a:gd name="T91" fmla="*/ 30 h 223"/>
                  <a:gd name="T92" fmla="*/ 66 w 213"/>
                  <a:gd name="T93" fmla="*/ 41 h 223"/>
                  <a:gd name="T94" fmla="*/ 77 w 213"/>
                  <a:gd name="T95" fmla="*/ 19 h 223"/>
                  <a:gd name="T96" fmla="*/ 99 w 213"/>
                  <a:gd name="T97" fmla="*/ 7 h 223"/>
                  <a:gd name="T98" fmla="*/ 115 w 213"/>
                  <a:gd name="T99" fmla="*/ 8 h 223"/>
                  <a:gd name="T100" fmla="*/ 136 w 213"/>
                  <a:gd name="T101" fmla="*/ 19 h 223"/>
                  <a:gd name="T102" fmla="*/ 82 w 213"/>
                  <a:gd name="T103" fmla="*/ 174 h 223"/>
                  <a:gd name="T104" fmla="*/ 103 w 213"/>
                  <a:gd name="T105" fmla="*/ 175 h 223"/>
                  <a:gd name="T106" fmla="*/ 88 w 213"/>
                  <a:gd name="T107" fmla="*/ 153 h 223"/>
                  <a:gd name="T108" fmla="*/ 101 w 213"/>
                  <a:gd name="T109" fmla="*/ 70 h 223"/>
                  <a:gd name="T110" fmla="*/ 81 w 213"/>
                  <a:gd name="T111" fmla="*/ 111 h 223"/>
                  <a:gd name="T112" fmla="*/ 26 w 213"/>
                  <a:gd name="T113" fmla="*/ 53 h 223"/>
                  <a:gd name="T114" fmla="*/ 48 w 213"/>
                  <a:gd name="T115" fmla="*/ 28 h 223"/>
                  <a:gd name="T116" fmla="*/ 36 w 213"/>
                  <a:gd name="T117" fmla="*/ 101 h 223"/>
                  <a:gd name="T118" fmla="*/ 13 w 213"/>
                  <a:gd name="T119" fmla="*/ 87 h 223"/>
                  <a:gd name="T120" fmla="*/ 47 w 213"/>
                  <a:gd name="T121" fmla="*/ 67 h 223"/>
                  <a:gd name="T122" fmla="*/ 9 w 213"/>
                  <a:gd name="T123" fmla="*/ 139 h 223"/>
                  <a:gd name="T124" fmla="*/ 49 w 213"/>
                  <a:gd name="T125"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 h="223">
                    <a:moveTo>
                      <a:pt x="202" y="223"/>
                    </a:moveTo>
                    <a:cubicBezTo>
                      <a:pt x="202" y="223"/>
                      <a:pt x="202" y="223"/>
                      <a:pt x="202" y="223"/>
                    </a:cubicBezTo>
                    <a:cubicBezTo>
                      <a:pt x="202" y="222"/>
                      <a:pt x="202" y="222"/>
                      <a:pt x="202" y="222"/>
                    </a:cubicBezTo>
                    <a:cubicBezTo>
                      <a:pt x="202" y="222"/>
                      <a:pt x="202" y="222"/>
                      <a:pt x="202" y="222"/>
                    </a:cubicBezTo>
                    <a:cubicBezTo>
                      <a:pt x="202" y="222"/>
                      <a:pt x="202" y="222"/>
                      <a:pt x="202" y="222"/>
                    </a:cubicBezTo>
                    <a:cubicBezTo>
                      <a:pt x="202" y="222"/>
                      <a:pt x="202" y="222"/>
                      <a:pt x="202"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8" y="222"/>
                      <a:pt x="198" y="222"/>
                      <a:pt x="198" y="222"/>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4" y="221"/>
                      <a:pt x="194" y="221"/>
                      <a:pt x="194" y="221"/>
                    </a:cubicBezTo>
                    <a:cubicBezTo>
                      <a:pt x="194" y="221"/>
                      <a:pt x="194" y="221"/>
                      <a:pt x="194" y="221"/>
                    </a:cubicBezTo>
                    <a:cubicBezTo>
                      <a:pt x="194" y="221"/>
                      <a:pt x="194" y="221"/>
                      <a:pt x="194" y="221"/>
                    </a:cubicBezTo>
                    <a:cubicBezTo>
                      <a:pt x="194" y="221"/>
                      <a:pt x="194" y="221"/>
                      <a:pt x="194" y="221"/>
                    </a:cubicBezTo>
                    <a:cubicBezTo>
                      <a:pt x="194" y="221"/>
                      <a:pt x="193" y="221"/>
                      <a:pt x="193" y="221"/>
                    </a:cubicBezTo>
                    <a:cubicBezTo>
                      <a:pt x="193" y="221"/>
                      <a:pt x="193" y="221"/>
                      <a:pt x="193" y="221"/>
                    </a:cubicBezTo>
                    <a:cubicBezTo>
                      <a:pt x="193" y="221"/>
                      <a:pt x="193" y="221"/>
                      <a:pt x="193" y="221"/>
                    </a:cubicBezTo>
                    <a:cubicBezTo>
                      <a:pt x="193" y="221"/>
                      <a:pt x="193" y="221"/>
                      <a:pt x="193" y="221"/>
                    </a:cubicBezTo>
                    <a:cubicBezTo>
                      <a:pt x="193" y="221"/>
                      <a:pt x="192" y="221"/>
                      <a:pt x="192" y="221"/>
                    </a:cubicBezTo>
                    <a:cubicBezTo>
                      <a:pt x="192" y="221"/>
                      <a:pt x="192" y="221"/>
                      <a:pt x="192" y="221"/>
                    </a:cubicBezTo>
                    <a:cubicBezTo>
                      <a:pt x="192" y="221"/>
                      <a:pt x="192" y="221"/>
                      <a:pt x="192" y="221"/>
                    </a:cubicBezTo>
                    <a:cubicBezTo>
                      <a:pt x="192" y="221"/>
                      <a:pt x="192" y="221"/>
                      <a:pt x="192" y="221"/>
                    </a:cubicBezTo>
                    <a:cubicBezTo>
                      <a:pt x="192"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0" y="221"/>
                      <a:pt x="190" y="221"/>
                    </a:cubicBezTo>
                    <a:cubicBezTo>
                      <a:pt x="190" y="221"/>
                      <a:pt x="190" y="221"/>
                      <a:pt x="190" y="221"/>
                    </a:cubicBezTo>
                    <a:cubicBezTo>
                      <a:pt x="190" y="221"/>
                      <a:pt x="190" y="221"/>
                      <a:pt x="190" y="221"/>
                    </a:cubicBezTo>
                    <a:cubicBezTo>
                      <a:pt x="190" y="221"/>
                      <a:pt x="190" y="221"/>
                      <a:pt x="190" y="221"/>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89" y="220"/>
                      <a:pt x="189" y="220"/>
                      <a:pt x="189" y="220"/>
                    </a:cubicBezTo>
                    <a:cubicBezTo>
                      <a:pt x="189" y="220"/>
                      <a:pt x="189" y="220"/>
                      <a:pt x="189" y="220"/>
                    </a:cubicBezTo>
                    <a:cubicBezTo>
                      <a:pt x="189" y="220"/>
                      <a:pt x="189" y="220"/>
                      <a:pt x="189" y="220"/>
                    </a:cubicBezTo>
                    <a:cubicBezTo>
                      <a:pt x="189" y="220"/>
                      <a:pt x="189" y="220"/>
                      <a:pt x="188" y="220"/>
                    </a:cubicBezTo>
                    <a:cubicBezTo>
                      <a:pt x="188" y="220"/>
                      <a:pt x="188" y="220"/>
                      <a:pt x="188" y="220"/>
                    </a:cubicBezTo>
                    <a:cubicBezTo>
                      <a:pt x="188" y="220"/>
                      <a:pt x="188" y="220"/>
                      <a:pt x="188" y="220"/>
                    </a:cubicBezTo>
                    <a:cubicBezTo>
                      <a:pt x="188" y="220"/>
                      <a:pt x="188" y="220"/>
                      <a:pt x="188" y="220"/>
                    </a:cubicBezTo>
                    <a:cubicBezTo>
                      <a:pt x="188" y="220"/>
                      <a:pt x="188" y="220"/>
                      <a:pt x="188" y="220"/>
                    </a:cubicBezTo>
                    <a:cubicBezTo>
                      <a:pt x="188" y="220"/>
                      <a:pt x="188"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3" y="219"/>
                      <a:pt x="183" y="219"/>
                      <a:pt x="183" y="219"/>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6"/>
                      <a:pt x="178" y="216"/>
                      <a:pt x="178" y="216"/>
                    </a:cubicBezTo>
                    <a:cubicBezTo>
                      <a:pt x="178" y="216"/>
                      <a:pt x="178" y="216"/>
                      <a:pt x="178" y="216"/>
                    </a:cubicBezTo>
                    <a:cubicBezTo>
                      <a:pt x="178" y="216"/>
                      <a:pt x="178" y="216"/>
                      <a:pt x="178"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6" y="216"/>
                      <a:pt x="176" y="216"/>
                      <a:pt x="176" y="216"/>
                    </a:cubicBezTo>
                    <a:cubicBezTo>
                      <a:pt x="176" y="216"/>
                      <a:pt x="176" y="216"/>
                      <a:pt x="176" y="216"/>
                    </a:cubicBezTo>
                    <a:cubicBezTo>
                      <a:pt x="176" y="216"/>
                      <a:pt x="176" y="216"/>
                      <a:pt x="176" y="216"/>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5" y="215"/>
                      <a:pt x="174" y="215"/>
                      <a:pt x="174" y="215"/>
                    </a:cubicBezTo>
                    <a:cubicBezTo>
                      <a:pt x="174" y="215"/>
                      <a:pt x="174" y="215"/>
                      <a:pt x="174" y="215"/>
                    </a:cubicBezTo>
                    <a:cubicBezTo>
                      <a:pt x="174" y="215"/>
                      <a:pt x="174" y="215"/>
                      <a:pt x="174"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0" y="214"/>
                      <a:pt x="170" y="214"/>
                      <a:pt x="170" y="214"/>
                    </a:cubicBezTo>
                    <a:cubicBezTo>
                      <a:pt x="170" y="214"/>
                      <a:pt x="170" y="214"/>
                      <a:pt x="170" y="214"/>
                    </a:cubicBezTo>
                    <a:cubicBezTo>
                      <a:pt x="170" y="214"/>
                      <a:pt x="170" y="214"/>
                      <a:pt x="170" y="214"/>
                    </a:cubicBezTo>
                    <a:cubicBezTo>
                      <a:pt x="170" y="214"/>
                      <a:pt x="170" y="214"/>
                      <a:pt x="170" y="214"/>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69" y="213"/>
                      <a:pt x="169" y="213"/>
                      <a:pt x="169" y="213"/>
                    </a:cubicBezTo>
                    <a:cubicBezTo>
                      <a:pt x="169" y="213"/>
                      <a:pt x="169" y="213"/>
                      <a:pt x="169" y="213"/>
                    </a:cubicBezTo>
                    <a:cubicBezTo>
                      <a:pt x="169"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0"/>
                      <a:pt x="162" y="210"/>
                      <a:pt x="162" y="210"/>
                    </a:cubicBezTo>
                    <a:cubicBezTo>
                      <a:pt x="162" y="210"/>
                      <a:pt x="162" y="210"/>
                      <a:pt x="162" y="210"/>
                    </a:cubicBezTo>
                    <a:cubicBezTo>
                      <a:pt x="162" y="210"/>
                      <a:pt x="162" y="210"/>
                      <a:pt x="162" y="210"/>
                    </a:cubicBezTo>
                    <a:cubicBezTo>
                      <a:pt x="162" y="210"/>
                      <a:pt x="162" y="210"/>
                      <a:pt x="162"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59" y="210"/>
                      <a:pt x="159" y="210"/>
                      <a:pt x="159" y="210"/>
                    </a:cubicBezTo>
                    <a:cubicBezTo>
                      <a:pt x="159" y="210"/>
                      <a:pt x="159" y="210"/>
                      <a:pt x="159" y="210"/>
                    </a:cubicBezTo>
                    <a:cubicBezTo>
                      <a:pt x="159" y="209"/>
                      <a:pt x="159" y="209"/>
                      <a:pt x="159" y="209"/>
                    </a:cubicBezTo>
                    <a:cubicBezTo>
                      <a:pt x="159" y="209"/>
                      <a:pt x="159" y="209"/>
                      <a:pt x="159" y="209"/>
                    </a:cubicBezTo>
                    <a:cubicBezTo>
                      <a:pt x="159" y="209"/>
                      <a:pt x="159"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6" y="208"/>
                      <a:pt x="156" y="208"/>
                      <a:pt x="156" y="208"/>
                    </a:cubicBezTo>
                    <a:cubicBezTo>
                      <a:pt x="156" y="186"/>
                      <a:pt x="156" y="186"/>
                      <a:pt x="156" y="186"/>
                    </a:cubicBezTo>
                    <a:cubicBezTo>
                      <a:pt x="156" y="186"/>
                      <a:pt x="156" y="186"/>
                      <a:pt x="156" y="186"/>
                    </a:cubicBezTo>
                    <a:cubicBezTo>
                      <a:pt x="156" y="186"/>
                      <a:pt x="156" y="186"/>
                      <a:pt x="157" y="186"/>
                    </a:cubicBezTo>
                    <a:cubicBezTo>
                      <a:pt x="157" y="186"/>
                      <a:pt x="157" y="186"/>
                      <a:pt x="157" y="186"/>
                    </a:cubicBezTo>
                    <a:cubicBezTo>
                      <a:pt x="157" y="186"/>
                      <a:pt x="157" y="186"/>
                      <a:pt x="157" y="186"/>
                    </a:cubicBezTo>
                    <a:cubicBezTo>
                      <a:pt x="157" y="186"/>
                      <a:pt x="157" y="186"/>
                      <a:pt x="157" y="187"/>
                    </a:cubicBezTo>
                    <a:cubicBezTo>
                      <a:pt x="157" y="187"/>
                      <a:pt x="157" y="187"/>
                      <a:pt x="157" y="187"/>
                    </a:cubicBezTo>
                    <a:cubicBezTo>
                      <a:pt x="157" y="187"/>
                      <a:pt x="157" y="187"/>
                      <a:pt x="157" y="187"/>
                    </a:cubicBezTo>
                    <a:cubicBezTo>
                      <a:pt x="158" y="187"/>
                      <a:pt x="158" y="187"/>
                      <a:pt x="158" y="187"/>
                    </a:cubicBezTo>
                    <a:cubicBezTo>
                      <a:pt x="158" y="187"/>
                      <a:pt x="158" y="187"/>
                      <a:pt x="158" y="187"/>
                    </a:cubicBezTo>
                    <a:cubicBezTo>
                      <a:pt x="158" y="187"/>
                      <a:pt x="158" y="187"/>
                      <a:pt x="158" y="187"/>
                    </a:cubicBezTo>
                    <a:cubicBezTo>
                      <a:pt x="158" y="187"/>
                      <a:pt x="158" y="187"/>
                      <a:pt x="158" y="187"/>
                    </a:cubicBezTo>
                    <a:cubicBezTo>
                      <a:pt x="158" y="187"/>
                      <a:pt x="158"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60" y="187"/>
                      <a:pt x="160" y="187"/>
                    </a:cubicBezTo>
                    <a:cubicBezTo>
                      <a:pt x="160" y="187"/>
                      <a:pt x="160" y="187"/>
                      <a:pt x="160" y="187"/>
                    </a:cubicBezTo>
                    <a:cubicBezTo>
                      <a:pt x="160" y="187"/>
                      <a:pt x="160" y="187"/>
                      <a:pt x="160" y="187"/>
                    </a:cubicBezTo>
                    <a:cubicBezTo>
                      <a:pt x="160" y="187"/>
                      <a:pt x="160" y="187"/>
                      <a:pt x="160" y="187"/>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3" y="189"/>
                      <a:pt x="163" y="189"/>
                    </a:cubicBezTo>
                    <a:cubicBezTo>
                      <a:pt x="163" y="189"/>
                      <a:pt x="163" y="189"/>
                      <a:pt x="163" y="189"/>
                    </a:cubicBezTo>
                    <a:cubicBezTo>
                      <a:pt x="163" y="189"/>
                      <a:pt x="163" y="189"/>
                      <a:pt x="163" y="189"/>
                    </a:cubicBezTo>
                    <a:cubicBezTo>
                      <a:pt x="163" y="189"/>
                      <a:pt x="164" y="189"/>
                      <a:pt x="164" y="189"/>
                    </a:cubicBezTo>
                    <a:cubicBezTo>
                      <a:pt x="164" y="189"/>
                      <a:pt x="164" y="189"/>
                      <a:pt x="164" y="189"/>
                    </a:cubicBezTo>
                    <a:cubicBezTo>
                      <a:pt x="164" y="189"/>
                      <a:pt x="164" y="189"/>
                      <a:pt x="164"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6" y="189"/>
                    </a:cubicBezTo>
                    <a:cubicBezTo>
                      <a:pt x="166" y="189"/>
                      <a:pt x="166" y="189"/>
                      <a:pt x="166" y="189"/>
                    </a:cubicBezTo>
                    <a:cubicBezTo>
                      <a:pt x="166" y="189"/>
                      <a:pt x="166" y="189"/>
                      <a:pt x="166" y="190"/>
                    </a:cubicBezTo>
                    <a:cubicBezTo>
                      <a:pt x="166" y="190"/>
                      <a:pt x="166" y="190"/>
                      <a:pt x="166" y="190"/>
                    </a:cubicBezTo>
                    <a:cubicBezTo>
                      <a:pt x="166" y="190"/>
                      <a:pt x="166" y="190"/>
                      <a:pt x="166" y="190"/>
                    </a:cubicBezTo>
                    <a:cubicBezTo>
                      <a:pt x="166" y="190"/>
                      <a:pt x="166" y="190"/>
                      <a:pt x="166" y="190"/>
                    </a:cubicBezTo>
                    <a:cubicBezTo>
                      <a:pt x="166"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8" y="190"/>
                      <a:pt x="168" y="190"/>
                      <a:pt x="168" y="190"/>
                    </a:cubicBezTo>
                    <a:cubicBezTo>
                      <a:pt x="168" y="190"/>
                      <a:pt x="168"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1" y="190"/>
                      <a:pt x="171" y="190"/>
                    </a:cubicBezTo>
                    <a:cubicBezTo>
                      <a:pt x="171" y="191"/>
                      <a:pt x="171" y="191"/>
                      <a:pt x="171" y="191"/>
                    </a:cubicBezTo>
                    <a:cubicBezTo>
                      <a:pt x="171" y="191"/>
                      <a:pt x="171" y="191"/>
                      <a:pt x="171" y="191"/>
                    </a:cubicBezTo>
                    <a:cubicBezTo>
                      <a:pt x="171"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5" y="191"/>
                      <a:pt x="175" y="191"/>
                      <a:pt x="176" y="191"/>
                    </a:cubicBezTo>
                    <a:cubicBezTo>
                      <a:pt x="176" y="191"/>
                      <a:pt x="176" y="191"/>
                      <a:pt x="176" y="191"/>
                    </a:cubicBezTo>
                    <a:cubicBezTo>
                      <a:pt x="176" y="191"/>
                      <a:pt x="176" y="191"/>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8" y="192"/>
                      <a:pt x="179"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3"/>
                    </a:cubicBezTo>
                    <a:cubicBezTo>
                      <a:pt x="180" y="193"/>
                      <a:pt x="180" y="193"/>
                      <a:pt x="180" y="193"/>
                    </a:cubicBezTo>
                    <a:cubicBezTo>
                      <a:pt x="180" y="193"/>
                      <a:pt x="180" y="193"/>
                      <a:pt x="180" y="193"/>
                    </a:cubicBezTo>
                    <a:cubicBezTo>
                      <a:pt x="180" y="193"/>
                      <a:pt x="180"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4" y="193"/>
                      <a:pt x="184" y="193"/>
                    </a:cubicBezTo>
                    <a:cubicBezTo>
                      <a:pt x="184" y="193"/>
                      <a:pt x="184" y="193"/>
                      <a:pt x="184" y="193"/>
                    </a:cubicBezTo>
                    <a:cubicBezTo>
                      <a:pt x="184" y="193"/>
                      <a:pt x="184" y="193"/>
                      <a:pt x="184" y="193"/>
                    </a:cubicBezTo>
                    <a:cubicBezTo>
                      <a:pt x="185" y="193"/>
                      <a:pt x="185" y="193"/>
                      <a:pt x="185" y="193"/>
                    </a:cubicBezTo>
                    <a:cubicBezTo>
                      <a:pt x="185" y="193"/>
                      <a:pt x="185" y="193"/>
                      <a:pt x="185" y="193"/>
                    </a:cubicBezTo>
                    <a:cubicBezTo>
                      <a:pt x="185" y="193"/>
                      <a:pt x="185" y="193"/>
                      <a:pt x="185" y="193"/>
                    </a:cubicBezTo>
                    <a:cubicBezTo>
                      <a:pt x="185" y="193"/>
                      <a:pt x="186" y="193"/>
                      <a:pt x="186" y="193"/>
                    </a:cubicBezTo>
                    <a:cubicBezTo>
                      <a:pt x="186" y="193"/>
                      <a:pt x="186" y="193"/>
                      <a:pt x="186" y="194"/>
                    </a:cubicBezTo>
                    <a:cubicBezTo>
                      <a:pt x="186" y="194"/>
                      <a:pt x="186" y="194"/>
                      <a:pt x="186" y="194"/>
                    </a:cubicBezTo>
                    <a:cubicBezTo>
                      <a:pt x="186" y="194"/>
                      <a:pt x="186" y="194"/>
                      <a:pt x="186" y="194"/>
                    </a:cubicBezTo>
                    <a:cubicBezTo>
                      <a:pt x="186" y="194"/>
                      <a:pt x="186" y="194"/>
                      <a:pt x="186" y="194"/>
                    </a:cubicBezTo>
                    <a:cubicBezTo>
                      <a:pt x="186" y="194"/>
                      <a:pt x="186" y="194"/>
                      <a:pt x="186" y="194"/>
                    </a:cubicBezTo>
                    <a:cubicBezTo>
                      <a:pt x="186" y="194"/>
                      <a:pt x="187" y="194"/>
                      <a:pt x="187" y="194"/>
                    </a:cubicBezTo>
                    <a:cubicBezTo>
                      <a:pt x="187" y="194"/>
                      <a:pt x="187" y="194"/>
                      <a:pt x="187" y="194"/>
                    </a:cubicBezTo>
                    <a:cubicBezTo>
                      <a:pt x="187" y="194"/>
                      <a:pt x="187" y="194"/>
                      <a:pt x="187" y="194"/>
                    </a:cubicBezTo>
                    <a:cubicBezTo>
                      <a:pt x="187" y="194"/>
                      <a:pt x="188" y="194"/>
                      <a:pt x="188" y="194"/>
                    </a:cubicBezTo>
                    <a:cubicBezTo>
                      <a:pt x="188" y="194"/>
                      <a:pt x="188" y="194"/>
                      <a:pt x="188" y="194"/>
                    </a:cubicBezTo>
                    <a:cubicBezTo>
                      <a:pt x="188" y="194"/>
                      <a:pt x="188" y="194"/>
                      <a:pt x="188" y="194"/>
                    </a:cubicBezTo>
                    <a:cubicBezTo>
                      <a:pt x="188" y="194"/>
                      <a:pt x="188" y="193"/>
                      <a:pt x="188" y="193"/>
                    </a:cubicBezTo>
                    <a:cubicBezTo>
                      <a:pt x="188" y="193"/>
                      <a:pt x="188" y="193"/>
                      <a:pt x="188" y="193"/>
                    </a:cubicBezTo>
                    <a:cubicBezTo>
                      <a:pt x="188" y="193"/>
                      <a:pt x="188" y="193"/>
                      <a:pt x="188" y="193"/>
                    </a:cubicBezTo>
                    <a:cubicBezTo>
                      <a:pt x="188" y="193"/>
                      <a:pt x="188" y="193"/>
                      <a:pt x="189" y="193"/>
                    </a:cubicBezTo>
                    <a:cubicBezTo>
                      <a:pt x="189" y="193"/>
                      <a:pt x="189" y="193"/>
                      <a:pt x="189" y="193"/>
                    </a:cubicBezTo>
                    <a:cubicBezTo>
                      <a:pt x="189" y="193"/>
                      <a:pt x="189" y="193"/>
                      <a:pt x="189" y="193"/>
                    </a:cubicBezTo>
                    <a:cubicBezTo>
                      <a:pt x="189" y="193"/>
                      <a:pt x="189" y="192"/>
                      <a:pt x="189" y="192"/>
                    </a:cubicBezTo>
                    <a:cubicBezTo>
                      <a:pt x="189" y="192"/>
                      <a:pt x="189" y="192"/>
                      <a:pt x="189" y="192"/>
                    </a:cubicBezTo>
                    <a:cubicBezTo>
                      <a:pt x="189" y="191"/>
                      <a:pt x="189" y="191"/>
                      <a:pt x="189" y="191"/>
                    </a:cubicBezTo>
                    <a:cubicBezTo>
                      <a:pt x="189" y="191"/>
                      <a:pt x="189" y="191"/>
                      <a:pt x="189" y="191"/>
                    </a:cubicBezTo>
                    <a:cubicBezTo>
                      <a:pt x="189" y="189"/>
                      <a:pt x="189" y="188"/>
                      <a:pt x="189" y="187"/>
                    </a:cubicBezTo>
                    <a:cubicBezTo>
                      <a:pt x="189" y="187"/>
                      <a:pt x="189" y="187"/>
                      <a:pt x="189" y="187"/>
                    </a:cubicBezTo>
                    <a:cubicBezTo>
                      <a:pt x="189" y="187"/>
                      <a:pt x="189" y="186"/>
                      <a:pt x="189" y="186"/>
                    </a:cubicBezTo>
                    <a:cubicBezTo>
                      <a:pt x="188" y="186"/>
                      <a:pt x="188" y="186"/>
                      <a:pt x="188" y="186"/>
                    </a:cubicBezTo>
                    <a:cubicBezTo>
                      <a:pt x="188" y="185"/>
                      <a:pt x="188" y="185"/>
                      <a:pt x="188" y="185"/>
                    </a:cubicBezTo>
                    <a:cubicBezTo>
                      <a:pt x="188" y="185"/>
                      <a:pt x="188" y="185"/>
                      <a:pt x="188" y="185"/>
                    </a:cubicBezTo>
                    <a:cubicBezTo>
                      <a:pt x="188" y="184"/>
                      <a:pt x="188" y="184"/>
                      <a:pt x="188" y="183"/>
                    </a:cubicBezTo>
                    <a:cubicBezTo>
                      <a:pt x="188" y="183"/>
                      <a:pt x="188" y="183"/>
                      <a:pt x="188" y="183"/>
                    </a:cubicBezTo>
                    <a:cubicBezTo>
                      <a:pt x="188" y="183"/>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7" y="181"/>
                      <a:pt x="187" y="181"/>
                      <a:pt x="187" y="181"/>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6"/>
                      <a:pt x="186" y="176"/>
                      <a:pt x="186" y="176"/>
                    </a:cubicBezTo>
                    <a:cubicBezTo>
                      <a:pt x="186" y="176"/>
                      <a:pt x="186" y="176"/>
                      <a:pt x="186"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4"/>
                      <a:pt x="179" y="174"/>
                      <a:pt x="179" y="174"/>
                    </a:cubicBezTo>
                    <a:cubicBezTo>
                      <a:pt x="179" y="174"/>
                      <a:pt x="179" y="174"/>
                      <a:pt x="179" y="174"/>
                    </a:cubicBezTo>
                    <a:cubicBezTo>
                      <a:pt x="178" y="174"/>
                      <a:pt x="178" y="174"/>
                      <a:pt x="178" y="174"/>
                    </a:cubicBezTo>
                    <a:cubicBezTo>
                      <a:pt x="178" y="174"/>
                      <a:pt x="178" y="174"/>
                      <a:pt x="178" y="174"/>
                    </a:cubicBezTo>
                    <a:cubicBezTo>
                      <a:pt x="178" y="174"/>
                      <a:pt x="178" y="174"/>
                      <a:pt x="178" y="174"/>
                    </a:cubicBezTo>
                    <a:cubicBezTo>
                      <a:pt x="178" y="174"/>
                      <a:pt x="178" y="174"/>
                      <a:pt x="178"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5" y="174"/>
                      <a:pt x="175" y="174"/>
                    </a:cubicBezTo>
                    <a:cubicBezTo>
                      <a:pt x="175" y="174"/>
                      <a:pt x="175" y="174"/>
                      <a:pt x="175" y="174"/>
                    </a:cubicBezTo>
                    <a:cubicBezTo>
                      <a:pt x="175" y="174"/>
                      <a:pt x="175" y="174"/>
                      <a:pt x="175" y="174"/>
                    </a:cubicBezTo>
                    <a:cubicBezTo>
                      <a:pt x="175" y="174"/>
                      <a:pt x="175" y="174"/>
                      <a:pt x="175" y="174"/>
                    </a:cubicBezTo>
                    <a:cubicBezTo>
                      <a:pt x="175" y="173"/>
                      <a:pt x="175" y="173"/>
                      <a:pt x="175" y="173"/>
                    </a:cubicBezTo>
                    <a:cubicBezTo>
                      <a:pt x="175" y="173"/>
                      <a:pt x="175" y="173"/>
                      <a:pt x="175"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1" y="173"/>
                      <a:pt x="171" y="173"/>
                      <a:pt x="171" y="173"/>
                    </a:cubicBezTo>
                    <a:cubicBezTo>
                      <a:pt x="171" y="173"/>
                      <a:pt x="171" y="173"/>
                      <a:pt x="171" y="173"/>
                    </a:cubicBezTo>
                    <a:cubicBezTo>
                      <a:pt x="171" y="173"/>
                      <a:pt x="171" y="173"/>
                      <a:pt x="171" y="173"/>
                    </a:cubicBezTo>
                    <a:cubicBezTo>
                      <a:pt x="171" y="173"/>
                      <a:pt x="171" y="173"/>
                      <a:pt x="171" y="173"/>
                    </a:cubicBezTo>
                    <a:cubicBezTo>
                      <a:pt x="171" y="173"/>
                      <a:pt x="170" y="173"/>
                      <a:pt x="170" y="173"/>
                    </a:cubicBezTo>
                    <a:cubicBezTo>
                      <a:pt x="170" y="172"/>
                      <a:pt x="170" y="172"/>
                      <a:pt x="170" y="172"/>
                    </a:cubicBezTo>
                    <a:cubicBezTo>
                      <a:pt x="170" y="172"/>
                      <a:pt x="170" y="172"/>
                      <a:pt x="170" y="172"/>
                    </a:cubicBezTo>
                    <a:cubicBezTo>
                      <a:pt x="170" y="172"/>
                      <a:pt x="170" y="172"/>
                      <a:pt x="170" y="172"/>
                    </a:cubicBezTo>
                    <a:cubicBezTo>
                      <a:pt x="170"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7" y="172"/>
                    </a:cubicBezTo>
                    <a:cubicBezTo>
                      <a:pt x="167" y="172"/>
                      <a:pt x="167" y="172"/>
                      <a:pt x="167" y="172"/>
                    </a:cubicBezTo>
                    <a:cubicBezTo>
                      <a:pt x="167" y="172"/>
                      <a:pt x="167" y="172"/>
                      <a:pt x="167" y="172"/>
                    </a:cubicBezTo>
                    <a:cubicBezTo>
                      <a:pt x="167" y="172"/>
                      <a:pt x="167" y="172"/>
                      <a:pt x="167" y="172"/>
                    </a:cubicBezTo>
                    <a:cubicBezTo>
                      <a:pt x="167" y="172"/>
                      <a:pt x="167" y="172"/>
                      <a:pt x="167" y="172"/>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3" y="170"/>
                      <a:pt x="163" y="170"/>
                      <a:pt x="163" y="170"/>
                    </a:cubicBezTo>
                    <a:cubicBezTo>
                      <a:pt x="163" y="170"/>
                      <a:pt x="163" y="170"/>
                      <a:pt x="163"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69"/>
                      <a:pt x="162" y="169"/>
                      <a:pt x="162" y="169"/>
                    </a:cubicBezTo>
                    <a:cubicBezTo>
                      <a:pt x="162" y="169"/>
                      <a:pt x="162" y="169"/>
                      <a:pt x="162" y="169"/>
                    </a:cubicBezTo>
                    <a:cubicBezTo>
                      <a:pt x="162" y="169"/>
                      <a:pt x="162" y="169"/>
                      <a:pt x="162" y="169"/>
                    </a:cubicBezTo>
                    <a:cubicBezTo>
                      <a:pt x="162"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59" y="169"/>
                    </a:cubicBezTo>
                    <a:cubicBezTo>
                      <a:pt x="159" y="169"/>
                      <a:pt x="159" y="169"/>
                      <a:pt x="159" y="169"/>
                    </a:cubicBezTo>
                    <a:cubicBezTo>
                      <a:pt x="159" y="169"/>
                      <a:pt x="159" y="169"/>
                      <a:pt x="159" y="169"/>
                    </a:cubicBezTo>
                    <a:cubicBezTo>
                      <a:pt x="159" y="169"/>
                      <a:pt x="159" y="169"/>
                      <a:pt x="159" y="169"/>
                    </a:cubicBezTo>
                    <a:cubicBezTo>
                      <a:pt x="159" y="169"/>
                      <a:pt x="159" y="169"/>
                      <a:pt x="159" y="169"/>
                    </a:cubicBezTo>
                    <a:cubicBezTo>
                      <a:pt x="159" y="168"/>
                      <a:pt x="159" y="168"/>
                      <a:pt x="159" y="168"/>
                    </a:cubicBezTo>
                    <a:cubicBezTo>
                      <a:pt x="159" y="168"/>
                      <a:pt x="159" y="168"/>
                      <a:pt x="159" y="168"/>
                    </a:cubicBezTo>
                    <a:cubicBezTo>
                      <a:pt x="159" y="168"/>
                      <a:pt x="159" y="168"/>
                      <a:pt x="159"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8"/>
                    </a:cubicBezTo>
                    <a:cubicBezTo>
                      <a:pt x="159" y="148"/>
                      <a:pt x="159" y="148"/>
                      <a:pt x="159"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9"/>
                    </a:cubicBezTo>
                    <a:cubicBezTo>
                      <a:pt x="161" y="149"/>
                      <a:pt x="161" y="149"/>
                      <a:pt x="161" y="149"/>
                    </a:cubicBezTo>
                    <a:cubicBezTo>
                      <a:pt x="161" y="149"/>
                      <a:pt x="161" y="149"/>
                      <a:pt x="161" y="149"/>
                    </a:cubicBezTo>
                    <a:cubicBezTo>
                      <a:pt x="161" y="149"/>
                      <a:pt x="161" y="149"/>
                      <a:pt x="161"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3" y="149"/>
                    </a:cubicBezTo>
                    <a:cubicBezTo>
                      <a:pt x="163" y="149"/>
                      <a:pt x="163" y="149"/>
                      <a:pt x="163" y="149"/>
                    </a:cubicBezTo>
                    <a:cubicBezTo>
                      <a:pt x="163" y="149"/>
                      <a:pt x="164" y="149"/>
                      <a:pt x="164" y="149"/>
                    </a:cubicBezTo>
                    <a:cubicBezTo>
                      <a:pt x="164" y="149"/>
                      <a:pt x="164" y="149"/>
                      <a:pt x="164" y="149"/>
                    </a:cubicBezTo>
                    <a:cubicBezTo>
                      <a:pt x="164" y="149"/>
                      <a:pt x="165" y="149"/>
                      <a:pt x="165" y="149"/>
                    </a:cubicBezTo>
                    <a:cubicBezTo>
                      <a:pt x="165" y="149"/>
                      <a:pt x="165" y="149"/>
                      <a:pt x="165" y="149"/>
                    </a:cubicBezTo>
                    <a:cubicBezTo>
                      <a:pt x="165" y="149"/>
                      <a:pt x="165" y="149"/>
                      <a:pt x="165" y="149"/>
                    </a:cubicBezTo>
                    <a:cubicBezTo>
                      <a:pt x="165" y="149"/>
                      <a:pt x="165" y="149"/>
                      <a:pt x="165" y="149"/>
                    </a:cubicBezTo>
                    <a:cubicBezTo>
                      <a:pt x="165" y="149"/>
                      <a:pt x="166" y="149"/>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8" y="150"/>
                      <a:pt x="168" y="150"/>
                    </a:cubicBezTo>
                    <a:cubicBezTo>
                      <a:pt x="168" y="150"/>
                      <a:pt x="168" y="150"/>
                      <a:pt x="168" y="150"/>
                    </a:cubicBezTo>
                    <a:cubicBezTo>
                      <a:pt x="168" y="150"/>
                      <a:pt x="168" y="150"/>
                      <a:pt x="168" y="150"/>
                    </a:cubicBezTo>
                    <a:cubicBezTo>
                      <a:pt x="168" y="150"/>
                      <a:pt x="168" y="150"/>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2"/>
                    </a:cubicBezTo>
                    <a:cubicBezTo>
                      <a:pt x="171" y="152"/>
                      <a:pt x="171"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4" y="153"/>
                    </a:cubicBezTo>
                    <a:cubicBezTo>
                      <a:pt x="174" y="153"/>
                      <a:pt x="174" y="153"/>
                      <a:pt x="174" y="153"/>
                    </a:cubicBezTo>
                    <a:cubicBezTo>
                      <a:pt x="174" y="153"/>
                      <a:pt x="174" y="153"/>
                      <a:pt x="174" y="153"/>
                    </a:cubicBezTo>
                    <a:cubicBezTo>
                      <a:pt x="174" y="153"/>
                      <a:pt x="174" y="153"/>
                      <a:pt x="174" y="153"/>
                    </a:cubicBezTo>
                    <a:cubicBezTo>
                      <a:pt x="174" y="153"/>
                      <a:pt x="174"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6" y="153"/>
                      <a:pt x="176" y="153"/>
                    </a:cubicBezTo>
                    <a:cubicBezTo>
                      <a:pt x="176" y="153"/>
                      <a:pt x="176" y="153"/>
                      <a:pt x="176" y="153"/>
                    </a:cubicBezTo>
                    <a:cubicBezTo>
                      <a:pt x="176" y="153"/>
                      <a:pt x="176" y="153"/>
                      <a:pt x="176" y="153"/>
                    </a:cubicBezTo>
                    <a:cubicBezTo>
                      <a:pt x="177" y="153"/>
                      <a:pt x="177" y="153"/>
                      <a:pt x="177" y="153"/>
                    </a:cubicBezTo>
                    <a:cubicBezTo>
                      <a:pt x="177" y="153"/>
                      <a:pt x="177" y="153"/>
                      <a:pt x="177" y="153"/>
                    </a:cubicBezTo>
                    <a:cubicBezTo>
                      <a:pt x="177" y="153"/>
                      <a:pt x="177" y="153"/>
                      <a:pt x="177" y="153"/>
                    </a:cubicBezTo>
                    <a:cubicBezTo>
                      <a:pt x="177"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9" y="153"/>
                      <a:pt x="179" y="153"/>
                      <a:pt x="179" y="153"/>
                    </a:cubicBezTo>
                    <a:cubicBezTo>
                      <a:pt x="179" y="153"/>
                      <a:pt x="179" y="153"/>
                      <a:pt x="179" y="153"/>
                    </a:cubicBezTo>
                    <a:cubicBezTo>
                      <a:pt x="179" y="153"/>
                      <a:pt x="179" y="153"/>
                      <a:pt x="179" y="153"/>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2" y="154"/>
                      <a:pt x="182" y="154"/>
                      <a:pt x="182" y="154"/>
                    </a:cubicBezTo>
                    <a:cubicBezTo>
                      <a:pt x="182" y="154"/>
                      <a:pt x="182" y="154"/>
                      <a:pt x="182" y="155"/>
                    </a:cubicBezTo>
                    <a:cubicBezTo>
                      <a:pt x="182" y="155"/>
                      <a:pt x="182" y="155"/>
                      <a:pt x="182" y="155"/>
                    </a:cubicBezTo>
                    <a:cubicBezTo>
                      <a:pt x="182" y="155"/>
                      <a:pt x="182" y="155"/>
                      <a:pt x="182" y="155"/>
                    </a:cubicBezTo>
                    <a:cubicBezTo>
                      <a:pt x="182"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6" y="155"/>
                    </a:cubicBezTo>
                    <a:cubicBezTo>
                      <a:pt x="186" y="155"/>
                      <a:pt x="186" y="155"/>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8" y="156"/>
                      <a:pt x="188" y="156"/>
                      <a:pt x="188" y="156"/>
                    </a:cubicBezTo>
                    <a:cubicBezTo>
                      <a:pt x="188" y="156"/>
                      <a:pt x="188" y="156"/>
                      <a:pt x="188" y="156"/>
                    </a:cubicBezTo>
                    <a:cubicBezTo>
                      <a:pt x="188" y="156"/>
                      <a:pt x="188" y="156"/>
                      <a:pt x="188"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90" y="156"/>
                    </a:cubicBezTo>
                    <a:cubicBezTo>
                      <a:pt x="190" y="156"/>
                      <a:pt x="190" y="156"/>
                      <a:pt x="190" y="156"/>
                    </a:cubicBezTo>
                    <a:cubicBezTo>
                      <a:pt x="190" y="156"/>
                      <a:pt x="190" y="156"/>
                      <a:pt x="190" y="156"/>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2" y="157"/>
                    </a:cubicBezTo>
                    <a:cubicBezTo>
                      <a:pt x="192" y="157"/>
                      <a:pt x="192" y="157"/>
                      <a:pt x="192" y="157"/>
                    </a:cubicBezTo>
                    <a:cubicBezTo>
                      <a:pt x="192" y="157"/>
                      <a:pt x="192" y="157"/>
                      <a:pt x="192" y="157"/>
                    </a:cubicBezTo>
                    <a:cubicBezTo>
                      <a:pt x="192" y="157"/>
                      <a:pt x="192" y="157"/>
                      <a:pt x="192" y="157"/>
                    </a:cubicBezTo>
                    <a:cubicBezTo>
                      <a:pt x="192"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4" y="157"/>
                    </a:cubicBezTo>
                    <a:cubicBezTo>
                      <a:pt x="194" y="157"/>
                      <a:pt x="194" y="157"/>
                      <a:pt x="194" y="157"/>
                    </a:cubicBezTo>
                    <a:cubicBezTo>
                      <a:pt x="194" y="157"/>
                      <a:pt x="194" y="157"/>
                      <a:pt x="194" y="158"/>
                    </a:cubicBezTo>
                    <a:cubicBezTo>
                      <a:pt x="194" y="158"/>
                      <a:pt x="194" y="158"/>
                      <a:pt x="194" y="158"/>
                    </a:cubicBezTo>
                    <a:cubicBezTo>
                      <a:pt x="194" y="158"/>
                      <a:pt x="194" y="158"/>
                      <a:pt x="194" y="158"/>
                    </a:cubicBezTo>
                    <a:cubicBezTo>
                      <a:pt x="194" y="158"/>
                      <a:pt x="194"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8" y="158"/>
                      <a:pt x="198" y="158"/>
                    </a:cubicBezTo>
                    <a:cubicBezTo>
                      <a:pt x="198" y="158"/>
                      <a:pt x="198" y="158"/>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200" y="159"/>
                      <a:pt x="200" y="159"/>
                      <a:pt x="200" y="159"/>
                    </a:cubicBezTo>
                    <a:cubicBezTo>
                      <a:pt x="200" y="159"/>
                      <a:pt x="200" y="159"/>
                      <a:pt x="200" y="159"/>
                    </a:cubicBezTo>
                    <a:cubicBezTo>
                      <a:pt x="200" y="159"/>
                      <a:pt x="200" y="159"/>
                      <a:pt x="200" y="159"/>
                    </a:cubicBezTo>
                    <a:cubicBezTo>
                      <a:pt x="200" y="159"/>
                      <a:pt x="200" y="159"/>
                      <a:pt x="201" y="159"/>
                    </a:cubicBezTo>
                    <a:cubicBezTo>
                      <a:pt x="201" y="159"/>
                      <a:pt x="201" y="159"/>
                      <a:pt x="201" y="159"/>
                    </a:cubicBezTo>
                    <a:cubicBezTo>
                      <a:pt x="201" y="159"/>
                      <a:pt x="201" y="159"/>
                      <a:pt x="201" y="160"/>
                    </a:cubicBezTo>
                    <a:cubicBezTo>
                      <a:pt x="201" y="160"/>
                      <a:pt x="201" y="160"/>
                      <a:pt x="201" y="160"/>
                    </a:cubicBezTo>
                    <a:cubicBezTo>
                      <a:pt x="201" y="160"/>
                      <a:pt x="201" y="160"/>
                      <a:pt x="201" y="160"/>
                    </a:cubicBezTo>
                    <a:cubicBezTo>
                      <a:pt x="201" y="160"/>
                      <a:pt x="201" y="160"/>
                      <a:pt x="201" y="160"/>
                    </a:cubicBezTo>
                    <a:cubicBezTo>
                      <a:pt x="201"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5" y="160"/>
                      <a:pt x="205" y="160"/>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4"/>
                      <a:pt x="207" y="164"/>
                      <a:pt x="207" y="164"/>
                    </a:cubicBezTo>
                    <a:cubicBezTo>
                      <a:pt x="207" y="164"/>
                      <a:pt x="207" y="164"/>
                      <a:pt x="207" y="164"/>
                    </a:cubicBezTo>
                    <a:cubicBezTo>
                      <a:pt x="207" y="164"/>
                      <a:pt x="207" y="164"/>
                      <a:pt x="207" y="164"/>
                    </a:cubicBezTo>
                    <a:cubicBezTo>
                      <a:pt x="207" y="165"/>
                      <a:pt x="207" y="165"/>
                      <a:pt x="207" y="165"/>
                    </a:cubicBezTo>
                    <a:cubicBezTo>
                      <a:pt x="207" y="165"/>
                      <a:pt x="207" y="165"/>
                      <a:pt x="207" y="165"/>
                    </a:cubicBezTo>
                    <a:cubicBezTo>
                      <a:pt x="207" y="165"/>
                      <a:pt x="207" y="165"/>
                      <a:pt x="207" y="165"/>
                    </a:cubicBezTo>
                    <a:cubicBezTo>
                      <a:pt x="207" y="165"/>
                      <a:pt x="207" y="166"/>
                      <a:pt x="207" y="167"/>
                    </a:cubicBezTo>
                    <a:cubicBezTo>
                      <a:pt x="207" y="167"/>
                      <a:pt x="207" y="167"/>
                      <a:pt x="207" y="167"/>
                    </a:cubicBezTo>
                    <a:cubicBezTo>
                      <a:pt x="207" y="167"/>
                      <a:pt x="207" y="167"/>
                      <a:pt x="208" y="167"/>
                    </a:cubicBezTo>
                    <a:cubicBezTo>
                      <a:pt x="208" y="167"/>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70"/>
                      <a:pt x="208" y="170"/>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2"/>
                      <a:pt x="208" y="172"/>
                    </a:cubicBezTo>
                    <a:cubicBezTo>
                      <a:pt x="208" y="172"/>
                      <a:pt x="208"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3"/>
                      <a:pt x="209" y="173"/>
                      <a:pt x="209" y="173"/>
                    </a:cubicBezTo>
                    <a:cubicBezTo>
                      <a:pt x="209" y="173"/>
                      <a:pt x="209" y="173"/>
                      <a:pt x="209" y="173"/>
                    </a:cubicBezTo>
                    <a:cubicBezTo>
                      <a:pt x="209" y="173"/>
                      <a:pt x="209" y="173"/>
                      <a:pt x="209" y="173"/>
                    </a:cubicBezTo>
                    <a:cubicBezTo>
                      <a:pt x="209" y="173"/>
                      <a:pt x="209" y="173"/>
                      <a:pt x="209" y="173"/>
                    </a:cubicBezTo>
                    <a:cubicBezTo>
                      <a:pt x="209" y="173"/>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6"/>
                      <a:pt x="209" y="176"/>
                      <a:pt x="209" y="176"/>
                    </a:cubicBezTo>
                    <a:cubicBezTo>
                      <a:pt x="209" y="176"/>
                      <a:pt x="209" y="176"/>
                      <a:pt x="209" y="176"/>
                    </a:cubicBezTo>
                    <a:cubicBezTo>
                      <a:pt x="209" y="176"/>
                      <a:pt x="209" y="176"/>
                      <a:pt x="209" y="176"/>
                    </a:cubicBezTo>
                    <a:cubicBezTo>
                      <a:pt x="209" y="176"/>
                      <a:pt x="209" y="177"/>
                      <a:pt x="209" y="177"/>
                    </a:cubicBezTo>
                    <a:cubicBezTo>
                      <a:pt x="210" y="177"/>
                      <a:pt x="210" y="177"/>
                      <a:pt x="210" y="177"/>
                    </a:cubicBezTo>
                    <a:cubicBezTo>
                      <a:pt x="210" y="178"/>
                      <a:pt x="210" y="178"/>
                      <a:pt x="210" y="179"/>
                    </a:cubicBezTo>
                    <a:cubicBezTo>
                      <a:pt x="210" y="179"/>
                      <a:pt x="210" y="179"/>
                      <a:pt x="210" y="179"/>
                    </a:cubicBezTo>
                    <a:cubicBezTo>
                      <a:pt x="210" y="179"/>
                      <a:pt x="210" y="179"/>
                      <a:pt x="210" y="180"/>
                    </a:cubicBezTo>
                    <a:cubicBezTo>
                      <a:pt x="210" y="180"/>
                      <a:pt x="210" y="180"/>
                      <a:pt x="210" y="180"/>
                    </a:cubicBezTo>
                    <a:cubicBezTo>
                      <a:pt x="210" y="180"/>
                      <a:pt x="210" y="180"/>
                      <a:pt x="210" y="181"/>
                    </a:cubicBezTo>
                    <a:cubicBezTo>
                      <a:pt x="210" y="181"/>
                      <a:pt x="210" y="181"/>
                      <a:pt x="210" y="181"/>
                    </a:cubicBezTo>
                    <a:cubicBezTo>
                      <a:pt x="210" y="181"/>
                      <a:pt x="210" y="181"/>
                      <a:pt x="210" y="181"/>
                    </a:cubicBezTo>
                    <a:cubicBezTo>
                      <a:pt x="210" y="181"/>
                      <a:pt x="210" y="181"/>
                      <a:pt x="210" y="181"/>
                    </a:cubicBezTo>
                    <a:cubicBezTo>
                      <a:pt x="210" y="182"/>
                      <a:pt x="210" y="183"/>
                      <a:pt x="210" y="183"/>
                    </a:cubicBezTo>
                    <a:cubicBezTo>
                      <a:pt x="210" y="183"/>
                      <a:pt x="210" y="183"/>
                      <a:pt x="210" y="183"/>
                    </a:cubicBezTo>
                    <a:cubicBezTo>
                      <a:pt x="210" y="184"/>
                      <a:pt x="210" y="184"/>
                      <a:pt x="210" y="184"/>
                    </a:cubicBezTo>
                    <a:cubicBezTo>
                      <a:pt x="210" y="184"/>
                      <a:pt x="210" y="184"/>
                      <a:pt x="210" y="184"/>
                    </a:cubicBezTo>
                    <a:cubicBezTo>
                      <a:pt x="210" y="184"/>
                      <a:pt x="210" y="185"/>
                      <a:pt x="210" y="186"/>
                    </a:cubicBezTo>
                    <a:cubicBezTo>
                      <a:pt x="210" y="186"/>
                      <a:pt x="210" y="186"/>
                      <a:pt x="210" y="186"/>
                    </a:cubicBezTo>
                    <a:cubicBezTo>
                      <a:pt x="210" y="186"/>
                      <a:pt x="210" y="186"/>
                      <a:pt x="210" y="186"/>
                    </a:cubicBezTo>
                    <a:cubicBezTo>
                      <a:pt x="210" y="186"/>
                      <a:pt x="210" y="186"/>
                      <a:pt x="210" y="186"/>
                    </a:cubicBezTo>
                    <a:cubicBezTo>
                      <a:pt x="210" y="186"/>
                      <a:pt x="210" y="187"/>
                      <a:pt x="210" y="187"/>
                    </a:cubicBezTo>
                    <a:cubicBezTo>
                      <a:pt x="210" y="187"/>
                      <a:pt x="210" y="187"/>
                      <a:pt x="210" y="187"/>
                    </a:cubicBezTo>
                    <a:cubicBezTo>
                      <a:pt x="210" y="187"/>
                      <a:pt x="210" y="187"/>
                      <a:pt x="210" y="187"/>
                    </a:cubicBezTo>
                    <a:cubicBezTo>
                      <a:pt x="210" y="187"/>
                      <a:pt x="210" y="187"/>
                      <a:pt x="210" y="187"/>
                    </a:cubicBezTo>
                    <a:cubicBezTo>
                      <a:pt x="210" y="187"/>
                      <a:pt x="210" y="187"/>
                      <a:pt x="210" y="187"/>
                    </a:cubicBezTo>
                    <a:cubicBezTo>
                      <a:pt x="210" y="187"/>
                      <a:pt x="210" y="188"/>
                      <a:pt x="210" y="188"/>
                    </a:cubicBezTo>
                    <a:cubicBezTo>
                      <a:pt x="210" y="188"/>
                      <a:pt x="210" y="188"/>
                      <a:pt x="210" y="188"/>
                    </a:cubicBezTo>
                    <a:cubicBezTo>
                      <a:pt x="210" y="188"/>
                      <a:pt x="210" y="188"/>
                      <a:pt x="210" y="188"/>
                    </a:cubicBezTo>
                    <a:cubicBezTo>
                      <a:pt x="210" y="188"/>
                      <a:pt x="210" y="188"/>
                      <a:pt x="210" y="189"/>
                    </a:cubicBezTo>
                    <a:cubicBezTo>
                      <a:pt x="210" y="189"/>
                      <a:pt x="210" y="189"/>
                      <a:pt x="211" y="189"/>
                    </a:cubicBezTo>
                    <a:cubicBezTo>
                      <a:pt x="211" y="189"/>
                      <a:pt x="211" y="189"/>
                      <a:pt x="211" y="189"/>
                    </a:cubicBezTo>
                    <a:cubicBezTo>
                      <a:pt x="211" y="189"/>
                      <a:pt x="211" y="189"/>
                      <a:pt x="211" y="189"/>
                    </a:cubicBezTo>
                    <a:cubicBezTo>
                      <a:pt x="211" y="189"/>
                      <a:pt x="211" y="189"/>
                      <a:pt x="211" y="189"/>
                    </a:cubicBezTo>
                    <a:cubicBezTo>
                      <a:pt x="211" y="189"/>
                      <a:pt x="211" y="189"/>
                      <a:pt x="211" y="190"/>
                    </a:cubicBezTo>
                    <a:cubicBezTo>
                      <a:pt x="211" y="190"/>
                      <a:pt x="211" y="190"/>
                      <a:pt x="211" y="190"/>
                    </a:cubicBezTo>
                    <a:cubicBezTo>
                      <a:pt x="211" y="190"/>
                      <a:pt x="211" y="190"/>
                      <a:pt x="211"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09" y="190"/>
                      <a:pt x="209" y="190"/>
                    </a:cubicBezTo>
                    <a:cubicBezTo>
                      <a:pt x="209" y="190"/>
                      <a:pt x="209" y="190"/>
                      <a:pt x="209" y="190"/>
                    </a:cubicBezTo>
                    <a:cubicBezTo>
                      <a:pt x="209" y="190"/>
                      <a:pt x="209" y="190"/>
                      <a:pt x="209" y="190"/>
                    </a:cubicBezTo>
                    <a:cubicBezTo>
                      <a:pt x="209" y="191"/>
                      <a:pt x="209" y="191"/>
                      <a:pt x="209" y="191"/>
                    </a:cubicBezTo>
                    <a:cubicBezTo>
                      <a:pt x="209" y="191"/>
                      <a:pt x="209" y="191"/>
                      <a:pt x="209" y="191"/>
                    </a:cubicBezTo>
                    <a:cubicBezTo>
                      <a:pt x="209" y="191"/>
                      <a:pt x="209" y="191"/>
                      <a:pt x="209" y="191"/>
                    </a:cubicBezTo>
                    <a:cubicBezTo>
                      <a:pt x="209"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3"/>
                    </a:cubicBezTo>
                    <a:cubicBezTo>
                      <a:pt x="211" y="193"/>
                      <a:pt x="211" y="193"/>
                      <a:pt x="211" y="193"/>
                    </a:cubicBezTo>
                    <a:cubicBezTo>
                      <a:pt x="211" y="193"/>
                      <a:pt x="211" y="193"/>
                      <a:pt x="211" y="193"/>
                    </a:cubicBezTo>
                    <a:cubicBezTo>
                      <a:pt x="211" y="193"/>
                      <a:pt x="211" y="193"/>
                      <a:pt x="211" y="193"/>
                    </a:cubicBezTo>
                    <a:cubicBezTo>
                      <a:pt x="211" y="193"/>
                      <a:pt x="211" y="193"/>
                      <a:pt x="211" y="193"/>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5"/>
                      <a:pt x="211" y="195"/>
                      <a:pt x="211" y="195"/>
                    </a:cubicBezTo>
                    <a:cubicBezTo>
                      <a:pt x="211" y="195"/>
                      <a:pt x="211" y="195"/>
                      <a:pt x="211" y="195"/>
                    </a:cubicBezTo>
                    <a:cubicBezTo>
                      <a:pt x="211" y="195"/>
                      <a:pt x="211" y="195"/>
                      <a:pt x="211" y="195"/>
                    </a:cubicBezTo>
                    <a:cubicBezTo>
                      <a:pt x="211" y="195"/>
                      <a:pt x="211" y="196"/>
                      <a:pt x="211" y="196"/>
                    </a:cubicBezTo>
                    <a:cubicBezTo>
                      <a:pt x="211" y="196"/>
                      <a:pt x="211" y="196"/>
                      <a:pt x="212" y="196"/>
                    </a:cubicBezTo>
                    <a:cubicBezTo>
                      <a:pt x="212" y="196"/>
                      <a:pt x="212" y="196"/>
                      <a:pt x="212" y="196"/>
                    </a:cubicBezTo>
                    <a:cubicBezTo>
                      <a:pt x="212" y="196"/>
                      <a:pt x="212" y="196"/>
                      <a:pt x="212" y="196"/>
                    </a:cubicBezTo>
                    <a:cubicBezTo>
                      <a:pt x="212" y="196"/>
                      <a:pt x="212" y="196"/>
                      <a:pt x="212" y="196"/>
                    </a:cubicBezTo>
                    <a:cubicBezTo>
                      <a:pt x="212" y="196"/>
                      <a:pt x="212" y="196"/>
                      <a:pt x="212" y="196"/>
                    </a:cubicBezTo>
                    <a:cubicBezTo>
                      <a:pt x="212" y="196"/>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8"/>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201"/>
                      <a:pt x="212" y="202"/>
                      <a:pt x="212" y="203"/>
                    </a:cubicBezTo>
                    <a:cubicBezTo>
                      <a:pt x="212" y="203"/>
                      <a:pt x="212" y="203"/>
                      <a:pt x="212" y="203"/>
                    </a:cubicBezTo>
                    <a:cubicBezTo>
                      <a:pt x="212" y="203"/>
                      <a:pt x="212" y="203"/>
                      <a:pt x="212" y="203"/>
                    </a:cubicBezTo>
                    <a:cubicBezTo>
                      <a:pt x="212" y="203"/>
                      <a:pt x="212" y="203"/>
                      <a:pt x="212" y="203"/>
                    </a:cubicBezTo>
                    <a:cubicBezTo>
                      <a:pt x="212" y="203"/>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5"/>
                      <a:pt x="212" y="205"/>
                      <a:pt x="212" y="206"/>
                    </a:cubicBezTo>
                    <a:cubicBezTo>
                      <a:pt x="212" y="206"/>
                      <a:pt x="212" y="206"/>
                      <a:pt x="212" y="206"/>
                    </a:cubicBezTo>
                    <a:cubicBezTo>
                      <a:pt x="212" y="206"/>
                      <a:pt x="212" y="206"/>
                      <a:pt x="212" y="206"/>
                    </a:cubicBezTo>
                    <a:cubicBezTo>
                      <a:pt x="212" y="206"/>
                      <a:pt x="212" y="206"/>
                      <a:pt x="212" y="206"/>
                    </a:cubicBezTo>
                    <a:cubicBezTo>
                      <a:pt x="212" y="206"/>
                      <a:pt x="212" y="207"/>
                      <a:pt x="212" y="207"/>
                    </a:cubicBezTo>
                    <a:cubicBezTo>
                      <a:pt x="212" y="207"/>
                      <a:pt x="212" y="207"/>
                      <a:pt x="212" y="207"/>
                    </a:cubicBezTo>
                    <a:cubicBezTo>
                      <a:pt x="212" y="207"/>
                      <a:pt x="212" y="207"/>
                      <a:pt x="212" y="207"/>
                    </a:cubicBezTo>
                    <a:cubicBezTo>
                      <a:pt x="212" y="207"/>
                      <a:pt x="212" y="207"/>
                      <a:pt x="212" y="207"/>
                    </a:cubicBezTo>
                    <a:cubicBezTo>
                      <a:pt x="212" y="207"/>
                      <a:pt x="212" y="208"/>
                      <a:pt x="212" y="208"/>
                    </a:cubicBezTo>
                    <a:cubicBezTo>
                      <a:pt x="212" y="208"/>
                      <a:pt x="212" y="208"/>
                      <a:pt x="212" y="208"/>
                    </a:cubicBezTo>
                    <a:cubicBezTo>
                      <a:pt x="212" y="208"/>
                      <a:pt x="212" y="208"/>
                      <a:pt x="212" y="208"/>
                    </a:cubicBezTo>
                    <a:cubicBezTo>
                      <a:pt x="212" y="208"/>
                      <a:pt x="212" y="209"/>
                      <a:pt x="212" y="209"/>
                    </a:cubicBezTo>
                    <a:cubicBezTo>
                      <a:pt x="212" y="209"/>
                      <a:pt x="212" y="209"/>
                      <a:pt x="212" y="209"/>
                    </a:cubicBezTo>
                    <a:cubicBezTo>
                      <a:pt x="212" y="209"/>
                      <a:pt x="212" y="209"/>
                      <a:pt x="212" y="209"/>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1"/>
                    </a:cubicBezTo>
                    <a:cubicBezTo>
                      <a:pt x="213" y="211"/>
                      <a:pt x="213" y="211"/>
                      <a:pt x="213" y="211"/>
                    </a:cubicBezTo>
                    <a:cubicBezTo>
                      <a:pt x="213" y="211"/>
                      <a:pt x="213" y="211"/>
                      <a:pt x="213" y="212"/>
                    </a:cubicBezTo>
                    <a:cubicBezTo>
                      <a:pt x="213" y="212"/>
                      <a:pt x="213" y="212"/>
                      <a:pt x="213" y="212"/>
                    </a:cubicBezTo>
                    <a:cubicBezTo>
                      <a:pt x="213" y="212"/>
                      <a:pt x="213" y="212"/>
                      <a:pt x="213" y="212"/>
                    </a:cubicBezTo>
                    <a:cubicBezTo>
                      <a:pt x="213" y="213"/>
                      <a:pt x="213" y="213"/>
                      <a:pt x="213" y="214"/>
                    </a:cubicBezTo>
                    <a:cubicBezTo>
                      <a:pt x="213" y="214"/>
                      <a:pt x="213" y="214"/>
                      <a:pt x="213" y="214"/>
                    </a:cubicBezTo>
                    <a:cubicBezTo>
                      <a:pt x="213" y="214"/>
                      <a:pt x="213" y="214"/>
                      <a:pt x="213" y="214"/>
                    </a:cubicBezTo>
                    <a:cubicBezTo>
                      <a:pt x="213" y="214"/>
                      <a:pt x="213" y="214"/>
                      <a:pt x="213" y="214"/>
                    </a:cubicBezTo>
                    <a:cubicBezTo>
                      <a:pt x="213" y="214"/>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6"/>
                      <a:pt x="213" y="217"/>
                      <a:pt x="213" y="218"/>
                    </a:cubicBezTo>
                    <a:cubicBezTo>
                      <a:pt x="213" y="218"/>
                      <a:pt x="213" y="218"/>
                      <a:pt x="213" y="218"/>
                    </a:cubicBezTo>
                    <a:cubicBezTo>
                      <a:pt x="213" y="218"/>
                      <a:pt x="213" y="218"/>
                      <a:pt x="213" y="218"/>
                    </a:cubicBezTo>
                    <a:cubicBezTo>
                      <a:pt x="213" y="218"/>
                      <a:pt x="213" y="218"/>
                      <a:pt x="213" y="218"/>
                    </a:cubicBezTo>
                    <a:cubicBezTo>
                      <a:pt x="213" y="218"/>
                      <a:pt x="213" y="218"/>
                      <a:pt x="213" y="218"/>
                    </a:cubicBezTo>
                    <a:cubicBezTo>
                      <a:pt x="213" y="218"/>
                      <a:pt x="213" y="218"/>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2" y="221"/>
                    </a:cubicBezTo>
                    <a:cubicBezTo>
                      <a:pt x="212" y="221"/>
                      <a:pt x="212" y="221"/>
                      <a:pt x="212" y="221"/>
                    </a:cubicBezTo>
                    <a:cubicBezTo>
                      <a:pt x="212" y="221"/>
                      <a:pt x="212" y="221"/>
                      <a:pt x="212" y="221"/>
                    </a:cubicBezTo>
                    <a:cubicBezTo>
                      <a:pt x="212" y="221"/>
                      <a:pt x="212" y="221"/>
                      <a:pt x="212" y="221"/>
                    </a:cubicBezTo>
                    <a:cubicBezTo>
                      <a:pt x="212" y="221"/>
                      <a:pt x="212" y="221"/>
                      <a:pt x="212" y="221"/>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1" y="222"/>
                      <a:pt x="211" y="222"/>
                      <a:pt x="211" y="222"/>
                    </a:cubicBezTo>
                    <a:cubicBezTo>
                      <a:pt x="211" y="222"/>
                      <a:pt x="211" y="222"/>
                      <a:pt x="211" y="222"/>
                    </a:cubicBezTo>
                    <a:cubicBezTo>
                      <a:pt x="211" y="222"/>
                      <a:pt x="211" y="222"/>
                      <a:pt x="211" y="222"/>
                    </a:cubicBezTo>
                    <a:cubicBezTo>
                      <a:pt x="211"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8" y="222"/>
                    </a:cubicBezTo>
                    <a:cubicBezTo>
                      <a:pt x="208" y="222"/>
                      <a:pt x="208" y="222"/>
                      <a:pt x="208" y="222"/>
                    </a:cubicBezTo>
                    <a:cubicBezTo>
                      <a:pt x="208" y="222"/>
                      <a:pt x="208" y="222"/>
                      <a:pt x="208" y="222"/>
                    </a:cubicBezTo>
                    <a:cubicBezTo>
                      <a:pt x="208" y="222"/>
                      <a:pt x="208" y="222"/>
                      <a:pt x="208" y="222"/>
                    </a:cubicBezTo>
                    <a:cubicBezTo>
                      <a:pt x="208" y="222"/>
                      <a:pt x="208"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3"/>
                    </a:cubicBezTo>
                    <a:cubicBezTo>
                      <a:pt x="207" y="223"/>
                      <a:pt x="207" y="223"/>
                      <a:pt x="207" y="223"/>
                    </a:cubicBezTo>
                    <a:cubicBezTo>
                      <a:pt x="206" y="223"/>
                      <a:pt x="206" y="223"/>
                      <a:pt x="206" y="223"/>
                    </a:cubicBezTo>
                    <a:cubicBezTo>
                      <a:pt x="206" y="223"/>
                      <a:pt x="206" y="223"/>
                      <a:pt x="206" y="223"/>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3"/>
                    </a:cubicBezTo>
                    <a:cubicBezTo>
                      <a:pt x="205" y="223"/>
                      <a:pt x="205" y="223"/>
                      <a:pt x="205" y="223"/>
                    </a:cubicBezTo>
                    <a:cubicBezTo>
                      <a:pt x="205" y="223"/>
                      <a:pt x="205" y="223"/>
                      <a:pt x="204" y="223"/>
                    </a:cubicBezTo>
                    <a:cubicBezTo>
                      <a:pt x="204" y="223"/>
                      <a:pt x="204" y="223"/>
                      <a:pt x="204" y="223"/>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3" y="222"/>
                      <a:pt x="203" y="222"/>
                      <a:pt x="203" y="222"/>
                    </a:cubicBezTo>
                    <a:cubicBezTo>
                      <a:pt x="203" y="222"/>
                      <a:pt x="203" y="222"/>
                      <a:pt x="203" y="223"/>
                    </a:cubicBezTo>
                    <a:cubicBezTo>
                      <a:pt x="203" y="223"/>
                      <a:pt x="203" y="223"/>
                      <a:pt x="203" y="223"/>
                    </a:cubicBezTo>
                    <a:cubicBezTo>
                      <a:pt x="203" y="223"/>
                      <a:pt x="203" y="223"/>
                      <a:pt x="202" y="223"/>
                    </a:cubicBezTo>
                    <a:close/>
                    <a:moveTo>
                      <a:pt x="156" y="105"/>
                    </a:move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9" y="128"/>
                      <a:pt x="159" y="128"/>
                      <a:pt x="159" y="128"/>
                    </a:cubicBezTo>
                    <a:cubicBezTo>
                      <a:pt x="159" y="128"/>
                      <a:pt x="159" y="128"/>
                      <a:pt x="159" y="128"/>
                    </a:cubicBezTo>
                    <a:cubicBezTo>
                      <a:pt x="159" y="128"/>
                      <a:pt x="159" y="128"/>
                      <a:pt x="159" y="129"/>
                    </a:cubicBezTo>
                    <a:cubicBezTo>
                      <a:pt x="159" y="129"/>
                      <a:pt x="159" y="129"/>
                      <a:pt x="159" y="129"/>
                    </a:cubicBezTo>
                    <a:cubicBezTo>
                      <a:pt x="159" y="129"/>
                      <a:pt x="159" y="129"/>
                      <a:pt x="159" y="129"/>
                    </a:cubicBezTo>
                    <a:cubicBezTo>
                      <a:pt x="159" y="129"/>
                      <a:pt x="159" y="129"/>
                      <a:pt x="159" y="129"/>
                    </a:cubicBezTo>
                    <a:cubicBezTo>
                      <a:pt x="159" y="129"/>
                      <a:pt x="159" y="129"/>
                      <a:pt x="159"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1"/>
                    </a:cubicBezTo>
                    <a:cubicBezTo>
                      <a:pt x="163" y="131"/>
                      <a:pt x="163" y="131"/>
                      <a:pt x="163" y="131"/>
                    </a:cubicBezTo>
                    <a:cubicBezTo>
                      <a:pt x="163" y="131"/>
                      <a:pt x="163" y="131"/>
                      <a:pt x="163" y="131"/>
                    </a:cubicBezTo>
                    <a:cubicBezTo>
                      <a:pt x="163" y="131"/>
                      <a:pt x="163" y="131"/>
                      <a:pt x="163" y="131"/>
                    </a:cubicBezTo>
                    <a:cubicBezTo>
                      <a:pt x="163" y="131"/>
                      <a:pt x="163" y="131"/>
                      <a:pt x="163" y="131"/>
                    </a:cubicBezTo>
                    <a:cubicBezTo>
                      <a:pt x="163" y="131"/>
                      <a:pt x="163"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2"/>
                    </a:cubicBezTo>
                    <a:cubicBezTo>
                      <a:pt x="165" y="132"/>
                      <a:pt x="165" y="132"/>
                      <a:pt x="165"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8" y="132"/>
                      <a:pt x="168" y="132"/>
                      <a:pt x="168" y="132"/>
                    </a:cubicBezTo>
                    <a:cubicBezTo>
                      <a:pt x="168" y="132"/>
                      <a:pt x="168" y="132"/>
                      <a:pt x="168" y="132"/>
                    </a:cubicBezTo>
                    <a:cubicBezTo>
                      <a:pt x="168" y="132"/>
                      <a:pt x="168" y="132"/>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1" y="133"/>
                      <a:pt x="171" y="133"/>
                      <a:pt x="171" y="133"/>
                    </a:cubicBezTo>
                    <a:cubicBezTo>
                      <a:pt x="171" y="133"/>
                      <a:pt x="171" y="133"/>
                      <a:pt x="171" y="133"/>
                    </a:cubicBezTo>
                    <a:cubicBezTo>
                      <a:pt x="171" y="133"/>
                      <a:pt x="171" y="133"/>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5"/>
                    </a:cubicBezTo>
                    <a:cubicBezTo>
                      <a:pt x="172" y="135"/>
                      <a:pt x="172" y="135"/>
                      <a:pt x="172" y="135"/>
                    </a:cubicBezTo>
                    <a:cubicBezTo>
                      <a:pt x="172" y="135"/>
                      <a:pt x="172"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6"/>
                    </a:cubicBezTo>
                    <a:cubicBezTo>
                      <a:pt x="175" y="136"/>
                      <a:pt x="175"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80" y="136"/>
                      <a:pt x="180" y="136"/>
                    </a:cubicBezTo>
                    <a:cubicBezTo>
                      <a:pt x="180" y="136"/>
                      <a:pt x="180" y="136"/>
                      <a:pt x="180" y="136"/>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2" y="137"/>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3" y="138"/>
                    </a:cubicBezTo>
                    <a:cubicBezTo>
                      <a:pt x="183" y="138"/>
                      <a:pt x="183" y="138"/>
                      <a:pt x="183" y="138"/>
                    </a:cubicBezTo>
                    <a:cubicBezTo>
                      <a:pt x="183" y="138"/>
                      <a:pt x="183" y="138"/>
                      <a:pt x="183" y="138"/>
                    </a:cubicBezTo>
                    <a:cubicBezTo>
                      <a:pt x="183" y="138"/>
                      <a:pt x="183" y="138"/>
                      <a:pt x="183" y="138"/>
                    </a:cubicBezTo>
                    <a:cubicBezTo>
                      <a:pt x="183" y="138"/>
                      <a:pt x="183"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9"/>
                    </a:cubicBezTo>
                    <a:cubicBezTo>
                      <a:pt x="184" y="139"/>
                      <a:pt x="184" y="139"/>
                      <a:pt x="184" y="139"/>
                    </a:cubicBezTo>
                    <a:cubicBezTo>
                      <a:pt x="184" y="139"/>
                      <a:pt x="184" y="139"/>
                      <a:pt x="184" y="139"/>
                    </a:cubicBezTo>
                    <a:cubicBezTo>
                      <a:pt x="184" y="139"/>
                      <a:pt x="184" y="139"/>
                      <a:pt x="184" y="139"/>
                    </a:cubicBezTo>
                    <a:cubicBezTo>
                      <a:pt x="184" y="139"/>
                      <a:pt x="184" y="139"/>
                      <a:pt x="184"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1"/>
                      <a:pt x="186" y="141"/>
                      <a:pt x="186" y="141"/>
                    </a:cubicBezTo>
                    <a:cubicBezTo>
                      <a:pt x="186" y="141"/>
                      <a:pt x="186" y="141"/>
                      <a:pt x="186" y="141"/>
                    </a:cubicBezTo>
                    <a:cubicBezTo>
                      <a:pt x="186" y="141"/>
                      <a:pt x="186" y="141"/>
                      <a:pt x="186" y="141"/>
                    </a:cubicBezTo>
                    <a:cubicBezTo>
                      <a:pt x="186" y="141"/>
                      <a:pt x="186" y="141"/>
                      <a:pt x="187" y="141"/>
                    </a:cubicBezTo>
                    <a:cubicBezTo>
                      <a:pt x="187" y="141"/>
                      <a:pt x="187" y="141"/>
                      <a:pt x="187" y="141"/>
                    </a:cubicBezTo>
                    <a:cubicBezTo>
                      <a:pt x="187" y="141"/>
                      <a:pt x="187" y="141"/>
                      <a:pt x="187" y="141"/>
                    </a:cubicBezTo>
                    <a:cubicBezTo>
                      <a:pt x="187" y="141"/>
                      <a:pt x="187" y="141"/>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7"/>
                      <a:pt x="190" y="147"/>
                      <a:pt x="190" y="147"/>
                    </a:cubicBezTo>
                    <a:cubicBezTo>
                      <a:pt x="190" y="147"/>
                      <a:pt x="190" y="147"/>
                      <a:pt x="190" y="147"/>
                    </a:cubicBezTo>
                    <a:cubicBezTo>
                      <a:pt x="190" y="147"/>
                      <a:pt x="190"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3" y="147"/>
                      <a:pt x="193" y="147"/>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6" y="148"/>
                      <a:pt x="196" y="148"/>
                      <a:pt x="196" y="148"/>
                    </a:cubicBezTo>
                    <a:cubicBezTo>
                      <a:pt x="196" y="148"/>
                      <a:pt x="196" y="148"/>
                      <a:pt x="196" y="148"/>
                    </a:cubicBezTo>
                    <a:cubicBezTo>
                      <a:pt x="196" y="148"/>
                      <a:pt x="196" y="148"/>
                      <a:pt x="196" y="148"/>
                    </a:cubicBezTo>
                    <a:cubicBezTo>
                      <a:pt x="196" y="148"/>
                      <a:pt x="196" y="148"/>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8" y="149"/>
                    </a:cubicBezTo>
                    <a:cubicBezTo>
                      <a:pt x="198" y="149"/>
                      <a:pt x="198" y="149"/>
                      <a:pt x="198" y="149"/>
                    </a:cubicBezTo>
                    <a:cubicBezTo>
                      <a:pt x="198" y="149"/>
                      <a:pt x="198" y="149"/>
                      <a:pt x="198" y="149"/>
                    </a:cubicBezTo>
                    <a:cubicBezTo>
                      <a:pt x="198" y="149"/>
                      <a:pt x="198" y="149"/>
                      <a:pt x="198" y="149"/>
                    </a:cubicBezTo>
                    <a:cubicBezTo>
                      <a:pt x="198" y="149"/>
                      <a:pt x="199" y="149"/>
                      <a:pt x="199" y="149"/>
                    </a:cubicBezTo>
                    <a:cubicBezTo>
                      <a:pt x="199" y="149"/>
                      <a:pt x="199" y="149"/>
                      <a:pt x="199" y="149"/>
                    </a:cubicBezTo>
                    <a:cubicBezTo>
                      <a:pt x="199" y="149"/>
                      <a:pt x="199" y="149"/>
                      <a:pt x="199" y="149"/>
                    </a:cubicBezTo>
                    <a:cubicBezTo>
                      <a:pt x="199" y="149"/>
                      <a:pt x="199" y="149"/>
                      <a:pt x="199" y="149"/>
                    </a:cubicBezTo>
                    <a:cubicBezTo>
                      <a:pt x="199" y="149"/>
                      <a:pt x="199" y="149"/>
                      <a:pt x="199" y="150"/>
                    </a:cubicBezTo>
                    <a:cubicBezTo>
                      <a:pt x="199" y="150"/>
                      <a:pt x="199" y="150"/>
                      <a:pt x="199" y="150"/>
                    </a:cubicBezTo>
                    <a:cubicBezTo>
                      <a:pt x="199" y="150"/>
                      <a:pt x="199" y="150"/>
                      <a:pt x="199" y="150"/>
                    </a:cubicBezTo>
                    <a:cubicBezTo>
                      <a:pt x="199" y="150"/>
                      <a:pt x="199" y="150"/>
                      <a:pt x="199" y="150"/>
                    </a:cubicBezTo>
                    <a:cubicBezTo>
                      <a:pt x="199" y="150"/>
                      <a:pt x="199"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1" y="150"/>
                      <a:pt x="201" y="150"/>
                      <a:pt x="202" y="150"/>
                    </a:cubicBezTo>
                    <a:cubicBezTo>
                      <a:pt x="202" y="150"/>
                      <a:pt x="202" y="150"/>
                      <a:pt x="202" y="150"/>
                    </a:cubicBezTo>
                    <a:cubicBezTo>
                      <a:pt x="202" y="150"/>
                      <a:pt x="202" y="150"/>
                      <a:pt x="202" y="150"/>
                    </a:cubicBezTo>
                    <a:cubicBezTo>
                      <a:pt x="202" y="150"/>
                      <a:pt x="202" y="150"/>
                      <a:pt x="202" y="150"/>
                    </a:cubicBezTo>
                    <a:cubicBezTo>
                      <a:pt x="202" y="150"/>
                      <a:pt x="202" y="150"/>
                      <a:pt x="202" y="150"/>
                    </a:cubicBezTo>
                    <a:cubicBezTo>
                      <a:pt x="202" y="150"/>
                      <a:pt x="203" y="150"/>
                      <a:pt x="203" y="150"/>
                    </a:cubicBezTo>
                    <a:cubicBezTo>
                      <a:pt x="203" y="150"/>
                      <a:pt x="203" y="150"/>
                      <a:pt x="203" y="150"/>
                    </a:cubicBezTo>
                    <a:cubicBezTo>
                      <a:pt x="203" y="150"/>
                      <a:pt x="203" y="150"/>
                      <a:pt x="204" y="150"/>
                    </a:cubicBezTo>
                    <a:cubicBezTo>
                      <a:pt x="204" y="150"/>
                      <a:pt x="204" y="150"/>
                      <a:pt x="204" y="150"/>
                    </a:cubicBezTo>
                    <a:cubicBezTo>
                      <a:pt x="204" y="150"/>
                      <a:pt x="204" y="150"/>
                      <a:pt x="204" y="150"/>
                    </a:cubicBezTo>
                    <a:cubicBezTo>
                      <a:pt x="204" y="150"/>
                      <a:pt x="204" y="150"/>
                      <a:pt x="204" y="150"/>
                    </a:cubicBezTo>
                    <a:cubicBezTo>
                      <a:pt x="204" y="150"/>
                      <a:pt x="204" y="150"/>
                      <a:pt x="204" y="150"/>
                    </a:cubicBezTo>
                    <a:cubicBezTo>
                      <a:pt x="204" y="150"/>
                      <a:pt x="204"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8"/>
                      <a:pt x="205"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5" y="146"/>
                      <a:pt x="205" y="145"/>
                      <a:pt x="205" y="145"/>
                    </a:cubicBezTo>
                    <a:cubicBezTo>
                      <a:pt x="205" y="145"/>
                      <a:pt x="205" y="145"/>
                      <a:pt x="205" y="145"/>
                    </a:cubicBezTo>
                    <a:cubicBezTo>
                      <a:pt x="205" y="145"/>
                      <a:pt x="205" y="145"/>
                      <a:pt x="205" y="145"/>
                    </a:cubicBezTo>
                    <a:cubicBezTo>
                      <a:pt x="205" y="145"/>
                      <a:pt x="205" y="145"/>
                      <a:pt x="205" y="145"/>
                    </a:cubicBezTo>
                    <a:cubicBezTo>
                      <a:pt x="205" y="145"/>
                      <a:pt x="205" y="145"/>
                      <a:pt x="205" y="145"/>
                    </a:cubicBezTo>
                    <a:cubicBezTo>
                      <a:pt x="205" y="145"/>
                      <a:pt x="205" y="144"/>
                      <a:pt x="205" y="144"/>
                    </a:cubicBezTo>
                    <a:cubicBezTo>
                      <a:pt x="205" y="144"/>
                      <a:pt x="205" y="144"/>
                      <a:pt x="205" y="144"/>
                    </a:cubicBezTo>
                    <a:cubicBezTo>
                      <a:pt x="205" y="144"/>
                      <a:pt x="205" y="144"/>
                      <a:pt x="205" y="144"/>
                    </a:cubicBezTo>
                    <a:cubicBezTo>
                      <a:pt x="205" y="144"/>
                      <a:pt x="205" y="144"/>
                      <a:pt x="205" y="144"/>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1"/>
                    </a:cubicBezTo>
                    <a:cubicBezTo>
                      <a:pt x="205" y="141"/>
                      <a:pt x="205" y="141"/>
                      <a:pt x="205" y="141"/>
                    </a:cubicBezTo>
                    <a:cubicBezTo>
                      <a:pt x="205" y="141"/>
                      <a:pt x="205" y="141"/>
                      <a:pt x="205" y="141"/>
                    </a:cubicBezTo>
                    <a:cubicBezTo>
                      <a:pt x="205" y="141"/>
                      <a:pt x="205" y="141"/>
                      <a:pt x="205" y="141"/>
                    </a:cubicBezTo>
                    <a:cubicBezTo>
                      <a:pt x="205" y="141"/>
                      <a:pt x="205" y="141"/>
                      <a:pt x="205" y="141"/>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4" y="137"/>
                      <a:pt x="204" y="136"/>
                      <a:pt x="204" y="136"/>
                    </a:cubicBezTo>
                    <a:cubicBezTo>
                      <a:pt x="204" y="136"/>
                      <a:pt x="204" y="136"/>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4"/>
                      <a:pt x="204" y="134"/>
                      <a:pt x="204" y="134"/>
                    </a:cubicBezTo>
                    <a:cubicBezTo>
                      <a:pt x="204" y="134"/>
                      <a:pt x="204" y="134"/>
                      <a:pt x="204" y="134"/>
                    </a:cubicBezTo>
                    <a:cubicBezTo>
                      <a:pt x="204" y="134"/>
                      <a:pt x="204" y="134"/>
                      <a:pt x="204" y="134"/>
                    </a:cubicBezTo>
                    <a:cubicBezTo>
                      <a:pt x="204" y="134"/>
                      <a:pt x="204" y="134"/>
                      <a:pt x="204" y="134"/>
                    </a:cubicBezTo>
                    <a:cubicBezTo>
                      <a:pt x="204" y="133"/>
                      <a:pt x="204" y="132"/>
                      <a:pt x="204" y="132"/>
                    </a:cubicBezTo>
                    <a:cubicBezTo>
                      <a:pt x="204" y="132"/>
                      <a:pt x="204" y="132"/>
                      <a:pt x="204" y="132"/>
                    </a:cubicBezTo>
                    <a:cubicBezTo>
                      <a:pt x="204" y="132"/>
                      <a:pt x="204" y="132"/>
                      <a:pt x="204" y="132"/>
                    </a:cubicBezTo>
                    <a:cubicBezTo>
                      <a:pt x="204" y="131"/>
                      <a:pt x="204" y="131"/>
                      <a:pt x="204" y="131"/>
                    </a:cubicBezTo>
                    <a:cubicBezTo>
                      <a:pt x="204" y="131"/>
                      <a:pt x="204" y="131"/>
                      <a:pt x="204" y="131"/>
                    </a:cubicBezTo>
                    <a:cubicBezTo>
                      <a:pt x="204" y="131"/>
                      <a:pt x="204" y="131"/>
                      <a:pt x="204" y="131"/>
                    </a:cubicBezTo>
                    <a:cubicBezTo>
                      <a:pt x="204" y="130"/>
                      <a:pt x="204" y="130"/>
                      <a:pt x="204" y="130"/>
                    </a:cubicBezTo>
                    <a:cubicBezTo>
                      <a:pt x="204" y="130"/>
                      <a:pt x="204" y="130"/>
                      <a:pt x="204" y="130"/>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8"/>
                      <a:pt x="204" y="128"/>
                      <a:pt x="204" y="128"/>
                    </a:cubicBezTo>
                    <a:cubicBezTo>
                      <a:pt x="204" y="128"/>
                      <a:pt x="204" y="128"/>
                      <a:pt x="204" y="128"/>
                    </a:cubicBezTo>
                    <a:cubicBezTo>
                      <a:pt x="204" y="128"/>
                      <a:pt x="204" y="128"/>
                      <a:pt x="204" y="128"/>
                    </a:cubicBezTo>
                    <a:cubicBezTo>
                      <a:pt x="204" y="128"/>
                      <a:pt x="204" y="128"/>
                      <a:pt x="204" y="128"/>
                    </a:cubicBezTo>
                    <a:cubicBezTo>
                      <a:pt x="204" y="127"/>
                      <a:pt x="204" y="127"/>
                      <a:pt x="204" y="127"/>
                    </a:cubicBezTo>
                    <a:cubicBezTo>
                      <a:pt x="204" y="127"/>
                      <a:pt x="204" y="127"/>
                      <a:pt x="204" y="127"/>
                    </a:cubicBezTo>
                    <a:cubicBezTo>
                      <a:pt x="204" y="127"/>
                      <a:pt x="204" y="127"/>
                      <a:pt x="204" y="127"/>
                    </a:cubicBezTo>
                    <a:cubicBezTo>
                      <a:pt x="204" y="127"/>
                      <a:pt x="204" y="127"/>
                      <a:pt x="204" y="127"/>
                    </a:cubicBezTo>
                    <a:cubicBezTo>
                      <a:pt x="204" y="127"/>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5"/>
                      <a:pt x="204" y="125"/>
                      <a:pt x="204" y="125"/>
                    </a:cubicBezTo>
                    <a:cubicBezTo>
                      <a:pt x="204" y="125"/>
                      <a:pt x="204" y="125"/>
                      <a:pt x="204"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2" y="124"/>
                      <a:pt x="202" y="124"/>
                      <a:pt x="202" y="124"/>
                    </a:cubicBezTo>
                    <a:cubicBezTo>
                      <a:pt x="202" y="124"/>
                      <a:pt x="202" y="124"/>
                      <a:pt x="202" y="124"/>
                    </a:cubicBezTo>
                    <a:cubicBezTo>
                      <a:pt x="202" y="124"/>
                      <a:pt x="202" y="124"/>
                      <a:pt x="202" y="124"/>
                    </a:cubicBezTo>
                    <a:cubicBezTo>
                      <a:pt x="202" y="124"/>
                      <a:pt x="202" y="124"/>
                      <a:pt x="202" y="124"/>
                    </a:cubicBezTo>
                    <a:cubicBezTo>
                      <a:pt x="202" y="124"/>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1" y="123"/>
                      <a:pt x="201" y="123"/>
                      <a:pt x="201" y="123"/>
                    </a:cubicBezTo>
                    <a:cubicBezTo>
                      <a:pt x="201" y="123"/>
                      <a:pt x="201" y="123"/>
                      <a:pt x="201" y="123"/>
                    </a:cubicBezTo>
                    <a:cubicBezTo>
                      <a:pt x="201" y="123"/>
                      <a:pt x="201" y="123"/>
                      <a:pt x="201" y="123"/>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1"/>
                      <a:pt x="199" y="121"/>
                      <a:pt x="199" y="121"/>
                    </a:cubicBezTo>
                    <a:cubicBezTo>
                      <a:pt x="199" y="121"/>
                      <a:pt x="199" y="121"/>
                      <a:pt x="199" y="121"/>
                    </a:cubicBezTo>
                    <a:cubicBezTo>
                      <a:pt x="199" y="121"/>
                      <a:pt x="199"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7" y="121"/>
                      <a:pt x="197" y="121"/>
                      <a:pt x="197" y="121"/>
                    </a:cubicBezTo>
                    <a:cubicBezTo>
                      <a:pt x="197" y="121"/>
                      <a:pt x="197" y="121"/>
                      <a:pt x="197" y="121"/>
                    </a:cubicBezTo>
                    <a:cubicBezTo>
                      <a:pt x="197" y="121"/>
                      <a:pt x="197" y="121"/>
                      <a:pt x="197" y="121"/>
                    </a:cubicBezTo>
                    <a:cubicBezTo>
                      <a:pt x="197" y="121"/>
                      <a:pt x="197" y="121"/>
                      <a:pt x="197" y="121"/>
                    </a:cubicBezTo>
                    <a:cubicBezTo>
                      <a:pt x="197" y="121"/>
                      <a:pt x="197"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0"/>
                      <a:pt x="196" y="120"/>
                      <a:pt x="196" y="120"/>
                    </a:cubicBezTo>
                    <a:cubicBezTo>
                      <a:pt x="196" y="120"/>
                      <a:pt x="196" y="120"/>
                      <a:pt x="196" y="120"/>
                    </a:cubicBezTo>
                    <a:cubicBezTo>
                      <a:pt x="196" y="120"/>
                      <a:pt x="196" y="120"/>
                      <a:pt x="196" y="120"/>
                    </a:cubicBezTo>
                    <a:cubicBezTo>
                      <a:pt x="196" y="120"/>
                      <a:pt x="196" y="120"/>
                      <a:pt x="196"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8"/>
                      <a:pt x="191" y="118"/>
                      <a:pt x="191"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8" y="118"/>
                    </a:cubicBezTo>
                    <a:cubicBezTo>
                      <a:pt x="188" y="118"/>
                      <a:pt x="188" y="118"/>
                      <a:pt x="188" y="118"/>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7" y="117"/>
                      <a:pt x="187" y="117"/>
                      <a:pt x="187" y="117"/>
                    </a:cubicBezTo>
                    <a:cubicBezTo>
                      <a:pt x="187" y="117"/>
                      <a:pt x="187" y="117"/>
                      <a:pt x="187" y="117"/>
                    </a:cubicBezTo>
                    <a:cubicBezTo>
                      <a:pt x="187" y="117"/>
                      <a:pt x="187" y="117"/>
                      <a:pt x="187" y="117"/>
                    </a:cubicBezTo>
                    <a:cubicBezTo>
                      <a:pt x="187" y="117"/>
                      <a:pt x="187" y="117"/>
                      <a:pt x="187"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4" y="116"/>
                      <a:pt x="184" y="116"/>
                      <a:pt x="184" y="116"/>
                    </a:cubicBezTo>
                    <a:cubicBezTo>
                      <a:pt x="184" y="116"/>
                      <a:pt x="184" y="116"/>
                      <a:pt x="184" y="116"/>
                    </a:cubicBezTo>
                    <a:cubicBezTo>
                      <a:pt x="184" y="116"/>
                      <a:pt x="184" y="116"/>
                      <a:pt x="184" y="116"/>
                    </a:cubicBezTo>
                    <a:cubicBezTo>
                      <a:pt x="184" y="116"/>
                      <a:pt x="184" y="116"/>
                      <a:pt x="184"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2" y="116"/>
                      <a:pt x="182" y="116"/>
                      <a:pt x="182" y="116"/>
                    </a:cubicBezTo>
                    <a:cubicBezTo>
                      <a:pt x="182" y="116"/>
                      <a:pt x="182" y="116"/>
                      <a:pt x="182" y="116"/>
                    </a:cubicBezTo>
                    <a:cubicBezTo>
                      <a:pt x="182" y="116"/>
                      <a:pt x="182" y="116"/>
                      <a:pt x="182" y="116"/>
                    </a:cubicBezTo>
                    <a:cubicBezTo>
                      <a:pt x="182" y="116"/>
                      <a:pt x="182" y="116"/>
                      <a:pt x="182"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5"/>
                      <a:pt x="181" y="115"/>
                      <a:pt x="181" y="115"/>
                    </a:cubicBezTo>
                    <a:cubicBezTo>
                      <a:pt x="181" y="115"/>
                      <a:pt x="181" y="115"/>
                      <a:pt x="181" y="115"/>
                    </a:cubicBezTo>
                    <a:cubicBezTo>
                      <a:pt x="181" y="115"/>
                      <a:pt x="181" y="115"/>
                      <a:pt x="181"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8" y="115"/>
                    </a:cubicBezTo>
                    <a:cubicBezTo>
                      <a:pt x="178" y="115"/>
                      <a:pt x="178" y="115"/>
                      <a:pt x="178" y="115"/>
                    </a:cubicBezTo>
                    <a:cubicBezTo>
                      <a:pt x="178" y="115"/>
                      <a:pt x="178" y="115"/>
                      <a:pt x="178" y="115"/>
                    </a:cubicBezTo>
                    <a:cubicBezTo>
                      <a:pt x="178" y="115"/>
                      <a:pt x="178" y="115"/>
                      <a:pt x="178" y="115"/>
                    </a:cubicBezTo>
                    <a:cubicBezTo>
                      <a:pt x="178" y="115"/>
                      <a:pt x="178" y="115"/>
                      <a:pt x="178" y="115"/>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3"/>
                      <a:pt x="176" y="113"/>
                      <a:pt x="176"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2" y="113"/>
                      <a:pt x="172" y="113"/>
                      <a:pt x="172" y="113"/>
                    </a:cubicBezTo>
                    <a:cubicBezTo>
                      <a:pt x="172" y="113"/>
                      <a:pt x="172" y="113"/>
                      <a:pt x="172" y="113"/>
                    </a:cubicBezTo>
                    <a:cubicBezTo>
                      <a:pt x="172" y="113"/>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7" y="111"/>
                      <a:pt x="167" y="111"/>
                      <a:pt x="167" y="111"/>
                    </a:cubicBezTo>
                    <a:cubicBezTo>
                      <a:pt x="167" y="111"/>
                      <a:pt x="167" y="111"/>
                      <a:pt x="167" y="111"/>
                    </a:cubicBezTo>
                    <a:cubicBezTo>
                      <a:pt x="167" y="111"/>
                      <a:pt x="167" y="111"/>
                      <a:pt x="167" y="111"/>
                    </a:cubicBezTo>
                    <a:cubicBezTo>
                      <a:pt x="167" y="111"/>
                      <a:pt x="167" y="111"/>
                      <a:pt x="167" y="111"/>
                    </a:cubicBezTo>
                    <a:cubicBezTo>
                      <a:pt x="167" y="110"/>
                      <a:pt x="167" y="110"/>
                      <a:pt x="167" y="110"/>
                    </a:cubicBezTo>
                    <a:cubicBezTo>
                      <a:pt x="167" y="110"/>
                      <a:pt x="167" y="110"/>
                      <a:pt x="167" y="110"/>
                    </a:cubicBezTo>
                    <a:cubicBezTo>
                      <a:pt x="167" y="110"/>
                      <a:pt x="167" y="110"/>
                      <a:pt x="167" y="110"/>
                    </a:cubicBezTo>
                    <a:cubicBezTo>
                      <a:pt x="167" y="110"/>
                      <a:pt x="167"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8"/>
                      <a:pt x="163" y="108"/>
                      <a:pt x="163"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1" y="108"/>
                      <a:pt x="161" y="108"/>
                      <a:pt x="161" y="108"/>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59" y="107"/>
                      <a:pt x="159" y="107"/>
                    </a:cubicBezTo>
                    <a:cubicBezTo>
                      <a:pt x="159" y="107"/>
                      <a:pt x="159" y="107"/>
                      <a:pt x="159" y="107"/>
                    </a:cubicBezTo>
                    <a:cubicBezTo>
                      <a:pt x="159" y="107"/>
                      <a:pt x="159" y="107"/>
                      <a:pt x="159" y="107"/>
                    </a:cubicBezTo>
                    <a:cubicBezTo>
                      <a:pt x="159" y="107"/>
                      <a:pt x="159" y="107"/>
                      <a:pt x="159" y="107"/>
                    </a:cubicBezTo>
                    <a:cubicBezTo>
                      <a:pt x="159" y="107"/>
                      <a:pt x="159" y="107"/>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lose/>
                    <a:moveTo>
                      <a:pt x="156" y="88"/>
                    </a:move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7" y="61"/>
                      <a:pt x="157" y="61"/>
                      <a:pt x="157" y="61"/>
                    </a:cubicBezTo>
                    <a:cubicBezTo>
                      <a:pt x="157" y="61"/>
                      <a:pt x="157" y="61"/>
                      <a:pt x="157" y="61"/>
                    </a:cubicBezTo>
                    <a:cubicBezTo>
                      <a:pt x="157" y="61"/>
                      <a:pt x="157" y="61"/>
                      <a:pt x="157" y="61"/>
                    </a:cubicBezTo>
                    <a:cubicBezTo>
                      <a:pt x="157" y="61"/>
                      <a:pt x="157" y="61"/>
                      <a:pt x="157" y="61"/>
                    </a:cubicBezTo>
                    <a:cubicBezTo>
                      <a:pt x="157" y="61"/>
                      <a:pt x="157" y="61"/>
                      <a:pt x="157" y="62"/>
                    </a:cubicBezTo>
                    <a:cubicBezTo>
                      <a:pt x="157" y="62"/>
                      <a:pt x="157" y="62"/>
                      <a:pt x="157" y="62"/>
                    </a:cubicBezTo>
                    <a:cubicBezTo>
                      <a:pt x="157" y="62"/>
                      <a:pt x="157" y="62"/>
                      <a:pt x="157" y="62"/>
                    </a:cubicBezTo>
                    <a:cubicBezTo>
                      <a:pt x="157" y="62"/>
                      <a:pt x="157" y="62"/>
                      <a:pt x="157" y="62"/>
                    </a:cubicBezTo>
                    <a:cubicBezTo>
                      <a:pt x="157" y="62"/>
                      <a:pt x="157"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9" y="62"/>
                    </a:cubicBezTo>
                    <a:cubicBezTo>
                      <a:pt x="159" y="62"/>
                      <a:pt x="159" y="62"/>
                      <a:pt x="159" y="62"/>
                    </a:cubicBezTo>
                    <a:cubicBezTo>
                      <a:pt x="159" y="62"/>
                      <a:pt x="159" y="62"/>
                      <a:pt x="159" y="62"/>
                    </a:cubicBezTo>
                    <a:cubicBezTo>
                      <a:pt x="159" y="62"/>
                      <a:pt x="159" y="62"/>
                      <a:pt x="159" y="62"/>
                    </a:cubicBezTo>
                    <a:cubicBezTo>
                      <a:pt x="159" y="62"/>
                      <a:pt x="159" y="62"/>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1" y="63"/>
                      <a:pt x="161" y="63"/>
                      <a:pt x="161" y="63"/>
                    </a:cubicBezTo>
                    <a:cubicBezTo>
                      <a:pt x="161" y="63"/>
                      <a:pt x="161" y="63"/>
                      <a:pt x="161" y="63"/>
                    </a:cubicBezTo>
                    <a:cubicBezTo>
                      <a:pt x="161" y="63"/>
                      <a:pt x="161" y="63"/>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5" y="65"/>
                    </a:cubicBezTo>
                    <a:cubicBezTo>
                      <a:pt x="165" y="65"/>
                      <a:pt x="165" y="65"/>
                      <a:pt x="165" y="65"/>
                    </a:cubicBezTo>
                    <a:cubicBezTo>
                      <a:pt x="165" y="65"/>
                      <a:pt x="165" y="65"/>
                      <a:pt x="165" y="65"/>
                    </a:cubicBezTo>
                    <a:cubicBezTo>
                      <a:pt x="165" y="65"/>
                      <a:pt x="165" y="65"/>
                      <a:pt x="165" y="65"/>
                    </a:cubicBezTo>
                    <a:cubicBezTo>
                      <a:pt x="165" y="65"/>
                      <a:pt x="165" y="65"/>
                      <a:pt x="165" y="65"/>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9"/>
                      <a:pt x="170" y="69"/>
                      <a:pt x="170" y="69"/>
                    </a:cubicBezTo>
                    <a:cubicBezTo>
                      <a:pt x="170" y="69"/>
                      <a:pt x="170" y="69"/>
                      <a:pt x="170" y="69"/>
                    </a:cubicBezTo>
                    <a:cubicBezTo>
                      <a:pt x="170" y="69"/>
                      <a:pt x="170" y="69"/>
                      <a:pt x="170"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3" y="69"/>
                      <a:pt x="173" y="69"/>
                      <a:pt x="173" y="69"/>
                    </a:cubicBezTo>
                    <a:cubicBezTo>
                      <a:pt x="173" y="69"/>
                      <a:pt x="173" y="69"/>
                      <a:pt x="173" y="69"/>
                    </a:cubicBezTo>
                    <a:cubicBezTo>
                      <a:pt x="173" y="69"/>
                      <a:pt x="173" y="69"/>
                      <a:pt x="173" y="69"/>
                    </a:cubicBezTo>
                    <a:cubicBezTo>
                      <a:pt x="173" y="69"/>
                      <a:pt x="173" y="69"/>
                      <a:pt x="173" y="69"/>
                    </a:cubicBezTo>
                    <a:cubicBezTo>
                      <a:pt x="173" y="69"/>
                      <a:pt x="173" y="69"/>
                      <a:pt x="173" y="70"/>
                    </a:cubicBezTo>
                    <a:cubicBezTo>
                      <a:pt x="173" y="70"/>
                      <a:pt x="173"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1"/>
                    </a:cubicBezTo>
                    <a:cubicBezTo>
                      <a:pt x="176" y="71"/>
                      <a:pt x="176" y="71"/>
                      <a:pt x="176" y="71"/>
                    </a:cubicBezTo>
                    <a:cubicBezTo>
                      <a:pt x="176" y="71"/>
                      <a:pt x="176" y="71"/>
                      <a:pt x="176"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2"/>
                    </a:cubicBezTo>
                    <a:cubicBezTo>
                      <a:pt x="178" y="72"/>
                      <a:pt x="178" y="72"/>
                      <a:pt x="178" y="72"/>
                    </a:cubicBezTo>
                    <a:cubicBezTo>
                      <a:pt x="178" y="72"/>
                      <a:pt x="178" y="72"/>
                      <a:pt x="178"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1" y="72"/>
                      <a:pt x="181" y="72"/>
                      <a:pt x="181" y="72"/>
                    </a:cubicBezTo>
                    <a:cubicBezTo>
                      <a:pt x="181" y="72"/>
                      <a:pt x="181" y="72"/>
                      <a:pt x="181" y="72"/>
                    </a:cubicBezTo>
                    <a:cubicBezTo>
                      <a:pt x="181" y="72"/>
                      <a:pt x="181" y="72"/>
                      <a:pt x="181"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3"/>
                    </a:cubicBezTo>
                    <a:cubicBezTo>
                      <a:pt x="182" y="73"/>
                      <a:pt x="182" y="73"/>
                      <a:pt x="182" y="73"/>
                    </a:cubicBezTo>
                    <a:cubicBezTo>
                      <a:pt x="182" y="73"/>
                      <a:pt x="182"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4" y="73"/>
                      <a:pt x="184" y="73"/>
                    </a:cubicBezTo>
                    <a:cubicBezTo>
                      <a:pt x="184" y="73"/>
                      <a:pt x="184" y="73"/>
                      <a:pt x="184" y="73"/>
                    </a:cubicBezTo>
                    <a:cubicBezTo>
                      <a:pt x="184" y="73"/>
                      <a:pt x="184" y="73"/>
                      <a:pt x="184" y="73"/>
                    </a:cubicBezTo>
                    <a:cubicBezTo>
                      <a:pt x="184" y="73"/>
                      <a:pt x="184" y="73"/>
                      <a:pt x="184"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4"/>
                    </a:cubicBezTo>
                    <a:cubicBezTo>
                      <a:pt x="186" y="74"/>
                      <a:pt x="186" y="74"/>
                      <a:pt x="187" y="74"/>
                    </a:cubicBezTo>
                    <a:cubicBezTo>
                      <a:pt x="187" y="74"/>
                      <a:pt x="187" y="74"/>
                      <a:pt x="187" y="74"/>
                    </a:cubicBezTo>
                    <a:cubicBezTo>
                      <a:pt x="187" y="74"/>
                      <a:pt x="187" y="74"/>
                      <a:pt x="187" y="74"/>
                    </a:cubicBezTo>
                    <a:cubicBezTo>
                      <a:pt x="187" y="74"/>
                      <a:pt x="187" y="74"/>
                      <a:pt x="187" y="74"/>
                    </a:cubicBezTo>
                    <a:cubicBezTo>
                      <a:pt x="187" y="74"/>
                      <a:pt x="187"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1" y="75"/>
                      <a:pt x="191" y="75"/>
                      <a:pt x="192" y="75"/>
                    </a:cubicBezTo>
                    <a:cubicBezTo>
                      <a:pt x="192" y="75"/>
                      <a:pt x="192" y="75"/>
                      <a:pt x="192" y="75"/>
                    </a:cubicBezTo>
                    <a:cubicBezTo>
                      <a:pt x="192" y="75"/>
                      <a:pt x="192" y="75"/>
                      <a:pt x="192" y="75"/>
                    </a:cubicBezTo>
                    <a:cubicBezTo>
                      <a:pt x="192" y="75"/>
                      <a:pt x="192" y="75"/>
                      <a:pt x="192" y="75"/>
                    </a:cubicBezTo>
                    <a:cubicBezTo>
                      <a:pt x="192" y="75"/>
                      <a:pt x="193" y="75"/>
                      <a:pt x="193" y="75"/>
                    </a:cubicBezTo>
                    <a:cubicBezTo>
                      <a:pt x="193" y="75"/>
                      <a:pt x="193" y="75"/>
                      <a:pt x="193" y="75"/>
                    </a:cubicBezTo>
                    <a:cubicBezTo>
                      <a:pt x="193" y="75"/>
                      <a:pt x="193" y="75"/>
                      <a:pt x="193" y="75"/>
                    </a:cubicBezTo>
                    <a:cubicBezTo>
                      <a:pt x="193" y="75"/>
                      <a:pt x="193" y="75"/>
                      <a:pt x="193" y="75"/>
                    </a:cubicBezTo>
                    <a:cubicBezTo>
                      <a:pt x="193" y="75"/>
                      <a:pt x="193" y="75"/>
                      <a:pt x="193" y="75"/>
                    </a:cubicBezTo>
                    <a:cubicBezTo>
                      <a:pt x="193" y="75"/>
                      <a:pt x="193" y="75"/>
                      <a:pt x="194" y="75"/>
                    </a:cubicBezTo>
                    <a:cubicBezTo>
                      <a:pt x="194" y="75"/>
                      <a:pt x="194" y="75"/>
                      <a:pt x="194" y="75"/>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9"/>
                      <a:pt x="197" y="79"/>
                      <a:pt x="197" y="79"/>
                    </a:cubicBezTo>
                    <a:cubicBezTo>
                      <a:pt x="197" y="79"/>
                      <a:pt x="197" y="79"/>
                      <a:pt x="198" y="79"/>
                    </a:cubicBezTo>
                    <a:cubicBezTo>
                      <a:pt x="198" y="79"/>
                      <a:pt x="198" y="79"/>
                      <a:pt x="198" y="79"/>
                    </a:cubicBezTo>
                    <a:cubicBezTo>
                      <a:pt x="198" y="79"/>
                      <a:pt x="198" y="79"/>
                      <a:pt x="198" y="79"/>
                    </a:cubicBezTo>
                    <a:cubicBezTo>
                      <a:pt x="198" y="79"/>
                      <a:pt x="198" y="79"/>
                      <a:pt x="198" y="79"/>
                    </a:cubicBezTo>
                    <a:cubicBezTo>
                      <a:pt x="198" y="79"/>
                      <a:pt x="198" y="80"/>
                      <a:pt x="198" y="80"/>
                    </a:cubicBezTo>
                    <a:cubicBezTo>
                      <a:pt x="198" y="80"/>
                      <a:pt x="198" y="80"/>
                      <a:pt x="198" y="80"/>
                    </a:cubicBezTo>
                    <a:cubicBezTo>
                      <a:pt x="198" y="81"/>
                      <a:pt x="198" y="81"/>
                      <a:pt x="198" y="82"/>
                    </a:cubicBezTo>
                    <a:cubicBezTo>
                      <a:pt x="198" y="82"/>
                      <a:pt x="198" y="82"/>
                      <a:pt x="198" y="82"/>
                    </a:cubicBezTo>
                    <a:cubicBezTo>
                      <a:pt x="198" y="82"/>
                      <a:pt x="198" y="82"/>
                      <a:pt x="198" y="83"/>
                    </a:cubicBezTo>
                    <a:cubicBezTo>
                      <a:pt x="198" y="83"/>
                      <a:pt x="198" y="83"/>
                      <a:pt x="198" y="83"/>
                    </a:cubicBezTo>
                    <a:cubicBezTo>
                      <a:pt x="198" y="83"/>
                      <a:pt x="198" y="83"/>
                      <a:pt x="198" y="84"/>
                    </a:cubicBezTo>
                    <a:cubicBezTo>
                      <a:pt x="198" y="84"/>
                      <a:pt x="198" y="84"/>
                      <a:pt x="198" y="84"/>
                    </a:cubicBezTo>
                    <a:cubicBezTo>
                      <a:pt x="198" y="84"/>
                      <a:pt x="198" y="84"/>
                      <a:pt x="198" y="84"/>
                    </a:cubicBezTo>
                    <a:cubicBezTo>
                      <a:pt x="198" y="84"/>
                      <a:pt x="198" y="84"/>
                      <a:pt x="198" y="84"/>
                    </a:cubicBezTo>
                    <a:cubicBezTo>
                      <a:pt x="198" y="85"/>
                      <a:pt x="198" y="85"/>
                      <a:pt x="198" y="85"/>
                    </a:cubicBezTo>
                    <a:cubicBezTo>
                      <a:pt x="198" y="85"/>
                      <a:pt x="198" y="85"/>
                      <a:pt x="198" y="85"/>
                    </a:cubicBezTo>
                    <a:cubicBezTo>
                      <a:pt x="199" y="85"/>
                      <a:pt x="199" y="85"/>
                      <a:pt x="199" y="85"/>
                    </a:cubicBezTo>
                    <a:cubicBezTo>
                      <a:pt x="199" y="85"/>
                      <a:pt x="199" y="85"/>
                      <a:pt x="199" y="85"/>
                    </a:cubicBezTo>
                    <a:cubicBezTo>
                      <a:pt x="199" y="85"/>
                      <a:pt x="199" y="85"/>
                      <a:pt x="199" y="85"/>
                    </a:cubicBezTo>
                    <a:cubicBezTo>
                      <a:pt x="199" y="85"/>
                      <a:pt x="199" y="85"/>
                      <a:pt x="199" y="85"/>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200" y="88"/>
                    </a:cubicBezTo>
                    <a:cubicBezTo>
                      <a:pt x="200" y="88"/>
                      <a:pt x="200" y="88"/>
                      <a:pt x="200" y="88"/>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90"/>
                      <a:pt x="200" y="90"/>
                      <a:pt x="200" y="90"/>
                    </a:cubicBezTo>
                    <a:cubicBezTo>
                      <a:pt x="200" y="90"/>
                      <a:pt x="200" y="90"/>
                      <a:pt x="200" y="90"/>
                    </a:cubicBezTo>
                    <a:cubicBezTo>
                      <a:pt x="200" y="90"/>
                      <a:pt x="200" y="90"/>
                      <a:pt x="200" y="90"/>
                    </a:cubicBezTo>
                    <a:cubicBezTo>
                      <a:pt x="200" y="90"/>
                      <a:pt x="200" y="90"/>
                      <a:pt x="200" y="90"/>
                    </a:cubicBezTo>
                    <a:cubicBezTo>
                      <a:pt x="200" y="91"/>
                      <a:pt x="200" y="91"/>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200" y="92"/>
                    </a:cubicBezTo>
                    <a:cubicBezTo>
                      <a:pt x="200" y="92"/>
                      <a:pt x="200" y="92"/>
                      <a:pt x="200" y="92"/>
                    </a:cubicBezTo>
                    <a:cubicBezTo>
                      <a:pt x="200" y="92"/>
                      <a:pt x="200" y="92"/>
                      <a:pt x="200" y="92"/>
                    </a:cubicBezTo>
                    <a:cubicBezTo>
                      <a:pt x="200" y="92"/>
                      <a:pt x="200" y="92"/>
                      <a:pt x="200" y="92"/>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5"/>
                      <a:pt x="200" y="95"/>
                    </a:cubicBezTo>
                    <a:cubicBezTo>
                      <a:pt x="200" y="95"/>
                      <a:pt x="200" y="95"/>
                      <a:pt x="200" y="95"/>
                    </a:cubicBezTo>
                    <a:cubicBezTo>
                      <a:pt x="200" y="95"/>
                      <a:pt x="200" y="95"/>
                      <a:pt x="201" y="95"/>
                    </a:cubicBezTo>
                    <a:cubicBezTo>
                      <a:pt x="201" y="95"/>
                      <a:pt x="201" y="95"/>
                      <a:pt x="201" y="95"/>
                    </a:cubicBezTo>
                    <a:cubicBezTo>
                      <a:pt x="201" y="95"/>
                      <a:pt x="201" y="95"/>
                      <a:pt x="201" y="95"/>
                    </a:cubicBezTo>
                    <a:cubicBezTo>
                      <a:pt x="201" y="95"/>
                      <a:pt x="201" y="95"/>
                      <a:pt x="201" y="95"/>
                    </a:cubicBezTo>
                    <a:cubicBezTo>
                      <a:pt x="201" y="95"/>
                      <a:pt x="201" y="95"/>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7"/>
                    </a:cubicBezTo>
                    <a:cubicBezTo>
                      <a:pt x="201" y="97"/>
                      <a:pt x="201" y="97"/>
                      <a:pt x="201" y="97"/>
                    </a:cubicBezTo>
                    <a:cubicBezTo>
                      <a:pt x="201" y="97"/>
                      <a:pt x="201" y="97"/>
                      <a:pt x="201" y="97"/>
                    </a:cubicBezTo>
                    <a:cubicBezTo>
                      <a:pt x="201" y="97"/>
                      <a:pt x="201" y="97"/>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9"/>
                      <a:pt x="201" y="99"/>
                    </a:cubicBezTo>
                    <a:cubicBezTo>
                      <a:pt x="201" y="99"/>
                      <a:pt x="201" y="99"/>
                      <a:pt x="201" y="99"/>
                    </a:cubicBezTo>
                    <a:cubicBezTo>
                      <a:pt x="201" y="99"/>
                      <a:pt x="201" y="99"/>
                      <a:pt x="201" y="99"/>
                    </a:cubicBezTo>
                    <a:cubicBezTo>
                      <a:pt x="201" y="99"/>
                      <a:pt x="201" y="100"/>
                      <a:pt x="201" y="100"/>
                    </a:cubicBezTo>
                    <a:cubicBezTo>
                      <a:pt x="201" y="100"/>
                      <a:pt x="201" y="100"/>
                      <a:pt x="201" y="100"/>
                    </a:cubicBezTo>
                    <a:cubicBezTo>
                      <a:pt x="201" y="100"/>
                      <a:pt x="201" y="100"/>
                      <a:pt x="201" y="100"/>
                    </a:cubicBezTo>
                    <a:cubicBezTo>
                      <a:pt x="201" y="100"/>
                      <a:pt x="201" y="100"/>
                      <a:pt x="201" y="100"/>
                    </a:cubicBezTo>
                    <a:cubicBezTo>
                      <a:pt x="201" y="101"/>
                      <a:pt x="201" y="101"/>
                      <a:pt x="201" y="101"/>
                    </a:cubicBezTo>
                    <a:cubicBezTo>
                      <a:pt x="201" y="101"/>
                      <a:pt x="201" y="101"/>
                      <a:pt x="201" y="101"/>
                    </a:cubicBezTo>
                    <a:cubicBezTo>
                      <a:pt x="201" y="101"/>
                      <a:pt x="201" y="101"/>
                      <a:pt x="201" y="101"/>
                    </a:cubicBezTo>
                    <a:cubicBezTo>
                      <a:pt x="201" y="101"/>
                      <a:pt x="201" y="101"/>
                      <a:pt x="201" y="101"/>
                    </a:cubicBezTo>
                    <a:cubicBezTo>
                      <a:pt x="201" y="101"/>
                      <a:pt x="201" y="102"/>
                      <a:pt x="201" y="102"/>
                    </a:cubicBezTo>
                    <a:cubicBezTo>
                      <a:pt x="201" y="102"/>
                      <a:pt x="201" y="102"/>
                      <a:pt x="201" y="102"/>
                    </a:cubicBezTo>
                    <a:cubicBezTo>
                      <a:pt x="201" y="102"/>
                      <a:pt x="201" y="102"/>
                      <a:pt x="202" y="102"/>
                    </a:cubicBezTo>
                    <a:cubicBezTo>
                      <a:pt x="202" y="102"/>
                      <a:pt x="202" y="102"/>
                      <a:pt x="202" y="102"/>
                    </a:cubicBezTo>
                    <a:cubicBezTo>
                      <a:pt x="202" y="102"/>
                      <a:pt x="202" y="103"/>
                      <a:pt x="202" y="103"/>
                    </a:cubicBezTo>
                    <a:cubicBezTo>
                      <a:pt x="202" y="103"/>
                      <a:pt x="202" y="103"/>
                      <a:pt x="202" y="103"/>
                    </a:cubicBezTo>
                    <a:cubicBezTo>
                      <a:pt x="202" y="103"/>
                      <a:pt x="202" y="103"/>
                      <a:pt x="202" y="103"/>
                    </a:cubicBezTo>
                    <a:cubicBezTo>
                      <a:pt x="202" y="103"/>
                      <a:pt x="202" y="103"/>
                      <a:pt x="202" y="103"/>
                    </a:cubicBezTo>
                    <a:cubicBezTo>
                      <a:pt x="202" y="103"/>
                      <a:pt x="202" y="104"/>
                      <a:pt x="202" y="104"/>
                    </a:cubicBezTo>
                    <a:cubicBezTo>
                      <a:pt x="202" y="104"/>
                      <a:pt x="202" y="104"/>
                      <a:pt x="202" y="104"/>
                    </a:cubicBezTo>
                    <a:cubicBezTo>
                      <a:pt x="202" y="104"/>
                      <a:pt x="202" y="104"/>
                      <a:pt x="202" y="104"/>
                    </a:cubicBezTo>
                    <a:cubicBezTo>
                      <a:pt x="202" y="104"/>
                      <a:pt x="202" y="104"/>
                      <a:pt x="202" y="104"/>
                    </a:cubicBezTo>
                    <a:cubicBezTo>
                      <a:pt x="202" y="104"/>
                      <a:pt x="202" y="105"/>
                      <a:pt x="202" y="105"/>
                    </a:cubicBezTo>
                    <a:cubicBezTo>
                      <a:pt x="202" y="105"/>
                      <a:pt x="202" y="105"/>
                      <a:pt x="202"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7"/>
                    </a:cubicBezTo>
                    <a:cubicBezTo>
                      <a:pt x="201" y="107"/>
                      <a:pt x="201" y="107"/>
                      <a:pt x="201" y="107"/>
                    </a:cubicBezTo>
                    <a:cubicBezTo>
                      <a:pt x="201" y="107"/>
                      <a:pt x="201" y="107"/>
                      <a:pt x="201" y="107"/>
                    </a:cubicBezTo>
                    <a:cubicBezTo>
                      <a:pt x="201" y="107"/>
                      <a:pt x="201" y="107"/>
                      <a:pt x="201" y="107"/>
                    </a:cubicBezTo>
                    <a:cubicBezTo>
                      <a:pt x="201" y="107"/>
                      <a:pt x="200" y="107"/>
                      <a:pt x="200" y="107"/>
                    </a:cubicBezTo>
                    <a:cubicBezTo>
                      <a:pt x="200" y="107"/>
                      <a:pt x="200" y="107"/>
                      <a:pt x="200" y="107"/>
                    </a:cubicBezTo>
                    <a:cubicBezTo>
                      <a:pt x="200" y="107"/>
                      <a:pt x="200" y="107"/>
                      <a:pt x="200" y="107"/>
                    </a:cubicBezTo>
                    <a:cubicBezTo>
                      <a:pt x="200" y="107"/>
                      <a:pt x="200" y="107"/>
                      <a:pt x="200" y="107"/>
                    </a:cubicBezTo>
                    <a:cubicBezTo>
                      <a:pt x="200" y="106"/>
                      <a:pt x="200" y="106"/>
                      <a:pt x="200" y="106"/>
                    </a:cubicBezTo>
                    <a:cubicBezTo>
                      <a:pt x="200" y="106"/>
                      <a:pt x="200" y="106"/>
                      <a:pt x="200"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8" y="106"/>
                      <a:pt x="198" y="106"/>
                      <a:pt x="198" y="106"/>
                    </a:cubicBezTo>
                    <a:cubicBezTo>
                      <a:pt x="198" y="106"/>
                      <a:pt x="198" y="106"/>
                      <a:pt x="198" y="106"/>
                    </a:cubicBezTo>
                    <a:cubicBezTo>
                      <a:pt x="198" y="106"/>
                      <a:pt x="198" y="106"/>
                      <a:pt x="198" y="106"/>
                    </a:cubicBezTo>
                    <a:cubicBezTo>
                      <a:pt x="198" y="106"/>
                      <a:pt x="198"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6" y="106"/>
                    </a:cubicBezTo>
                    <a:cubicBezTo>
                      <a:pt x="196" y="106"/>
                      <a:pt x="196" y="106"/>
                      <a:pt x="196" y="106"/>
                    </a:cubicBezTo>
                    <a:cubicBezTo>
                      <a:pt x="196" y="106"/>
                      <a:pt x="196" y="106"/>
                      <a:pt x="196" y="106"/>
                    </a:cubicBezTo>
                    <a:cubicBezTo>
                      <a:pt x="196" y="106"/>
                      <a:pt x="196" y="106"/>
                      <a:pt x="196" y="106"/>
                    </a:cubicBezTo>
                    <a:cubicBezTo>
                      <a:pt x="196" y="106"/>
                      <a:pt x="196" y="106"/>
                      <a:pt x="196" y="106"/>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5" y="105"/>
                      <a:pt x="195" y="105"/>
                      <a:pt x="195" y="105"/>
                    </a:cubicBezTo>
                    <a:cubicBezTo>
                      <a:pt x="194" y="105"/>
                      <a:pt x="194" y="105"/>
                      <a:pt x="194" y="105"/>
                    </a:cubicBezTo>
                    <a:cubicBezTo>
                      <a:pt x="194" y="105"/>
                      <a:pt x="194" y="105"/>
                      <a:pt x="193" y="105"/>
                    </a:cubicBezTo>
                    <a:cubicBezTo>
                      <a:pt x="193" y="105"/>
                      <a:pt x="193" y="105"/>
                      <a:pt x="193" y="105"/>
                    </a:cubicBezTo>
                    <a:cubicBezTo>
                      <a:pt x="193" y="105"/>
                      <a:pt x="193" y="105"/>
                      <a:pt x="193" y="105"/>
                    </a:cubicBezTo>
                    <a:cubicBezTo>
                      <a:pt x="193" y="105"/>
                      <a:pt x="193" y="105"/>
                      <a:pt x="193" y="105"/>
                    </a:cubicBezTo>
                    <a:cubicBezTo>
                      <a:pt x="193" y="105"/>
                      <a:pt x="193" y="105"/>
                      <a:pt x="193" y="105"/>
                    </a:cubicBezTo>
                    <a:cubicBezTo>
                      <a:pt x="193"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1" y="105"/>
                      <a:pt x="191" y="105"/>
                      <a:pt x="191" y="105"/>
                    </a:cubicBezTo>
                    <a:cubicBezTo>
                      <a:pt x="191" y="105"/>
                      <a:pt x="191" y="105"/>
                      <a:pt x="191" y="105"/>
                    </a:cubicBezTo>
                    <a:cubicBezTo>
                      <a:pt x="191" y="105"/>
                      <a:pt x="191" y="105"/>
                      <a:pt x="191" y="105"/>
                    </a:cubicBezTo>
                    <a:cubicBezTo>
                      <a:pt x="191" y="105"/>
                      <a:pt x="191" y="105"/>
                      <a:pt x="191" y="105"/>
                    </a:cubicBezTo>
                    <a:cubicBezTo>
                      <a:pt x="191" y="104"/>
                      <a:pt x="191" y="104"/>
                      <a:pt x="191" y="104"/>
                    </a:cubicBezTo>
                    <a:cubicBezTo>
                      <a:pt x="191" y="104"/>
                      <a:pt x="191" y="104"/>
                      <a:pt x="191" y="104"/>
                    </a:cubicBezTo>
                    <a:cubicBezTo>
                      <a:pt x="191" y="104"/>
                      <a:pt x="191" y="104"/>
                      <a:pt x="191" y="104"/>
                    </a:cubicBezTo>
                    <a:cubicBezTo>
                      <a:pt x="191" y="104"/>
                      <a:pt x="191" y="104"/>
                      <a:pt x="191"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8" y="104"/>
                      <a:pt x="188" y="104"/>
                      <a:pt x="188" y="104"/>
                    </a:cubicBezTo>
                    <a:cubicBezTo>
                      <a:pt x="188" y="104"/>
                      <a:pt x="188" y="104"/>
                      <a:pt x="188" y="104"/>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6" y="102"/>
                      <a:pt x="186" y="102"/>
                      <a:pt x="186"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4" y="102"/>
                    </a:cubicBezTo>
                    <a:cubicBezTo>
                      <a:pt x="184" y="102"/>
                      <a:pt x="184" y="102"/>
                      <a:pt x="184" y="102"/>
                    </a:cubicBezTo>
                    <a:cubicBezTo>
                      <a:pt x="184" y="102"/>
                      <a:pt x="184" y="102"/>
                      <a:pt x="184" y="102"/>
                    </a:cubicBezTo>
                    <a:cubicBezTo>
                      <a:pt x="184" y="102"/>
                      <a:pt x="184" y="102"/>
                      <a:pt x="183" y="102"/>
                    </a:cubicBezTo>
                    <a:cubicBezTo>
                      <a:pt x="183" y="102"/>
                      <a:pt x="183" y="102"/>
                      <a:pt x="183" y="102"/>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0"/>
                      <a:pt x="180" y="100"/>
                      <a:pt x="180" y="100"/>
                    </a:cubicBezTo>
                    <a:cubicBezTo>
                      <a:pt x="180" y="100"/>
                      <a:pt x="180" y="100"/>
                      <a:pt x="180" y="100"/>
                    </a:cubicBezTo>
                    <a:cubicBezTo>
                      <a:pt x="180" y="100"/>
                      <a:pt x="180" y="100"/>
                      <a:pt x="180" y="100"/>
                    </a:cubicBezTo>
                    <a:cubicBezTo>
                      <a:pt x="180" y="100"/>
                      <a:pt x="180"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99"/>
                      <a:pt x="177" y="99"/>
                      <a:pt x="177" y="99"/>
                    </a:cubicBezTo>
                    <a:cubicBezTo>
                      <a:pt x="177" y="99"/>
                      <a:pt x="177" y="99"/>
                      <a:pt x="177" y="99"/>
                    </a:cubicBezTo>
                    <a:cubicBezTo>
                      <a:pt x="177" y="99"/>
                      <a:pt x="177" y="99"/>
                      <a:pt x="177" y="99"/>
                    </a:cubicBezTo>
                    <a:cubicBezTo>
                      <a:pt x="177" y="99"/>
                      <a:pt x="177" y="99"/>
                      <a:pt x="177"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8"/>
                      <a:pt x="175" y="98"/>
                      <a:pt x="175" y="98"/>
                    </a:cubicBezTo>
                    <a:cubicBezTo>
                      <a:pt x="175" y="98"/>
                      <a:pt x="175" y="98"/>
                      <a:pt x="175"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7"/>
                      <a:pt x="173" y="97"/>
                      <a:pt x="173" y="97"/>
                    </a:cubicBezTo>
                    <a:cubicBezTo>
                      <a:pt x="173" y="97"/>
                      <a:pt x="173" y="97"/>
                      <a:pt x="173" y="97"/>
                    </a:cubicBezTo>
                    <a:cubicBezTo>
                      <a:pt x="173" y="97"/>
                      <a:pt x="173" y="97"/>
                      <a:pt x="173" y="97"/>
                    </a:cubicBezTo>
                    <a:cubicBezTo>
                      <a:pt x="173" y="97"/>
                      <a:pt x="173" y="97"/>
                      <a:pt x="173" y="97"/>
                    </a:cubicBezTo>
                    <a:cubicBezTo>
                      <a:pt x="173"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7" y="95"/>
                      <a:pt x="167" y="95"/>
                      <a:pt x="167" y="95"/>
                    </a:cubicBezTo>
                    <a:cubicBezTo>
                      <a:pt x="167" y="95"/>
                      <a:pt x="167" y="95"/>
                      <a:pt x="167" y="95"/>
                    </a:cubicBezTo>
                    <a:cubicBezTo>
                      <a:pt x="167" y="95"/>
                      <a:pt x="167" y="95"/>
                      <a:pt x="167" y="95"/>
                    </a:cubicBezTo>
                    <a:cubicBezTo>
                      <a:pt x="167" y="95"/>
                      <a:pt x="167" y="95"/>
                      <a:pt x="167"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5" y="94"/>
                      <a:pt x="165" y="94"/>
                      <a:pt x="165" y="94"/>
                    </a:cubicBezTo>
                    <a:cubicBezTo>
                      <a:pt x="165" y="94"/>
                      <a:pt x="165" y="94"/>
                      <a:pt x="165" y="94"/>
                    </a:cubicBezTo>
                    <a:cubicBezTo>
                      <a:pt x="165" y="94"/>
                      <a:pt x="165" y="94"/>
                      <a:pt x="165" y="94"/>
                    </a:cubicBezTo>
                    <a:cubicBezTo>
                      <a:pt x="165" y="94"/>
                      <a:pt x="165" y="94"/>
                      <a:pt x="165" y="94"/>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1" y="91"/>
                      <a:pt x="161" y="91"/>
                      <a:pt x="161" y="91"/>
                    </a:cubicBezTo>
                    <a:cubicBezTo>
                      <a:pt x="161" y="91"/>
                      <a:pt x="161" y="91"/>
                      <a:pt x="161" y="91"/>
                    </a:cubicBezTo>
                    <a:cubicBezTo>
                      <a:pt x="161" y="91"/>
                      <a:pt x="161" y="91"/>
                      <a:pt x="161" y="91"/>
                    </a:cubicBezTo>
                    <a:cubicBezTo>
                      <a:pt x="161" y="91"/>
                      <a:pt x="161" y="91"/>
                      <a:pt x="161" y="91"/>
                    </a:cubicBezTo>
                    <a:cubicBezTo>
                      <a:pt x="161" y="91"/>
                      <a:pt x="160" y="91"/>
                      <a:pt x="160" y="91"/>
                    </a:cubicBezTo>
                    <a:cubicBezTo>
                      <a:pt x="160" y="91"/>
                      <a:pt x="160" y="91"/>
                      <a:pt x="160" y="91"/>
                    </a:cubicBezTo>
                    <a:cubicBezTo>
                      <a:pt x="160" y="91"/>
                      <a:pt x="160" y="91"/>
                      <a:pt x="160" y="91"/>
                    </a:cubicBezTo>
                    <a:cubicBezTo>
                      <a:pt x="160" y="91"/>
                      <a:pt x="160" y="91"/>
                      <a:pt x="160" y="91"/>
                    </a:cubicBezTo>
                    <a:cubicBezTo>
                      <a:pt x="160" y="91"/>
                      <a:pt x="160" y="91"/>
                      <a:pt x="160"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0"/>
                      <a:pt x="159" y="90"/>
                      <a:pt x="159" y="90"/>
                    </a:cubicBezTo>
                    <a:cubicBezTo>
                      <a:pt x="159" y="90"/>
                      <a:pt x="159" y="90"/>
                      <a:pt x="159" y="90"/>
                    </a:cubicBezTo>
                    <a:cubicBezTo>
                      <a:pt x="159" y="90"/>
                      <a:pt x="159" y="90"/>
                      <a:pt x="159"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89"/>
                      <a:pt x="158" y="89"/>
                      <a:pt x="158"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6" y="89"/>
                      <a:pt x="156" y="89"/>
                      <a:pt x="156" y="89"/>
                    </a:cubicBezTo>
                    <a:cubicBezTo>
                      <a:pt x="156" y="89"/>
                      <a:pt x="156" y="89"/>
                      <a:pt x="156" y="89"/>
                    </a:cubicBezTo>
                    <a:cubicBezTo>
                      <a:pt x="156" y="89"/>
                      <a:pt x="156" y="89"/>
                      <a:pt x="156" y="89"/>
                    </a:cubicBezTo>
                    <a:cubicBezTo>
                      <a:pt x="156" y="89"/>
                      <a:pt x="156" y="89"/>
                      <a:pt x="156" y="89"/>
                    </a:cubicBezTo>
                    <a:cubicBezTo>
                      <a:pt x="156" y="89"/>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lose/>
                    <a:moveTo>
                      <a:pt x="156" y="46"/>
                    </a:moveTo>
                    <a:cubicBezTo>
                      <a:pt x="156" y="26"/>
                      <a:pt x="156" y="26"/>
                      <a:pt x="156" y="26"/>
                    </a:cubicBezTo>
                    <a:cubicBezTo>
                      <a:pt x="156" y="26"/>
                      <a:pt x="156" y="26"/>
                      <a:pt x="156" y="26"/>
                    </a:cubicBezTo>
                    <a:cubicBezTo>
                      <a:pt x="156" y="27"/>
                      <a:pt x="156" y="27"/>
                      <a:pt x="156" y="27"/>
                    </a:cubicBezTo>
                    <a:cubicBezTo>
                      <a:pt x="156" y="27"/>
                      <a:pt x="156" y="27"/>
                      <a:pt x="156"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8" y="27"/>
                      <a:pt x="158" y="27"/>
                      <a:pt x="158" y="27"/>
                    </a:cubicBezTo>
                    <a:cubicBezTo>
                      <a:pt x="158" y="27"/>
                      <a:pt x="158" y="27"/>
                      <a:pt x="158" y="27"/>
                    </a:cubicBezTo>
                    <a:cubicBezTo>
                      <a:pt x="158" y="27"/>
                      <a:pt x="158"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60" y="27"/>
                      <a:pt x="160" y="27"/>
                      <a:pt x="160" y="27"/>
                    </a:cubicBezTo>
                    <a:cubicBezTo>
                      <a:pt x="160" y="27"/>
                      <a:pt x="160" y="27"/>
                      <a:pt x="160" y="27"/>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2" y="28"/>
                    </a:cubicBezTo>
                    <a:cubicBezTo>
                      <a:pt x="162" y="28"/>
                      <a:pt x="162" y="28"/>
                      <a:pt x="162" y="28"/>
                    </a:cubicBezTo>
                    <a:cubicBezTo>
                      <a:pt x="162" y="28"/>
                      <a:pt x="162" y="28"/>
                      <a:pt x="162" y="28"/>
                    </a:cubicBezTo>
                    <a:cubicBezTo>
                      <a:pt x="162" y="28"/>
                      <a:pt x="162" y="28"/>
                      <a:pt x="162" y="28"/>
                    </a:cubicBezTo>
                    <a:cubicBezTo>
                      <a:pt x="162" y="28"/>
                      <a:pt x="162" y="28"/>
                      <a:pt x="163" y="28"/>
                    </a:cubicBezTo>
                    <a:cubicBezTo>
                      <a:pt x="163" y="28"/>
                      <a:pt x="163" y="28"/>
                      <a:pt x="163" y="29"/>
                    </a:cubicBezTo>
                    <a:cubicBezTo>
                      <a:pt x="163" y="29"/>
                      <a:pt x="163" y="29"/>
                      <a:pt x="163" y="29"/>
                    </a:cubicBezTo>
                    <a:cubicBezTo>
                      <a:pt x="163" y="29"/>
                      <a:pt x="163" y="29"/>
                      <a:pt x="163" y="29"/>
                    </a:cubicBezTo>
                    <a:cubicBezTo>
                      <a:pt x="163" y="29"/>
                      <a:pt x="163" y="29"/>
                      <a:pt x="163" y="29"/>
                    </a:cubicBezTo>
                    <a:cubicBezTo>
                      <a:pt x="163" y="29"/>
                      <a:pt x="163" y="29"/>
                      <a:pt x="163" y="29"/>
                    </a:cubicBezTo>
                    <a:cubicBezTo>
                      <a:pt x="164"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9" y="30"/>
                      <a:pt x="170" y="30"/>
                      <a:pt x="171" y="30"/>
                    </a:cubicBezTo>
                    <a:cubicBezTo>
                      <a:pt x="171" y="30"/>
                      <a:pt x="171" y="30"/>
                      <a:pt x="171" y="30"/>
                    </a:cubicBezTo>
                    <a:cubicBezTo>
                      <a:pt x="171" y="30"/>
                      <a:pt x="171" y="30"/>
                      <a:pt x="171" y="30"/>
                    </a:cubicBezTo>
                    <a:cubicBezTo>
                      <a:pt x="171" y="30"/>
                      <a:pt x="171" y="30"/>
                      <a:pt x="171" y="30"/>
                    </a:cubicBezTo>
                    <a:cubicBezTo>
                      <a:pt x="171" y="30"/>
                      <a:pt x="171" y="30"/>
                      <a:pt x="172" y="30"/>
                    </a:cubicBezTo>
                    <a:cubicBezTo>
                      <a:pt x="172" y="30"/>
                      <a:pt x="172" y="30"/>
                      <a:pt x="172" y="30"/>
                    </a:cubicBezTo>
                    <a:cubicBezTo>
                      <a:pt x="172" y="30"/>
                      <a:pt x="172"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4" y="30"/>
                    </a:cubicBezTo>
                    <a:cubicBezTo>
                      <a:pt x="174" y="30"/>
                      <a:pt x="174" y="30"/>
                      <a:pt x="174" y="30"/>
                    </a:cubicBezTo>
                    <a:cubicBezTo>
                      <a:pt x="174" y="30"/>
                      <a:pt x="174" y="30"/>
                      <a:pt x="174" y="30"/>
                    </a:cubicBezTo>
                    <a:cubicBezTo>
                      <a:pt x="174" y="30"/>
                      <a:pt x="174" y="30"/>
                      <a:pt x="175" y="30"/>
                    </a:cubicBezTo>
                    <a:cubicBezTo>
                      <a:pt x="175" y="30"/>
                      <a:pt x="175" y="30"/>
                      <a:pt x="175" y="30"/>
                    </a:cubicBezTo>
                    <a:cubicBezTo>
                      <a:pt x="175" y="30"/>
                      <a:pt x="175" y="30"/>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6" y="31"/>
                      <a:pt x="176" y="31"/>
                      <a:pt x="176" y="31"/>
                    </a:cubicBezTo>
                    <a:cubicBezTo>
                      <a:pt x="176" y="31"/>
                      <a:pt x="176" y="31"/>
                      <a:pt x="176" y="31"/>
                    </a:cubicBezTo>
                    <a:cubicBezTo>
                      <a:pt x="176" y="31"/>
                      <a:pt x="176" y="31"/>
                      <a:pt x="176" y="31"/>
                    </a:cubicBezTo>
                    <a:cubicBezTo>
                      <a:pt x="176"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80" y="31"/>
                      <a:pt x="181" y="31"/>
                      <a:pt x="182" y="31"/>
                    </a:cubicBezTo>
                    <a:cubicBezTo>
                      <a:pt x="182" y="31"/>
                      <a:pt x="182" y="31"/>
                      <a:pt x="182" y="31"/>
                    </a:cubicBezTo>
                    <a:cubicBezTo>
                      <a:pt x="182" y="31"/>
                      <a:pt x="182" y="31"/>
                      <a:pt x="182" y="31"/>
                    </a:cubicBezTo>
                    <a:cubicBezTo>
                      <a:pt x="182" y="31"/>
                      <a:pt x="182" y="31"/>
                      <a:pt x="182" y="31"/>
                    </a:cubicBezTo>
                    <a:cubicBezTo>
                      <a:pt x="182" y="31"/>
                      <a:pt x="183" y="31"/>
                      <a:pt x="183" y="31"/>
                    </a:cubicBezTo>
                    <a:cubicBezTo>
                      <a:pt x="183" y="31"/>
                      <a:pt x="183" y="31"/>
                      <a:pt x="183" y="31"/>
                    </a:cubicBezTo>
                    <a:cubicBezTo>
                      <a:pt x="183" y="31"/>
                      <a:pt x="183" y="31"/>
                      <a:pt x="183" y="31"/>
                    </a:cubicBezTo>
                    <a:cubicBezTo>
                      <a:pt x="183" y="31"/>
                      <a:pt x="183" y="31"/>
                      <a:pt x="183" y="31"/>
                    </a:cubicBezTo>
                    <a:cubicBezTo>
                      <a:pt x="183" y="31"/>
                      <a:pt x="184" y="31"/>
                      <a:pt x="184"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7" y="31"/>
                      <a:pt x="187" y="31"/>
                    </a:cubicBezTo>
                    <a:cubicBezTo>
                      <a:pt x="187" y="31"/>
                      <a:pt x="187" y="31"/>
                      <a:pt x="187" y="31"/>
                    </a:cubicBezTo>
                    <a:cubicBezTo>
                      <a:pt x="187" y="31"/>
                      <a:pt x="187" y="31"/>
                      <a:pt x="187" y="31"/>
                    </a:cubicBezTo>
                    <a:cubicBezTo>
                      <a:pt x="187" y="31"/>
                      <a:pt x="187" y="31"/>
                      <a:pt x="187" y="31"/>
                    </a:cubicBezTo>
                    <a:cubicBezTo>
                      <a:pt x="187" y="31"/>
                      <a:pt x="187" y="31"/>
                      <a:pt x="187" y="32"/>
                    </a:cubicBezTo>
                    <a:cubicBezTo>
                      <a:pt x="187" y="32"/>
                      <a:pt x="187" y="32"/>
                      <a:pt x="187" y="32"/>
                    </a:cubicBezTo>
                    <a:cubicBezTo>
                      <a:pt x="187"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9" y="32"/>
                    </a:cubicBezTo>
                    <a:cubicBezTo>
                      <a:pt x="189" y="32"/>
                      <a:pt x="189" y="32"/>
                      <a:pt x="189" y="32"/>
                    </a:cubicBezTo>
                    <a:cubicBezTo>
                      <a:pt x="189" y="32"/>
                      <a:pt x="189" y="32"/>
                      <a:pt x="189" y="32"/>
                    </a:cubicBezTo>
                    <a:cubicBezTo>
                      <a:pt x="189" y="32"/>
                      <a:pt x="189" y="32"/>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90" y="33"/>
                    </a:cubicBezTo>
                    <a:cubicBezTo>
                      <a:pt x="190" y="33"/>
                      <a:pt x="190" y="33"/>
                      <a:pt x="190" y="33"/>
                    </a:cubicBezTo>
                    <a:cubicBezTo>
                      <a:pt x="190" y="33"/>
                      <a:pt x="190" y="33"/>
                      <a:pt x="190" y="33"/>
                    </a:cubicBezTo>
                    <a:cubicBezTo>
                      <a:pt x="190" y="33"/>
                      <a:pt x="190" y="33"/>
                      <a:pt x="190" y="33"/>
                    </a:cubicBezTo>
                    <a:cubicBezTo>
                      <a:pt x="190" y="33"/>
                      <a:pt x="190" y="33"/>
                      <a:pt x="190" y="33"/>
                    </a:cubicBezTo>
                    <a:cubicBezTo>
                      <a:pt x="190" y="33"/>
                      <a:pt x="190" y="33"/>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6"/>
                      <a:pt x="190" y="36"/>
                      <a:pt x="190" y="37"/>
                    </a:cubicBezTo>
                    <a:cubicBezTo>
                      <a:pt x="190" y="37"/>
                      <a:pt x="190" y="37"/>
                      <a:pt x="190" y="37"/>
                    </a:cubicBezTo>
                    <a:cubicBezTo>
                      <a:pt x="190" y="37"/>
                      <a:pt x="190" y="37"/>
                      <a:pt x="190" y="37"/>
                    </a:cubicBezTo>
                    <a:cubicBezTo>
                      <a:pt x="190" y="37"/>
                      <a:pt x="190" y="37"/>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1" y="38"/>
                    </a:cubicBezTo>
                    <a:cubicBezTo>
                      <a:pt x="191" y="39"/>
                      <a:pt x="191" y="39"/>
                      <a:pt x="191" y="39"/>
                    </a:cubicBezTo>
                    <a:cubicBezTo>
                      <a:pt x="191" y="39"/>
                      <a:pt x="191" y="39"/>
                      <a:pt x="191" y="39"/>
                    </a:cubicBezTo>
                    <a:cubicBezTo>
                      <a:pt x="191" y="39"/>
                      <a:pt x="191" y="39"/>
                      <a:pt x="191" y="39"/>
                    </a:cubicBezTo>
                    <a:cubicBezTo>
                      <a:pt x="191" y="39"/>
                      <a:pt x="191" y="39"/>
                      <a:pt x="191" y="39"/>
                    </a:cubicBezTo>
                    <a:cubicBezTo>
                      <a:pt x="191" y="39"/>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2"/>
                    </a:cubicBezTo>
                    <a:cubicBezTo>
                      <a:pt x="191" y="42"/>
                      <a:pt x="191" y="42"/>
                      <a:pt x="191" y="42"/>
                    </a:cubicBezTo>
                    <a:cubicBezTo>
                      <a:pt x="191" y="42"/>
                      <a:pt x="191"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5"/>
                    </a:cubicBezTo>
                    <a:cubicBezTo>
                      <a:pt x="192" y="45"/>
                      <a:pt x="192" y="45"/>
                      <a:pt x="192" y="45"/>
                    </a:cubicBezTo>
                    <a:cubicBezTo>
                      <a:pt x="192" y="45"/>
                      <a:pt x="192" y="45"/>
                      <a:pt x="192" y="45"/>
                    </a:cubicBezTo>
                    <a:cubicBezTo>
                      <a:pt x="192" y="45"/>
                      <a:pt x="192" y="45"/>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7"/>
                      <a:pt x="192" y="47"/>
                    </a:cubicBezTo>
                    <a:cubicBezTo>
                      <a:pt x="192" y="47"/>
                      <a:pt x="192" y="47"/>
                      <a:pt x="192" y="47"/>
                    </a:cubicBezTo>
                    <a:cubicBezTo>
                      <a:pt x="192" y="47"/>
                      <a:pt x="192" y="47"/>
                      <a:pt x="192" y="47"/>
                    </a:cubicBezTo>
                    <a:cubicBezTo>
                      <a:pt x="192" y="47"/>
                      <a:pt x="192" y="48"/>
                      <a:pt x="192" y="48"/>
                    </a:cubicBezTo>
                    <a:cubicBezTo>
                      <a:pt x="193" y="48"/>
                      <a:pt x="193" y="48"/>
                      <a:pt x="193" y="48"/>
                    </a:cubicBezTo>
                    <a:cubicBezTo>
                      <a:pt x="193" y="48"/>
                      <a:pt x="193" y="48"/>
                      <a:pt x="193" y="48"/>
                    </a:cubicBezTo>
                    <a:cubicBezTo>
                      <a:pt x="193" y="48"/>
                      <a:pt x="193" y="48"/>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4" y="51"/>
                    </a:cubicBezTo>
                    <a:cubicBezTo>
                      <a:pt x="194" y="51"/>
                      <a:pt x="194" y="51"/>
                      <a:pt x="194" y="51"/>
                    </a:cubicBezTo>
                    <a:cubicBezTo>
                      <a:pt x="194" y="51"/>
                      <a:pt x="194" y="51"/>
                      <a:pt x="194" y="51"/>
                    </a:cubicBezTo>
                    <a:cubicBezTo>
                      <a:pt x="194" y="51"/>
                      <a:pt x="194" y="51"/>
                      <a:pt x="194" y="51"/>
                    </a:cubicBezTo>
                    <a:cubicBezTo>
                      <a:pt x="194" y="51"/>
                      <a:pt x="194" y="51"/>
                      <a:pt x="194" y="51"/>
                    </a:cubicBezTo>
                    <a:cubicBezTo>
                      <a:pt x="194" y="51"/>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3"/>
                      <a:pt x="194" y="53"/>
                    </a:cubicBezTo>
                    <a:cubicBezTo>
                      <a:pt x="194" y="53"/>
                      <a:pt x="194" y="53"/>
                      <a:pt x="194" y="53"/>
                    </a:cubicBezTo>
                    <a:cubicBezTo>
                      <a:pt x="194" y="53"/>
                      <a:pt x="194" y="53"/>
                      <a:pt x="194" y="53"/>
                    </a:cubicBezTo>
                    <a:cubicBezTo>
                      <a:pt x="194" y="53"/>
                      <a:pt x="194" y="53"/>
                      <a:pt x="194" y="53"/>
                    </a:cubicBezTo>
                    <a:cubicBezTo>
                      <a:pt x="194" y="53"/>
                      <a:pt x="194" y="53"/>
                      <a:pt x="194"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0" y="54"/>
                    </a:cubicBezTo>
                    <a:cubicBezTo>
                      <a:pt x="190" y="54"/>
                      <a:pt x="190" y="54"/>
                      <a:pt x="190" y="54"/>
                    </a:cubicBezTo>
                    <a:cubicBezTo>
                      <a:pt x="190" y="54"/>
                      <a:pt x="190" y="54"/>
                      <a:pt x="190" y="54"/>
                    </a:cubicBezTo>
                    <a:cubicBezTo>
                      <a:pt x="190" y="54"/>
                      <a:pt x="189" y="54"/>
                      <a:pt x="188" y="54"/>
                    </a:cubicBezTo>
                    <a:cubicBezTo>
                      <a:pt x="188" y="54"/>
                      <a:pt x="188" y="54"/>
                      <a:pt x="188" y="54"/>
                    </a:cubicBezTo>
                    <a:cubicBezTo>
                      <a:pt x="188" y="54"/>
                      <a:pt x="188" y="54"/>
                      <a:pt x="188"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6" y="54"/>
                      <a:pt x="185" y="54"/>
                      <a:pt x="185" y="54"/>
                    </a:cubicBezTo>
                    <a:cubicBezTo>
                      <a:pt x="185" y="54"/>
                      <a:pt x="185" y="54"/>
                      <a:pt x="185" y="54"/>
                    </a:cubicBezTo>
                    <a:cubicBezTo>
                      <a:pt x="185" y="54"/>
                      <a:pt x="185" y="54"/>
                      <a:pt x="185" y="54"/>
                    </a:cubicBezTo>
                    <a:cubicBezTo>
                      <a:pt x="185" y="54"/>
                      <a:pt x="184" y="54"/>
                      <a:pt x="184" y="54"/>
                    </a:cubicBezTo>
                    <a:cubicBezTo>
                      <a:pt x="184" y="54"/>
                      <a:pt x="184" y="54"/>
                      <a:pt x="184" y="54"/>
                    </a:cubicBezTo>
                    <a:cubicBezTo>
                      <a:pt x="184" y="54"/>
                      <a:pt x="184" y="54"/>
                      <a:pt x="184" y="54"/>
                    </a:cubicBezTo>
                    <a:cubicBezTo>
                      <a:pt x="184" y="54"/>
                      <a:pt x="184" y="54"/>
                      <a:pt x="184" y="54"/>
                    </a:cubicBezTo>
                    <a:cubicBezTo>
                      <a:pt x="184" y="54"/>
                      <a:pt x="184" y="54"/>
                      <a:pt x="184" y="54"/>
                    </a:cubicBezTo>
                    <a:cubicBezTo>
                      <a:pt x="184" y="53"/>
                      <a:pt x="184" y="53"/>
                      <a:pt x="184"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2"/>
                      <a:pt x="180" y="52"/>
                      <a:pt x="180" y="52"/>
                    </a:cubicBezTo>
                    <a:cubicBezTo>
                      <a:pt x="180" y="52"/>
                      <a:pt x="180" y="52"/>
                      <a:pt x="180"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8" y="52"/>
                      <a:pt x="178" y="52"/>
                      <a:pt x="178" y="52"/>
                    </a:cubicBezTo>
                    <a:cubicBezTo>
                      <a:pt x="178" y="52"/>
                      <a:pt x="178" y="52"/>
                      <a:pt x="178" y="52"/>
                    </a:cubicBezTo>
                    <a:cubicBezTo>
                      <a:pt x="178" y="52"/>
                      <a:pt x="178" y="52"/>
                      <a:pt x="178" y="52"/>
                    </a:cubicBezTo>
                    <a:cubicBezTo>
                      <a:pt x="178" y="52"/>
                      <a:pt x="177" y="52"/>
                      <a:pt x="177" y="52"/>
                    </a:cubicBezTo>
                    <a:cubicBezTo>
                      <a:pt x="177" y="52"/>
                      <a:pt x="177" y="52"/>
                      <a:pt x="177" y="52"/>
                    </a:cubicBezTo>
                    <a:cubicBezTo>
                      <a:pt x="177" y="52"/>
                      <a:pt x="177" y="52"/>
                      <a:pt x="177" y="52"/>
                    </a:cubicBezTo>
                    <a:cubicBezTo>
                      <a:pt x="177" y="52"/>
                      <a:pt x="177"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4" y="52"/>
                      <a:pt x="174" y="52"/>
                    </a:cubicBezTo>
                    <a:cubicBezTo>
                      <a:pt x="174" y="52"/>
                      <a:pt x="174" y="52"/>
                      <a:pt x="174" y="52"/>
                    </a:cubicBezTo>
                    <a:cubicBezTo>
                      <a:pt x="174" y="52"/>
                      <a:pt x="174" y="52"/>
                      <a:pt x="174" y="52"/>
                    </a:cubicBezTo>
                    <a:cubicBezTo>
                      <a:pt x="174" y="52"/>
                      <a:pt x="174" y="52"/>
                      <a:pt x="174" y="52"/>
                    </a:cubicBezTo>
                    <a:cubicBezTo>
                      <a:pt x="174" y="51"/>
                      <a:pt x="174" y="51"/>
                      <a:pt x="174" y="51"/>
                    </a:cubicBezTo>
                    <a:cubicBezTo>
                      <a:pt x="174" y="51"/>
                      <a:pt x="174" y="51"/>
                      <a:pt x="174"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0" y="51"/>
                    </a:cubicBezTo>
                    <a:cubicBezTo>
                      <a:pt x="170" y="51"/>
                      <a:pt x="170" y="51"/>
                      <a:pt x="170" y="51"/>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4" y="49"/>
                      <a:pt x="164" y="49"/>
                      <a:pt x="164" y="49"/>
                    </a:cubicBezTo>
                    <a:cubicBezTo>
                      <a:pt x="164" y="49"/>
                      <a:pt x="164" y="49"/>
                      <a:pt x="164" y="49"/>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0" y="48"/>
                    </a:cubicBezTo>
                    <a:cubicBezTo>
                      <a:pt x="160" y="48"/>
                      <a:pt x="160" y="48"/>
                      <a:pt x="160" y="48"/>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6"/>
                      <a:pt x="157" y="46"/>
                      <a:pt x="157"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lose/>
                    <a:moveTo>
                      <a:pt x="156" y="208"/>
                    </a:move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4" y="208"/>
                    </a:cubicBezTo>
                    <a:cubicBezTo>
                      <a:pt x="154" y="208"/>
                      <a:pt x="154" y="208"/>
                      <a:pt x="154" y="208"/>
                    </a:cubicBezTo>
                    <a:cubicBezTo>
                      <a:pt x="154" y="208"/>
                      <a:pt x="154" y="208"/>
                      <a:pt x="154" y="208"/>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6"/>
                      <a:pt x="153" y="206"/>
                      <a:pt x="153" y="206"/>
                    </a:cubicBezTo>
                    <a:cubicBezTo>
                      <a:pt x="153" y="206"/>
                      <a:pt x="153" y="206"/>
                      <a:pt x="153" y="206"/>
                    </a:cubicBezTo>
                    <a:cubicBezTo>
                      <a:pt x="153" y="206"/>
                      <a:pt x="153" y="206"/>
                      <a:pt x="153"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49" y="206"/>
                      <a:pt x="149" y="206"/>
                      <a:pt x="149" y="206"/>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6" y="204"/>
                      <a:pt x="146" y="204"/>
                      <a:pt x="146" y="204"/>
                    </a:cubicBezTo>
                    <a:cubicBezTo>
                      <a:pt x="146" y="204"/>
                      <a:pt x="146" y="204"/>
                      <a:pt x="146" y="204"/>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3" y="203"/>
                      <a:pt x="143" y="203"/>
                      <a:pt x="143" y="203"/>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0"/>
                      <a:pt x="140" y="200"/>
                      <a:pt x="140" y="200"/>
                    </a:cubicBezTo>
                    <a:cubicBezTo>
                      <a:pt x="140" y="200"/>
                      <a:pt x="140" y="200"/>
                      <a:pt x="140" y="200"/>
                    </a:cubicBezTo>
                    <a:cubicBezTo>
                      <a:pt x="140" y="200"/>
                      <a:pt x="140" y="200"/>
                      <a:pt x="140" y="200"/>
                    </a:cubicBezTo>
                    <a:cubicBezTo>
                      <a:pt x="140" y="200"/>
                      <a:pt x="140"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199"/>
                      <a:pt x="139" y="199"/>
                      <a:pt x="139"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7"/>
                      <a:pt x="136" y="197"/>
                      <a:pt x="136" y="197"/>
                    </a:cubicBezTo>
                    <a:cubicBezTo>
                      <a:pt x="136" y="197"/>
                      <a:pt x="136" y="197"/>
                      <a:pt x="136"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6"/>
                      <a:pt x="134" y="196"/>
                      <a:pt x="134" y="196"/>
                    </a:cubicBezTo>
                    <a:cubicBezTo>
                      <a:pt x="134" y="196"/>
                      <a:pt x="134" y="196"/>
                      <a:pt x="134" y="196"/>
                    </a:cubicBezTo>
                    <a:cubicBezTo>
                      <a:pt x="134" y="196"/>
                      <a:pt x="134" y="196"/>
                      <a:pt x="134"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5"/>
                      <a:pt x="132" y="195"/>
                      <a:pt x="132" y="195"/>
                    </a:cubicBezTo>
                    <a:cubicBezTo>
                      <a:pt x="132" y="195"/>
                      <a:pt x="132" y="195"/>
                      <a:pt x="132" y="195"/>
                    </a:cubicBezTo>
                    <a:cubicBezTo>
                      <a:pt x="132" y="195"/>
                      <a:pt x="132" y="195"/>
                      <a:pt x="132" y="195"/>
                    </a:cubicBezTo>
                    <a:cubicBezTo>
                      <a:pt x="132" y="195"/>
                      <a:pt x="132"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0" y="195"/>
                      <a:pt x="130" y="195"/>
                      <a:pt x="130" y="195"/>
                    </a:cubicBezTo>
                    <a:cubicBezTo>
                      <a:pt x="130" y="195"/>
                      <a:pt x="130" y="195"/>
                      <a:pt x="130" y="195"/>
                    </a:cubicBezTo>
                    <a:cubicBezTo>
                      <a:pt x="130" y="195"/>
                      <a:pt x="130" y="195"/>
                      <a:pt x="130" y="195"/>
                    </a:cubicBezTo>
                    <a:cubicBezTo>
                      <a:pt x="130" y="195"/>
                      <a:pt x="130" y="195"/>
                      <a:pt x="130" y="195"/>
                    </a:cubicBezTo>
                    <a:cubicBezTo>
                      <a:pt x="130" y="195"/>
                      <a:pt x="130" y="194"/>
                      <a:pt x="130" y="194"/>
                    </a:cubicBezTo>
                    <a:cubicBezTo>
                      <a:pt x="130" y="194"/>
                      <a:pt x="130" y="194"/>
                      <a:pt x="130" y="194"/>
                    </a:cubicBezTo>
                    <a:cubicBezTo>
                      <a:pt x="130" y="194"/>
                      <a:pt x="130" y="194"/>
                      <a:pt x="130" y="194"/>
                    </a:cubicBezTo>
                    <a:cubicBezTo>
                      <a:pt x="130" y="194"/>
                      <a:pt x="130" y="194"/>
                      <a:pt x="130" y="194"/>
                    </a:cubicBezTo>
                    <a:cubicBezTo>
                      <a:pt x="130" y="194"/>
                      <a:pt x="130"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4" y="191"/>
                      <a:pt x="124" y="191"/>
                      <a:pt x="124" y="191"/>
                    </a:cubicBezTo>
                    <a:cubicBezTo>
                      <a:pt x="124" y="191"/>
                      <a:pt x="124" y="191"/>
                      <a:pt x="124" y="191"/>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1" y="189"/>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0" y="188"/>
                      <a:pt x="120" y="188"/>
                      <a:pt x="120" y="188"/>
                    </a:cubicBezTo>
                    <a:cubicBezTo>
                      <a:pt x="120" y="188"/>
                      <a:pt x="120" y="188"/>
                      <a:pt x="120" y="188"/>
                    </a:cubicBezTo>
                    <a:cubicBezTo>
                      <a:pt x="120" y="188"/>
                      <a:pt x="120" y="188"/>
                      <a:pt x="120" y="188"/>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7" y="186"/>
                      <a:pt x="117" y="186"/>
                      <a:pt x="117" y="186"/>
                    </a:cubicBezTo>
                    <a:cubicBezTo>
                      <a:pt x="117" y="186"/>
                      <a:pt x="117" y="186"/>
                      <a:pt x="117" y="186"/>
                    </a:cubicBezTo>
                    <a:cubicBezTo>
                      <a:pt x="117" y="186"/>
                      <a:pt x="117" y="186"/>
                      <a:pt x="117" y="186"/>
                    </a:cubicBezTo>
                    <a:cubicBezTo>
                      <a:pt x="117" y="186"/>
                      <a:pt x="117" y="186"/>
                      <a:pt x="117" y="186"/>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3"/>
                      <a:pt x="115" y="183"/>
                      <a:pt x="115" y="183"/>
                    </a:cubicBezTo>
                    <a:cubicBezTo>
                      <a:pt x="115" y="183"/>
                      <a:pt x="115" y="183"/>
                      <a:pt x="115" y="183"/>
                    </a:cubicBezTo>
                    <a:cubicBezTo>
                      <a:pt x="115" y="183"/>
                      <a:pt x="115" y="183"/>
                      <a:pt x="115"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3" y="183"/>
                      <a:pt x="113" y="183"/>
                      <a:pt x="113" y="183"/>
                    </a:cubicBezTo>
                    <a:cubicBezTo>
                      <a:pt x="113" y="183"/>
                      <a:pt x="113" y="183"/>
                      <a:pt x="113" y="183"/>
                    </a:cubicBezTo>
                    <a:cubicBezTo>
                      <a:pt x="113" y="183"/>
                      <a:pt x="113" y="183"/>
                      <a:pt x="113" y="183"/>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79"/>
                      <a:pt x="111" y="178"/>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4"/>
                      <a:pt x="111" y="173"/>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69"/>
                      <a:pt x="111" y="169"/>
                      <a:pt x="111" y="169"/>
                    </a:cubicBezTo>
                    <a:cubicBezTo>
                      <a:pt x="111" y="169"/>
                      <a:pt x="111" y="169"/>
                      <a:pt x="111" y="169"/>
                    </a:cubicBezTo>
                    <a:cubicBezTo>
                      <a:pt x="111" y="169"/>
                      <a:pt x="111" y="169"/>
                      <a:pt x="111" y="169"/>
                    </a:cubicBezTo>
                    <a:cubicBezTo>
                      <a:pt x="111" y="169"/>
                      <a:pt x="111" y="169"/>
                      <a:pt x="111" y="169"/>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6"/>
                      <a:pt x="111" y="166"/>
                      <a:pt x="111" y="166"/>
                    </a:cubicBezTo>
                    <a:cubicBezTo>
                      <a:pt x="111" y="166"/>
                      <a:pt x="111" y="166"/>
                      <a:pt x="111" y="166"/>
                    </a:cubicBezTo>
                    <a:cubicBezTo>
                      <a:pt x="111" y="166"/>
                      <a:pt x="111" y="166"/>
                      <a:pt x="111" y="166"/>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4"/>
                      <a:pt x="111" y="164"/>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1"/>
                      <a:pt x="111" y="159"/>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7"/>
                      <a:pt x="114" y="157"/>
                      <a:pt x="114"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8"/>
                    </a:cubicBezTo>
                    <a:cubicBezTo>
                      <a:pt x="116" y="158"/>
                      <a:pt x="116" y="158"/>
                      <a:pt x="116" y="158"/>
                    </a:cubicBezTo>
                    <a:cubicBezTo>
                      <a:pt x="116" y="158"/>
                      <a:pt x="116" y="158"/>
                      <a:pt x="116" y="158"/>
                    </a:cubicBezTo>
                    <a:cubicBezTo>
                      <a:pt x="116" y="158"/>
                      <a:pt x="116"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8" y="158"/>
                      <a:pt x="118" y="158"/>
                      <a:pt x="118" y="158"/>
                    </a:cubicBezTo>
                    <a:cubicBezTo>
                      <a:pt x="118" y="158"/>
                      <a:pt x="118" y="158"/>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1" y="160"/>
                    </a:cubicBezTo>
                    <a:cubicBezTo>
                      <a:pt x="121" y="160"/>
                      <a:pt x="121" y="160"/>
                      <a:pt x="121" y="160"/>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5" y="162"/>
                    </a:cubicBezTo>
                    <a:cubicBezTo>
                      <a:pt x="125" y="162"/>
                      <a:pt x="125" y="162"/>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7"/>
                      <a:pt x="128" y="169"/>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3"/>
                    </a:cubicBezTo>
                    <a:cubicBezTo>
                      <a:pt x="130" y="173"/>
                      <a:pt x="130"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2" y="173"/>
                      <a:pt x="132" y="173"/>
                      <a:pt x="132" y="173"/>
                    </a:cubicBezTo>
                    <a:cubicBezTo>
                      <a:pt x="132" y="173"/>
                      <a:pt x="132" y="173"/>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5"/>
                    </a:cubicBezTo>
                    <a:cubicBezTo>
                      <a:pt x="133" y="175"/>
                      <a:pt x="133" y="175"/>
                      <a:pt x="133" y="175"/>
                    </a:cubicBezTo>
                    <a:cubicBezTo>
                      <a:pt x="133" y="175"/>
                      <a:pt x="133"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5" y="175"/>
                    </a:cubicBezTo>
                    <a:cubicBezTo>
                      <a:pt x="135" y="175"/>
                      <a:pt x="135" y="175"/>
                      <a:pt x="135" y="175"/>
                    </a:cubicBezTo>
                    <a:cubicBezTo>
                      <a:pt x="135" y="175"/>
                      <a:pt x="135" y="175"/>
                      <a:pt x="135" y="175"/>
                    </a:cubicBezTo>
                    <a:cubicBezTo>
                      <a:pt x="135" y="175"/>
                      <a:pt x="135" y="175"/>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80"/>
                    </a:cubicBezTo>
                    <a:cubicBezTo>
                      <a:pt x="141" y="180"/>
                      <a:pt x="141" y="180"/>
                      <a:pt x="141" y="180"/>
                    </a:cubicBezTo>
                    <a:cubicBezTo>
                      <a:pt x="141" y="180"/>
                      <a:pt x="141" y="180"/>
                      <a:pt x="141" y="180"/>
                    </a:cubicBezTo>
                    <a:cubicBezTo>
                      <a:pt x="141" y="180"/>
                      <a:pt x="141" y="180"/>
                      <a:pt x="141" y="180"/>
                    </a:cubicBezTo>
                    <a:cubicBezTo>
                      <a:pt x="141" y="180"/>
                      <a:pt x="141" y="180"/>
                      <a:pt x="141" y="180"/>
                    </a:cubicBezTo>
                    <a:cubicBezTo>
                      <a:pt x="141" y="180"/>
                      <a:pt x="141"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4" y="180"/>
                    </a:cubicBezTo>
                    <a:cubicBezTo>
                      <a:pt x="144" y="180"/>
                      <a:pt x="144" y="180"/>
                      <a:pt x="144" y="180"/>
                    </a:cubicBezTo>
                    <a:cubicBezTo>
                      <a:pt x="144" y="180"/>
                      <a:pt x="144" y="180"/>
                      <a:pt x="144" y="180"/>
                    </a:cubicBezTo>
                    <a:cubicBezTo>
                      <a:pt x="144" y="180"/>
                      <a:pt x="144" y="180"/>
                      <a:pt x="144" y="180"/>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7" y="182"/>
                    </a:cubicBezTo>
                    <a:cubicBezTo>
                      <a:pt x="147" y="182"/>
                      <a:pt x="147" y="182"/>
                      <a:pt x="147" y="182"/>
                    </a:cubicBezTo>
                    <a:cubicBezTo>
                      <a:pt x="147" y="182"/>
                      <a:pt x="147" y="182"/>
                      <a:pt x="147" y="182"/>
                    </a:cubicBezTo>
                    <a:cubicBezTo>
                      <a:pt x="147" y="182"/>
                      <a:pt x="147" y="182"/>
                      <a:pt x="147" y="182"/>
                    </a:cubicBezTo>
                    <a:cubicBezTo>
                      <a:pt x="147" y="182"/>
                      <a:pt x="147" y="182"/>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9" y="183"/>
                    </a:cubicBezTo>
                    <a:cubicBezTo>
                      <a:pt x="149" y="183"/>
                      <a:pt x="149" y="183"/>
                      <a:pt x="149" y="183"/>
                    </a:cubicBezTo>
                    <a:cubicBezTo>
                      <a:pt x="149" y="183"/>
                      <a:pt x="149" y="183"/>
                      <a:pt x="149" y="183"/>
                    </a:cubicBezTo>
                    <a:cubicBezTo>
                      <a:pt x="149" y="183"/>
                      <a:pt x="149" y="183"/>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4" y="185"/>
                    </a:cubicBezTo>
                    <a:cubicBezTo>
                      <a:pt x="154" y="185"/>
                      <a:pt x="154" y="185"/>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5" y="186"/>
                      <a:pt x="155" y="186"/>
                      <a:pt x="155" y="186"/>
                    </a:cubicBezTo>
                    <a:cubicBezTo>
                      <a:pt x="155" y="186"/>
                      <a:pt x="155" y="186"/>
                      <a:pt x="155" y="186"/>
                    </a:cubicBezTo>
                    <a:cubicBezTo>
                      <a:pt x="155" y="186"/>
                      <a:pt x="155" y="186"/>
                      <a:pt x="155" y="186"/>
                    </a:cubicBezTo>
                    <a:cubicBezTo>
                      <a:pt x="155" y="186"/>
                      <a:pt x="155" y="186"/>
                      <a:pt x="156" y="186"/>
                    </a:cubicBezTo>
                    <a:cubicBezTo>
                      <a:pt x="156" y="186"/>
                      <a:pt x="156" y="186"/>
                      <a:pt x="156" y="186"/>
                    </a:cubicBezTo>
                    <a:cubicBezTo>
                      <a:pt x="156" y="186"/>
                      <a:pt x="156" y="186"/>
                      <a:pt x="156" y="186"/>
                    </a:cubicBezTo>
                    <a:cubicBezTo>
                      <a:pt x="156" y="186"/>
                      <a:pt x="156" y="186"/>
                      <a:pt x="156" y="186"/>
                    </a:cubicBezTo>
                    <a:cubicBezTo>
                      <a:pt x="156" y="186"/>
                      <a:pt x="156" y="186"/>
                      <a:pt x="156" y="186"/>
                    </a:cubicBezTo>
                    <a:cubicBezTo>
                      <a:pt x="156" y="208"/>
                      <a:pt x="156" y="208"/>
                      <a:pt x="156" y="208"/>
                    </a:cubicBezTo>
                    <a:close/>
                    <a:moveTo>
                      <a:pt x="156" y="167"/>
                    </a:move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5" y="146"/>
                      <a:pt x="155" y="146"/>
                      <a:pt x="155" y="146"/>
                    </a:cubicBezTo>
                    <a:cubicBezTo>
                      <a:pt x="155" y="146"/>
                      <a:pt x="155" y="146"/>
                      <a:pt x="155" y="146"/>
                    </a:cubicBezTo>
                    <a:cubicBezTo>
                      <a:pt x="155" y="146"/>
                      <a:pt x="155" y="146"/>
                      <a:pt x="155" y="146"/>
                    </a:cubicBezTo>
                    <a:cubicBezTo>
                      <a:pt x="155" y="146"/>
                      <a:pt x="155" y="146"/>
                      <a:pt x="155" y="146"/>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4" y="145"/>
                      <a:pt x="154" y="145"/>
                      <a:pt x="154" y="145"/>
                    </a:cubicBezTo>
                    <a:cubicBezTo>
                      <a:pt x="154" y="145"/>
                      <a:pt x="154" y="145"/>
                      <a:pt x="154" y="145"/>
                    </a:cubicBezTo>
                    <a:cubicBezTo>
                      <a:pt x="154" y="145"/>
                      <a:pt x="154" y="145"/>
                      <a:pt x="154" y="145"/>
                    </a:cubicBezTo>
                    <a:cubicBezTo>
                      <a:pt x="154" y="145"/>
                      <a:pt x="154"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0" y="144"/>
                      <a:pt x="150" y="144"/>
                      <a:pt x="150" y="144"/>
                    </a:cubicBezTo>
                    <a:cubicBezTo>
                      <a:pt x="150" y="144"/>
                      <a:pt x="150" y="144"/>
                      <a:pt x="150" y="144"/>
                    </a:cubicBezTo>
                    <a:cubicBezTo>
                      <a:pt x="150" y="144"/>
                      <a:pt x="150" y="144"/>
                      <a:pt x="150" y="144"/>
                    </a:cubicBezTo>
                    <a:cubicBezTo>
                      <a:pt x="150" y="144"/>
                      <a:pt x="150" y="144"/>
                      <a:pt x="150" y="144"/>
                    </a:cubicBezTo>
                    <a:cubicBezTo>
                      <a:pt x="150" y="143"/>
                      <a:pt x="150" y="143"/>
                      <a:pt x="150" y="143"/>
                    </a:cubicBezTo>
                    <a:cubicBezTo>
                      <a:pt x="150" y="143"/>
                      <a:pt x="150" y="143"/>
                      <a:pt x="150" y="143"/>
                    </a:cubicBezTo>
                    <a:cubicBezTo>
                      <a:pt x="150" y="143"/>
                      <a:pt x="150" y="143"/>
                      <a:pt x="150"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4" y="141"/>
                      <a:pt x="144" y="141"/>
                      <a:pt x="144" y="141"/>
                    </a:cubicBezTo>
                    <a:cubicBezTo>
                      <a:pt x="144" y="141"/>
                      <a:pt x="144" y="141"/>
                      <a:pt x="144" y="141"/>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39" y="138"/>
                      <a:pt x="139" y="138"/>
                      <a:pt x="139" y="138"/>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8" y="137"/>
                      <a:pt x="138" y="137"/>
                      <a:pt x="138" y="137"/>
                    </a:cubicBezTo>
                    <a:cubicBezTo>
                      <a:pt x="138" y="137"/>
                      <a:pt x="138" y="137"/>
                      <a:pt x="138" y="137"/>
                    </a:cubicBezTo>
                    <a:cubicBezTo>
                      <a:pt x="138" y="137"/>
                      <a:pt x="138" y="137"/>
                      <a:pt x="138" y="137"/>
                    </a:cubicBezTo>
                    <a:cubicBezTo>
                      <a:pt x="138" y="137"/>
                      <a:pt x="138" y="137"/>
                      <a:pt x="138" y="137"/>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7" y="136"/>
                      <a:pt x="137" y="136"/>
                    </a:cubicBezTo>
                    <a:cubicBezTo>
                      <a:pt x="137" y="136"/>
                      <a:pt x="137" y="136"/>
                      <a:pt x="137" y="136"/>
                    </a:cubicBezTo>
                    <a:cubicBezTo>
                      <a:pt x="137" y="136"/>
                      <a:pt x="137" y="136"/>
                      <a:pt x="137" y="136"/>
                    </a:cubicBezTo>
                    <a:cubicBezTo>
                      <a:pt x="137" y="136"/>
                      <a:pt x="137" y="136"/>
                      <a:pt x="137" y="136"/>
                    </a:cubicBezTo>
                    <a:cubicBezTo>
                      <a:pt x="137" y="135"/>
                      <a:pt x="137"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2" y="134"/>
                      <a:pt x="132" y="134"/>
                      <a:pt x="132" y="134"/>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1" y="133"/>
                    </a:cubicBezTo>
                    <a:cubicBezTo>
                      <a:pt x="131" y="133"/>
                      <a:pt x="131" y="133"/>
                      <a:pt x="131" y="133"/>
                    </a:cubicBezTo>
                    <a:cubicBezTo>
                      <a:pt x="131" y="133"/>
                      <a:pt x="131" y="133"/>
                      <a:pt x="131" y="133"/>
                    </a:cubicBezTo>
                    <a:cubicBezTo>
                      <a:pt x="131" y="133"/>
                      <a:pt x="131" y="133"/>
                      <a:pt x="131" y="133"/>
                    </a:cubicBezTo>
                    <a:cubicBezTo>
                      <a:pt x="131" y="133"/>
                      <a:pt x="131" y="133"/>
                      <a:pt x="131" y="133"/>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29" y="132"/>
                      <a:pt x="129" y="132"/>
                    </a:cubicBezTo>
                    <a:cubicBezTo>
                      <a:pt x="129" y="132"/>
                      <a:pt x="129" y="132"/>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29"/>
                      <a:pt x="129" y="129"/>
                      <a:pt x="129" y="129"/>
                    </a:cubicBezTo>
                    <a:cubicBezTo>
                      <a:pt x="129" y="129"/>
                      <a:pt x="129" y="129"/>
                      <a:pt x="129"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8"/>
                      <a:pt x="128" y="128"/>
                      <a:pt x="128" y="127"/>
                    </a:cubicBezTo>
                    <a:cubicBezTo>
                      <a:pt x="128" y="127"/>
                      <a:pt x="128" y="127"/>
                      <a:pt x="128" y="127"/>
                    </a:cubicBezTo>
                    <a:cubicBezTo>
                      <a:pt x="128" y="127"/>
                      <a:pt x="128" y="127"/>
                      <a:pt x="128" y="127"/>
                    </a:cubicBezTo>
                    <a:cubicBezTo>
                      <a:pt x="128" y="127"/>
                      <a:pt x="128" y="127"/>
                      <a:pt x="128" y="127"/>
                    </a:cubicBezTo>
                    <a:cubicBezTo>
                      <a:pt x="128" y="127"/>
                      <a:pt x="128" y="127"/>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4"/>
                      <a:pt x="128" y="122"/>
                      <a:pt x="128" y="122"/>
                    </a:cubicBezTo>
                    <a:cubicBezTo>
                      <a:pt x="128" y="122"/>
                      <a:pt x="128" y="122"/>
                      <a:pt x="128" y="122"/>
                    </a:cubicBezTo>
                    <a:cubicBezTo>
                      <a:pt x="128" y="121"/>
                      <a:pt x="128" y="121"/>
                      <a:pt x="128" y="121"/>
                    </a:cubicBezTo>
                    <a:cubicBezTo>
                      <a:pt x="128" y="121"/>
                      <a:pt x="128" y="121"/>
                      <a:pt x="128" y="120"/>
                    </a:cubicBezTo>
                    <a:cubicBezTo>
                      <a:pt x="128" y="120"/>
                      <a:pt x="128" y="120"/>
                      <a:pt x="128" y="120"/>
                    </a:cubicBezTo>
                    <a:cubicBezTo>
                      <a:pt x="128" y="120"/>
                      <a:pt x="128" y="120"/>
                      <a:pt x="128" y="120"/>
                    </a:cubicBezTo>
                    <a:cubicBezTo>
                      <a:pt x="128" y="119"/>
                      <a:pt x="128" y="118"/>
                      <a:pt x="128" y="117"/>
                    </a:cubicBezTo>
                    <a:cubicBezTo>
                      <a:pt x="128" y="117"/>
                      <a:pt x="128" y="117"/>
                      <a:pt x="128" y="117"/>
                    </a:cubicBezTo>
                    <a:cubicBezTo>
                      <a:pt x="128" y="117"/>
                      <a:pt x="128" y="117"/>
                      <a:pt x="128" y="117"/>
                    </a:cubicBezTo>
                    <a:cubicBezTo>
                      <a:pt x="128" y="117"/>
                      <a:pt x="128" y="117"/>
                      <a:pt x="128" y="117"/>
                    </a:cubicBezTo>
                    <a:cubicBezTo>
                      <a:pt x="128" y="116"/>
                      <a:pt x="128" y="115"/>
                      <a:pt x="128" y="114"/>
                    </a:cubicBezTo>
                    <a:cubicBezTo>
                      <a:pt x="128" y="114"/>
                      <a:pt x="128" y="114"/>
                      <a:pt x="128" y="114"/>
                    </a:cubicBezTo>
                    <a:cubicBezTo>
                      <a:pt x="128" y="114"/>
                      <a:pt x="128" y="114"/>
                      <a:pt x="128" y="114"/>
                    </a:cubicBezTo>
                    <a:cubicBezTo>
                      <a:pt x="128" y="114"/>
                      <a:pt x="128" y="114"/>
                      <a:pt x="128" y="114"/>
                    </a:cubicBezTo>
                    <a:cubicBezTo>
                      <a:pt x="128" y="113"/>
                      <a:pt x="128" y="113"/>
                      <a:pt x="128" y="112"/>
                    </a:cubicBezTo>
                    <a:cubicBezTo>
                      <a:pt x="128" y="112"/>
                      <a:pt x="128" y="112"/>
                      <a:pt x="128" y="112"/>
                    </a:cubicBezTo>
                    <a:cubicBezTo>
                      <a:pt x="128" y="112"/>
                      <a:pt x="128" y="112"/>
                      <a:pt x="128" y="112"/>
                    </a:cubicBezTo>
                    <a:cubicBezTo>
                      <a:pt x="128" y="112"/>
                      <a:pt x="128" y="112"/>
                      <a:pt x="128" y="112"/>
                    </a:cubicBezTo>
                    <a:cubicBezTo>
                      <a:pt x="128" y="112"/>
                      <a:pt x="128" y="112"/>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09"/>
                      <a:pt x="130" y="109"/>
                      <a:pt x="130" y="109"/>
                    </a:cubicBezTo>
                    <a:cubicBezTo>
                      <a:pt x="130" y="109"/>
                      <a:pt x="130" y="109"/>
                      <a:pt x="130" y="109"/>
                    </a:cubicBezTo>
                    <a:cubicBezTo>
                      <a:pt x="130" y="109"/>
                      <a:pt x="130" y="109"/>
                      <a:pt x="130" y="109"/>
                    </a:cubicBezTo>
                    <a:cubicBezTo>
                      <a:pt x="130" y="109"/>
                      <a:pt x="130" y="109"/>
                      <a:pt x="130" y="109"/>
                    </a:cubicBezTo>
                    <a:cubicBezTo>
                      <a:pt x="130" y="110"/>
                      <a:pt x="130" y="110"/>
                      <a:pt x="130" y="110"/>
                    </a:cubicBezTo>
                    <a:cubicBezTo>
                      <a:pt x="130" y="110"/>
                      <a:pt x="130" y="110"/>
                      <a:pt x="130" y="110"/>
                    </a:cubicBezTo>
                    <a:cubicBezTo>
                      <a:pt x="130" y="110"/>
                      <a:pt x="130"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3" y="111"/>
                    </a:cubicBezTo>
                    <a:cubicBezTo>
                      <a:pt x="133" y="111"/>
                      <a:pt x="133" y="111"/>
                      <a:pt x="133" y="111"/>
                    </a:cubicBezTo>
                    <a:cubicBezTo>
                      <a:pt x="133" y="111"/>
                      <a:pt x="133" y="111"/>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4"/>
                    </a:cubicBezTo>
                    <a:cubicBezTo>
                      <a:pt x="134" y="114"/>
                      <a:pt x="134" y="114"/>
                      <a:pt x="134" y="114"/>
                    </a:cubicBezTo>
                    <a:cubicBezTo>
                      <a:pt x="134" y="114"/>
                      <a:pt x="134" y="114"/>
                      <a:pt x="134" y="114"/>
                    </a:cubicBezTo>
                    <a:cubicBezTo>
                      <a:pt x="134" y="114"/>
                      <a:pt x="134" y="114"/>
                      <a:pt x="134" y="114"/>
                    </a:cubicBezTo>
                    <a:cubicBezTo>
                      <a:pt x="134" y="114"/>
                      <a:pt x="134" y="114"/>
                      <a:pt x="134"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6" y="114"/>
                    </a:cubicBezTo>
                    <a:cubicBezTo>
                      <a:pt x="136" y="114"/>
                      <a:pt x="136" y="114"/>
                      <a:pt x="136" y="114"/>
                    </a:cubicBezTo>
                    <a:cubicBezTo>
                      <a:pt x="136" y="114"/>
                      <a:pt x="136" y="114"/>
                      <a:pt x="136" y="114"/>
                    </a:cubicBezTo>
                    <a:cubicBezTo>
                      <a:pt x="136" y="114"/>
                      <a:pt x="136" y="114"/>
                      <a:pt x="136" y="114"/>
                    </a:cubicBezTo>
                    <a:cubicBezTo>
                      <a:pt x="136" y="114"/>
                      <a:pt x="136" y="114"/>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9"/>
                      <a:pt x="141" y="119"/>
                      <a:pt x="141" y="119"/>
                    </a:cubicBezTo>
                    <a:cubicBezTo>
                      <a:pt x="141" y="119"/>
                      <a:pt x="141" y="119"/>
                      <a:pt x="141" y="119"/>
                    </a:cubicBezTo>
                    <a:cubicBezTo>
                      <a:pt x="141" y="119"/>
                      <a:pt x="141" y="119"/>
                      <a:pt x="141" y="119"/>
                    </a:cubicBezTo>
                    <a:cubicBezTo>
                      <a:pt x="141" y="119"/>
                      <a:pt x="141"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20"/>
                      <a:pt x="142" y="120"/>
                      <a:pt x="142" y="120"/>
                    </a:cubicBezTo>
                    <a:cubicBezTo>
                      <a:pt x="142" y="120"/>
                      <a:pt x="142" y="120"/>
                      <a:pt x="142"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7" y="122"/>
                    </a:cubicBezTo>
                    <a:cubicBezTo>
                      <a:pt x="147" y="122"/>
                      <a:pt x="147" y="122"/>
                      <a:pt x="147" y="122"/>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5"/>
                    </a:cubicBezTo>
                    <a:cubicBezTo>
                      <a:pt x="150" y="125"/>
                      <a:pt x="150" y="125"/>
                      <a:pt x="150" y="125"/>
                    </a:cubicBezTo>
                    <a:cubicBezTo>
                      <a:pt x="150" y="125"/>
                      <a:pt x="150" y="125"/>
                      <a:pt x="150" y="125"/>
                    </a:cubicBezTo>
                    <a:cubicBezTo>
                      <a:pt x="150" y="125"/>
                      <a:pt x="150" y="125"/>
                      <a:pt x="150"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3"/>
                      <a:pt x="154" y="103"/>
                      <a:pt x="154" y="103"/>
                    </a:cubicBezTo>
                    <a:cubicBezTo>
                      <a:pt x="154" y="103"/>
                      <a:pt x="154" y="103"/>
                      <a:pt x="154"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2"/>
                      <a:pt x="152" y="102"/>
                      <a:pt x="152" y="102"/>
                    </a:cubicBezTo>
                    <a:cubicBezTo>
                      <a:pt x="152" y="102"/>
                      <a:pt x="152" y="102"/>
                      <a:pt x="152"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100"/>
                    </a:cubicBezTo>
                    <a:cubicBezTo>
                      <a:pt x="146" y="100"/>
                      <a:pt x="146" y="100"/>
                      <a:pt x="146" y="100"/>
                    </a:cubicBezTo>
                    <a:cubicBezTo>
                      <a:pt x="146" y="99"/>
                      <a:pt x="146" y="99"/>
                      <a:pt x="146" y="99"/>
                    </a:cubicBezTo>
                    <a:cubicBezTo>
                      <a:pt x="146" y="99"/>
                      <a:pt x="146" y="99"/>
                      <a:pt x="146" y="99"/>
                    </a:cubicBezTo>
                    <a:cubicBezTo>
                      <a:pt x="146" y="99"/>
                      <a:pt x="146" y="99"/>
                      <a:pt x="146" y="99"/>
                    </a:cubicBezTo>
                    <a:cubicBezTo>
                      <a:pt x="146" y="99"/>
                      <a:pt x="146" y="99"/>
                      <a:pt x="146"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4" y="99"/>
                      <a:pt x="144" y="99"/>
                      <a:pt x="144" y="99"/>
                    </a:cubicBezTo>
                    <a:cubicBezTo>
                      <a:pt x="144" y="99"/>
                      <a:pt x="144" y="99"/>
                      <a:pt x="144" y="99"/>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6"/>
                      <a:pt x="142" y="96"/>
                      <a:pt x="142" y="96"/>
                    </a:cubicBezTo>
                    <a:cubicBezTo>
                      <a:pt x="142" y="96"/>
                      <a:pt x="142" y="96"/>
                      <a:pt x="142" y="96"/>
                    </a:cubicBezTo>
                    <a:cubicBezTo>
                      <a:pt x="142" y="96"/>
                      <a:pt x="142" y="96"/>
                      <a:pt x="142"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5"/>
                      <a:pt x="140" y="95"/>
                      <a:pt x="140" y="95"/>
                    </a:cubicBezTo>
                    <a:cubicBezTo>
                      <a:pt x="140"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7" y="94"/>
                      <a:pt x="137" y="94"/>
                      <a:pt x="137" y="94"/>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3"/>
                      <a:pt x="125" y="83"/>
                      <a:pt x="125" y="83"/>
                    </a:cubicBezTo>
                    <a:cubicBezTo>
                      <a:pt x="125" y="83"/>
                      <a:pt x="125" y="83"/>
                      <a:pt x="125" y="83"/>
                    </a:cubicBezTo>
                    <a:cubicBezTo>
                      <a:pt x="125" y="83"/>
                      <a:pt x="125"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1" y="81"/>
                      <a:pt x="121" y="81"/>
                      <a:pt x="121" y="81"/>
                    </a:cubicBezTo>
                    <a:cubicBezTo>
                      <a:pt x="121" y="81"/>
                      <a:pt x="121" y="81"/>
                      <a:pt x="121" y="81"/>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5"/>
                      <a:pt x="118" y="75"/>
                      <a:pt x="118" y="75"/>
                    </a:cubicBezTo>
                    <a:cubicBezTo>
                      <a:pt x="118" y="75"/>
                      <a:pt x="118" y="75"/>
                      <a:pt x="118" y="75"/>
                    </a:cubicBezTo>
                    <a:cubicBezTo>
                      <a:pt x="118" y="75"/>
                      <a:pt x="118" y="75"/>
                      <a:pt x="118" y="75"/>
                    </a:cubicBezTo>
                    <a:cubicBezTo>
                      <a:pt x="118"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6" y="74"/>
                      <a:pt x="116" y="74"/>
                      <a:pt x="116" y="74"/>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2"/>
                      <a:pt x="116" y="72"/>
                      <a:pt x="116" y="72"/>
                    </a:cubicBezTo>
                    <a:cubicBezTo>
                      <a:pt x="116" y="72"/>
                      <a:pt x="116" y="72"/>
                      <a:pt x="116" y="72"/>
                    </a:cubicBezTo>
                    <a:cubicBezTo>
                      <a:pt x="116" y="72"/>
                      <a:pt x="116" y="72"/>
                      <a:pt x="116" y="72"/>
                    </a:cubicBezTo>
                    <a:cubicBezTo>
                      <a:pt x="116" y="72"/>
                      <a:pt x="116" y="72"/>
                      <a:pt x="116"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2" y="70"/>
                      <a:pt x="112" y="70"/>
                    </a:cubicBezTo>
                    <a:cubicBezTo>
                      <a:pt x="112" y="70"/>
                      <a:pt x="112" y="70"/>
                      <a:pt x="112" y="70"/>
                    </a:cubicBezTo>
                    <a:cubicBezTo>
                      <a:pt x="112" y="70"/>
                      <a:pt x="112" y="70"/>
                      <a:pt x="112" y="70"/>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2"/>
                      <a:pt x="112" y="72"/>
                      <a:pt x="112" y="72"/>
                    </a:cubicBezTo>
                    <a:cubicBezTo>
                      <a:pt x="112" y="72"/>
                      <a:pt x="112" y="72"/>
                      <a:pt x="112" y="72"/>
                    </a:cubicBezTo>
                    <a:cubicBezTo>
                      <a:pt x="112" y="72"/>
                      <a:pt x="112" y="72"/>
                      <a:pt x="112" y="72"/>
                    </a:cubicBezTo>
                    <a:cubicBezTo>
                      <a:pt x="112" y="72"/>
                      <a:pt x="112" y="73"/>
                      <a:pt x="112" y="73"/>
                    </a:cubicBezTo>
                    <a:cubicBezTo>
                      <a:pt x="112" y="73"/>
                      <a:pt x="112" y="73"/>
                      <a:pt x="112" y="73"/>
                    </a:cubicBezTo>
                    <a:cubicBezTo>
                      <a:pt x="112" y="73"/>
                      <a:pt x="112" y="73"/>
                      <a:pt x="112" y="73"/>
                    </a:cubicBezTo>
                    <a:cubicBezTo>
                      <a:pt x="112" y="76"/>
                      <a:pt x="112" y="78"/>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2"/>
                    </a:cubicBezTo>
                    <a:cubicBezTo>
                      <a:pt x="112" y="82"/>
                      <a:pt x="112" y="82"/>
                      <a:pt x="112" y="82"/>
                    </a:cubicBezTo>
                    <a:cubicBezTo>
                      <a:pt x="112" y="82"/>
                      <a:pt x="112" y="82"/>
                      <a:pt x="112" y="82"/>
                    </a:cubicBezTo>
                    <a:cubicBezTo>
                      <a:pt x="112" y="82"/>
                      <a:pt x="112" y="82"/>
                      <a:pt x="112" y="82"/>
                    </a:cubicBezTo>
                    <a:cubicBezTo>
                      <a:pt x="112" y="82"/>
                      <a:pt x="112" y="82"/>
                      <a:pt x="112" y="83"/>
                    </a:cubicBezTo>
                    <a:cubicBezTo>
                      <a:pt x="112" y="83"/>
                      <a:pt x="112" y="83"/>
                      <a:pt x="112" y="83"/>
                    </a:cubicBezTo>
                    <a:cubicBezTo>
                      <a:pt x="112" y="83"/>
                      <a:pt x="112" y="83"/>
                      <a:pt x="112" y="83"/>
                    </a:cubicBezTo>
                    <a:cubicBezTo>
                      <a:pt x="112" y="83"/>
                      <a:pt x="112" y="83"/>
                      <a:pt x="112" y="83"/>
                    </a:cubicBezTo>
                    <a:cubicBezTo>
                      <a:pt x="112" y="83"/>
                      <a:pt x="112" y="83"/>
                      <a:pt x="112" y="83"/>
                    </a:cubicBezTo>
                    <a:cubicBezTo>
                      <a:pt x="112" y="83"/>
                      <a:pt x="112" y="83"/>
                      <a:pt x="112" y="84"/>
                    </a:cubicBezTo>
                    <a:cubicBezTo>
                      <a:pt x="112" y="84"/>
                      <a:pt x="112" y="84"/>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7"/>
                    </a:cubicBezTo>
                    <a:cubicBezTo>
                      <a:pt x="112" y="87"/>
                      <a:pt x="112" y="87"/>
                      <a:pt x="112" y="87"/>
                    </a:cubicBezTo>
                    <a:cubicBezTo>
                      <a:pt x="112" y="87"/>
                      <a:pt x="112" y="87"/>
                      <a:pt x="112" y="87"/>
                    </a:cubicBezTo>
                    <a:cubicBezTo>
                      <a:pt x="112" y="87"/>
                      <a:pt x="112" y="87"/>
                      <a:pt x="112" y="87"/>
                    </a:cubicBezTo>
                    <a:cubicBezTo>
                      <a:pt x="112" y="87"/>
                      <a:pt x="113" y="88"/>
                      <a:pt x="113" y="88"/>
                    </a:cubicBezTo>
                    <a:cubicBezTo>
                      <a:pt x="113" y="88"/>
                      <a:pt x="113" y="88"/>
                      <a:pt x="113" y="88"/>
                    </a:cubicBezTo>
                    <a:cubicBezTo>
                      <a:pt x="113" y="88"/>
                      <a:pt x="113" y="88"/>
                      <a:pt x="113" y="88"/>
                    </a:cubicBezTo>
                    <a:cubicBezTo>
                      <a:pt x="113" y="88"/>
                      <a:pt x="113" y="88"/>
                      <a:pt x="113" y="88"/>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90"/>
                    </a:cubicBezTo>
                    <a:cubicBezTo>
                      <a:pt x="112" y="90"/>
                      <a:pt x="112" y="90"/>
                      <a:pt x="112" y="90"/>
                    </a:cubicBezTo>
                    <a:cubicBezTo>
                      <a:pt x="112" y="90"/>
                      <a:pt x="112" y="90"/>
                      <a:pt x="112" y="90"/>
                    </a:cubicBezTo>
                    <a:cubicBezTo>
                      <a:pt x="112" y="90"/>
                      <a:pt x="112" y="90"/>
                      <a:pt x="112" y="90"/>
                    </a:cubicBezTo>
                    <a:cubicBezTo>
                      <a:pt x="112" y="90"/>
                      <a:pt x="112" y="90"/>
                      <a:pt x="112" y="91"/>
                    </a:cubicBezTo>
                    <a:cubicBezTo>
                      <a:pt x="112" y="91"/>
                      <a:pt x="112" y="91"/>
                      <a:pt x="112" y="91"/>
                    </a:cubicBezTo>
                    <a:cubicBezTo>
                      <a:pt x="112" y="91"/>
                      <a:pt x="112" y="91"/>
                      <a:pt x="112" y="91"/>
                    </a:cubicBezTo>
                    <a:cubicBezTo>
                      <a:pt x="112" y="91"/>
                      <a:pt x="112" y="91"/>
                      <a:pt x="112" y="91"/>
                    </a:cubicBezTo>
                    <a:cubicBezTo>
                      <a:pt x="112" y="91"/>
                      <a:pt x="112" y="92"/>
                      <a:pt x="112" y="92"/>
                    </a:cubicBezTo>
                    <a:cubicBezTo>
                      <a:pt x="112" y="92"/>
                      <a:pt x="112" y="92"/>
                      <a:pt x="112" y="92"/>
                    </a:cubicBezTo>
                    <a:cubicBezTo>
                      <a:pt x="112" y="92"/>
                      <a:pt x="112" y="92"/>
                      <a:pt x="112" y="92"/>
                    </a:cubicBezTo>
                    <a:cubicBezTo>
                      <a:pt x="112" y="92"/>
                      <a:pt x="112" y="92"/>
                      <a:pt x="112" y="92"/>
                    </a:cubicBezTo>
                    <a:cubicBezTo>
                      <a:pt x="112" y="92"/>
                      <a:pt x="112" y="92"/>
                      <a:pt x="112" y="92"/>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4"/>
                      <a:pt x="112" y="95"/>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8"/>
                      <a:pt x="112" y="99"/>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2"/>
                      <a:pt x="112" y="102"/>
                    </a:cubicBezTo>
                    <a:cubicBezTo>
                      <a:pt x="112" y="102"/>
                      <a:pt x="112" y="102"/>
                      <a:pt x="112" y="102"/>
                    </a:cubicBezTo>
                    <a:cubicBezTo>
                      <a:pt x="112" y="102"/>
                      <a:pt x="112" y="102"/>
                      <a:pt x="112" y="102"/>
                    </a:cubicBezTo>
                    <a:cubicBezTo>
                      <a:pt x="112" y="102"/>
                      <a:pt x="112" y="102"/>
                      <a:pt x="112" y="102"/>
                    </a:cubicBezTo>
                    <a:cubicBezTo>
                      <a:pt x="112" y="103"/>
                      <a:pt x="112" y="105"/>
                      <a:pt x="112" y="106"/>
                    </a:cubicBezTo>
                    <a:cubicBezTo>
                      <a:pt x="112" y="106"/>
                      <a:pt x="112" y="106"/>
                      <a:pt x="112" y="106"/>
                    </a:cubicBezTo>
                    <a:cubicBezTo>
                      <a:pt x="112" y="106"/>
                      <a:pt x="112" y="106"/>
                      <a:pt x="112" y="106"/>
                    </a:cubicBezTo>
                    <a:cubicBezTo>
                      <a:pt x="112" y="106"/>
                      <a:pt x="112" y="106"/>
                      <a:pt x="112" y="106"/>
                    </a:cubicBezTo>
                    <a:cubicBezTo>
                      <a:pt x="112" y="107"/>
                      <a:pt x="112" y="108"/>
                      <a:pt x="112" y="109"/>
                    </a:cubicBezTo>
                    <a:cubicBezTo>
                      <a:pt x="112" y="109"/>
                      <a:pt x="112" y="109"/>
                      <a:pt x="112" y="109"/>
                    </a:cubicBezTo>
                    <a:cubicBezTo>
                      <a:pt x="112" y="109"/>
                      <a:pt x="112" y="109"/>
                      <a:pt x="112" y="109"/>
                    </a:cubicBezTo>
                    <a:cubicBezTo>
                      <a:pt x="112" y="111"/>
                      <a:pt x="112" y="113"/>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6"/>
                    </a:cubicBezTo>
                    <a:cubicBezTo>
                      <a:pt x="112" y="116"/>
                      <a:pt x="112" y="116"/>
                      <a:pt x="112" y="116"/>
                    </a:cubicBezTo>
                    <a:cubicBezTo>
                      <a:pt x="112" y="116"/>
                      <a:pt x="112" y="116"/>
                      <a:pt x="112" y="116"/>
                    </a:cubicBezTo>
                    <a:cubicBezTo>
                      <a:pt x="112" y="116"/>
                      <a:pt x="112" y="116"/>
                      <a:pt x="112" y="116"/>
                    </a:cubicBezTo>
                    <a:cubicBezTo>
                      <a:pt x="112" y="116"/>
                      <a:pt x="112" y="116"/>
                      <a:pt x="112" y="116"/>
                    </a:cubicBezTo>
                    <a:cubicBezTo>
                      <a:pt x="112" y="116"/>
                      <a:pt x="112" y="116"/>
                      <a:pt x="112" y="117"/>
                    </a:cubicBezTo>
                    <a:cubicBezTo>
                      <a:pt x="112" y="117"/>
                      <a:pt x="112" y="117"/>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9"/>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1"/>
                    </a:cubicBezTo>
                    <a:cubicBezTo>
                      <a:pt x="112" y="121"/>
                      <a:pt x="112" y="122"/>
                      <a:pt x="112" y="123"/>
                    </a:cubicBezTo>
                    <a:cubicBezTo>
                      <a:pt x="112" y="123"/>
                      <a:pt x="112" y="123"/>
                      <a:pt x="112" y="123"/>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5"/>
                      <a:pt x="112" y="126"/>
                      <a:pt x="112" y="127"/>
                    </a:cubicBezTo>
                    <a:cubicBezTo>
                      <a:pt x="112" y="127"/>
                      <a:pt x="112" y="127"/>
                      <a:pt x="112" y="127"/>
                    </a:cubicBezTo>
                    <a:cubicBezTo>
                      <a:pt x="112" y="127"/>
                      <a:pt x="112" y="127"/>
                      <a:pt x="112" y="127"/>
                    </a:cubicBezTo>
                    <a:cubicBezTo>
                      <a:pt x="112" y="127"/>
                      <a:pt x="112" y="127"/>
                      <a:pt x="112" y="127"/>
                    </a:cubicBezTo>
                    <a:cubicBezTo>
                      <a:pt x="112" y="127"/>
                      <a:pt x="112" y="127"/>
                      <a:pt x="112" y="127"/>
                    </a:cubicBezTo>
                    <a:cubicBezTo>
                      <a:pt x="112" y="127"/>
                      <a:pt x="112" y="127"/>
                      <a:pt x="112" y="128"/>
                    </a:cubicBezTo>
                    <a:cubicBezTo>
                      <a:pt x="112" y="128"/>
                      <a:pt x="112" y="128"/>
                      <a:pt x="112" y="128"/>
                    </a:cubicBezTo>
                    <a:cubicBezTo>
                      <a:pt x="112" y="128"/>
                      <a:pt x="112" y="129"/>
                      <a:pt x="112" y="130"/>
                    </a:cubicBezTo>
                    <a:cubicBezTo>
                      <a:pt x="112" y="130"/>
                      <a:pt x="112" y="130"/>
                      <a:pt x="112" y="130"/>
                    </a:cubicBezTo>
                    <a:cubicBezTo>
                      <a:pt x="112" y="130"/>
                      <a:pt x="112" y="130"/>
                      <a:pt x="112" y="130"/>
                    </a:cubicBezTo>
                    <a:cubicBezTo>
                      <a:pt x="112" y="130"/>
                      <a:pt x="112" y="130"/>
                      <a:pt x="112" y="130"/>
                    </a:cubicBezTo>
                    <a:cubicBezTo>
                      <a:pt x="112" y="131"/>
                      <a:pt x="112" y="131"/>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3"/>
                      <a:pt x="112" y="133"/>
                    </a:cubicBezTo>
                    <a:cubicBezTo>
                      <a:pt x="112" y="133"/>
                      <a:pt x="112" y="133"/>
                      <a:pt x="112" y="133"/>
                    </a:cubicBezTo>
                    <a:cubicBezTo>
                      <a:pt x="112" y="133"/>
                      <a:pt x="112" y="133"/>
                      <a:pt x="112" y="133"/>
                    </a:cubicBezTo>
                    <a:cubicBezTo>
                      <a:pt x="112" y="133"/>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3" y="135"/>
                      <a:pt x="113" y="135"/>
                    </a:cubicBezTo>
                    <a:cubicBezTo>
                      <a:pt x="113" y="135"/>
                      <a:pt x="113" y="135"/>
                      <a:pt x="113" y="135"/>
                    </a:cubicBezTo>
                    <a:cubicBezTo>
                      <a:pt x="113" y="136"/>
                      <a:pt x="113" y="136"/>
                      <a:pt x="113" y="136"/>
                    </a:cubicBezTo>
                    <a:cubicBezTo>
                      <a:pt x="113" y="136"/>
                      <a:pt x="113" y="136"/>
                      <a:pt x="113" y="136"/>
                    </a:cubicBezTo>
                    <a:cubicBezTo>
                      <a:pt x="113" y="136"/>
                      <a:pt x="113" y="136"/>
                      <a:pt x="113" y="136"/>
                    </a:cubicBezTo>
                    <a:cubicBezTo>
                      <a:pt x="113" y="136"/>
                      <a:pt x="112" y="136"/>
                      <a:pt x="112" y="136"/>
                    </a:cubicBezTo>
                    <a:cubicBezTo>
                      <a:pt x="112" y="136"/>
                      <a:pt x="112" y="136"/>
                      <a:pt x="112" y="136"/>
                    </a:cubicBezTo>
                    <a:cubicBezTo>
                      <a:pt x="112" y="136"/>
                      <a:pt x="112" y="136"/>
                      <a:pt x="112" y="136"/>
                    </a:cubicBezTo>
                    <a:cubicBezTo>
                      <a:pt x="112" y="136"/>
                      <a:pt x="112" y="136"/>
                      <a:pt x="112" y="136"/>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3" y="137"/>
                      <a:pt x="113" y="137"/>
                    </a:cubicBezTo>
                    <a:cubicBezTo>
                      <a:pt x="113" y="137"/>
                      <a:pt x="113" y="137"/>
                      <a:pt x="113" y="137"/>
                    </a:cubicBezTo>
                    <a:cubicBezTo>
                      <a:pt x="113" y="137"/>
                      <a:pt x="113" y="137"/>
                      <a:pt x="113" y="137"/>
                    </a:cubicBezTo>
                    <a:cubicBezTo>
                      <a:pt x="113" y="139"/>
                      <a:pt x="113" y="140"/>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5" y="144"/>
                      <a:pt x="115" y="144"/>
                      <a:pt x="115" y="144"/>
                    </a:cubicBezTo>
                    <a:cubicBezTo>
                      <a:pt x="115" y="144"/>
                      <a:pt x="115" y="144"/>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20" y="148"/>
                    </a:cubicBezTo>
                    <a:cubicBezTo>
                      <a:pt x="120" y="148"/>
                      <a:pt x="120" y="148"/>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50"/>
                    </a:cubicBezTo>
                    <a:cubicBezTo>
                      <a:pt x="121" y="150"/>
                      <a:pt x="121" y="150"/>
                      <a:pt x="121" y="150"/>
                    </a:cubicBezTo>
                    <a:cubicBezTo>
                      <a:pt x="121" y="150"/>
                      <a:pt x="121" y="150"/>
                      <a:pt x="121" y="150"/>
                    </a:cubicBezTo>
                    <a:cubicBezTo>
                      <a:pt x="121" y="150"/>
                      <a:pt x="121" y="150"/>
                      <a:pt x="121" y="150"/>
                    </a:cubicBezTo>
                    <a:cubicBezTo>
                      <a:pt x="121" y="150"/>
                      <a:pt x="121" y="150"/>
                      <a:pt x="121" y="150"/>
                    </a:cubicBezTo>
                    <a:cubicBezTo>
                      <a:pt x="121" y="150"/>
                      <a:pt x="121"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3" y="150"/>
                    </a:cubicBezTo>
                    <a:cubicBezTo>
                      <a:pt x="123" y="150"/>
                      <a:pt x="123" y="150"/>
                      <a:pt x="123" y="150"/>
                    </a:cubicBezTo>
                    <a:cubicBezTo>
                      <a:pt x="123" y="150"/>
                      <a:pt x="123" y="150"/>
                      <a:pt x="123" y="150"/>
                    </a:cubicBezTo>
                    <a:cubicBezTo>
                      <a:pt x="123" y="150"/>
                      <a:pt x="123" y="150"/>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6" y="152"/>
                    </a:cubicBezTo>
                    <a:cubicBezTo>
                      <a:pt x="126" y="152"/>
                      <a:pt x="126" y="152"/>
                      <a:pt x="126" y="152"/>
                    </a:cubicBezTo>
                    <a:cubicBezTo>
                      <a:pt x="126" y="152"/>
                      <a:pt x="126" y="152"/>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9" y="154"/>
                      <a:pt x="129" y="154"/>
                      <a:pt x="129" y="154"/>
                    </a:cubicBezTo>
                    <a:cubicBezTo>
                      <a:pt x="129" y="154"/>
                      <a:pt x="129" y="154"/>
                      <a:pt x="129" y="154"/>
                    </a:cubicBezTo>
                    <a:cubicBezTo>
                      <a:pt x="129" y="154"/>
                      <a:pt x="129" y="154"/>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7"/>
                      <a:pt x="132" y="157"/>
                      <a:pt x="132" y="157"/>
                    </a:cubicBezTo>
                    <a:cubicBezTo>
                      <a:pt x="132" y="157"/>
                      <a:pt x="132"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6" y="158"/>
                    </a:cubicBezTo>
                    <a:cubicBezTo>
                      <a:pt x="136" y="158"/>
                      <a:pt x="136" y="158"/>
                      <a:pt x="136" y="158"/>
                    </a:cubicBezTo>
                    <a:cubicBezTo>
                      <a:pt x="136" y="158"/>
                      <a:pt x="136" y="158"/>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3"/>
                    </a:cubicBezTo>
                    <a:cubicBezTo>
                      <a:pt x="142" y="163"/>
                      <a:pt x="142" y="163"/>
                      <a:pt x="142" y="163"/>
                    </a:cubicBezTo>
                    <a:cubicBezTo>
                      <a:pt x="143" y="163"/>
                      <a:pt x="143" y="163"/>
                      <a:pt x="143" y="163"/>
                    </a:cubicBezTo>
                    <a:cubicBezTo>
                      <a:pt x="143" y="163"/>
                      <a:pt x="143" y="163"/>
                      <a:pt x="143" y="163"/>
                    </a:cubicBezTo>
                    <a:cubicBezTo>
                      <a:pt x="143" y="163"/>
                      <a:pt x="143" y="163"/>
                      <a:pt x="143" y="163"/>
                    </a:cubicBezTo>
                    <a:cubicBezTo>
                      <a:pt x="143" y="163"/>
                      <a:pt x="143" y="163"/>
                      <a:pt x="143" y="163"/>
                    </a:cubicBezTo>
                    <a:cubicBezTo>
                      <a:pt x="143" y="163"/>
                      <a:pt x="144" y="163"/>
                      <a:pt x="144" y="163"/>
                    </a:cubicBezTo>
                    <a:cubicBezTo>
                      <a:pt x="144" y="163"/>
                      <a:pt x="144" y="163"/>
                      <a:pt x="144" y="163"/>
                    </a:cubicBezTo>
                    <a:cubicBezTo>
                      <a:pt x="144" y="163"/>
                      <a:pt x="144" y="163"/>
                      <a:pt x="144" y="163"/>
                    </a:cubicBezTo>
                    <a:cubicBezTo>
                      <a:pt x="144" y="163"/>
                      <a:pt x="144" y="163"/>
                      <a:pt x="144" y="163"/>
                    </a:cubicBezTo>
                    <a:cubicBezTo>
                      <a:pt x="144"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4"/>
                    </a:cubicBezTo>
                    <a:cubicBezTo>
                      <a:pt x="146" y="164"/>
                      <a:pt x="146" y="164"/>
                      <a:pt x="146" y="164"/>
                    </a:cubicBezTo>
                    <a:cubicBezTo>
                      <a:pt x="146" y="164"/>
                      <a:pt x="146" y="164"/>
                      <a:pt x="146" y="164"/>
                    </a:cubicBezTo>
                    <a:cubicBezTo>
                      <a:pt x="146" y="164"/>
                      <a:pt x="146" y="164"/>
                      <a:pt x="146" y="164"/>
                    </a:cubicBezTo>
                    <a:cubicBezTo>
                      <a:pt x="146" y="164"/>
                      <a:pt x="146" y="164"/>
                      <a:pt x="146" y="164"/>
                    </a:cubicBezTo>
                    <a:cubicBezTo>
                      <a:pt x="146" y="164"/>
                      <a:pt x="146"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5"/>
                    </a:cubicBezTo>
                    <a:cubicBezTo>
                      <a:pt x="148" y="165"/>
                      <a:pt x="148" y="165"/>
                      <a:pt x="148" y="165"/>
                    </a:cubicBezTo>
                    <a:cubicBezTo>
                      <a:pt x="148" y="165"/>
                      <a:pt x="148" y="165"/>
                      <a:pt x="148" y="165"/>
                    </a:cubicBezTo>
                    <a:cubicBezTo>
                      <a:pt x="148" y="165"/>
                      <a:pt x="148" y="165"/>
                      <a:pt x="148"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50" y="165"/>
                    </a:cubicBezTo>
                    <a:cubicBezTo>
                      <a:pt x="150" y="165"/>
                      <a:pt x="150" y="165"/>
                      <a:pt x="150" y="165"/>
                    </a:cubicBezTo>
                    <a:cubicBezTo>
                      <a:pt x="150" y="165"/>
                      <a:pt x="150"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2" y="165"/>
                    </a:cubicBezTo>
                    <a:cubicBezTo>
                      <a:pt x="152" y="165"/>
                      <a:pt x="152" y="165"/>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4" y="166"/>
                      <a:pt x="154"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7"/>
                    </a:cubicBezTo>
                    <a:cubicBezTo>
                      <a:pt x="155" y="167"/>
                      <a:pt x="155" y="167"/>
                      <a:pt x="155" y="167"/>
                    </a:cubicBezTo>
                    <a:cubicBezTo>
                      <a:pt x="155" y="167"/>
                      <a:pt x="155" y="167"/>
                      <a:pt x="155" y="167"/>
                    </a:cubicBezTo>
                    <a:cubicBezTo>
                      <a:pt x="155" y="167"/>
                      <a:pt x="155" y="167"/>
                      <a:pt x="155" y="167"/>
                    </a:cubicBezTo>
                    <a:cubicBezTo>
                      <a:pt x="155" y="167"/>
                      <a:pt x="155" y="167"/>
                      <a:pt x="155" y="167"/>
                    </a:cubicBezTo>
                    <a:cubicBezTo>
                      <a:pt x="155" y="167"/>
                      <a:pt x="155"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lose/>
                    <a:moveTo>
                      <a:pt x="156" y="26"/>
                    </a:move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5"/>
                      <a:pt x="155" y="45"/>
                      <a:pt x="155"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4"/>
                      <a:pt x="152" y="44"/>
                      <a:pt x="152" y="44"/>
                    </a:cubicBezTo>
                    <a:cubicBezTo>
                      <a:pt x="152" y="44"/>
                      <a:pt x="152" y="44"/>
                      <a:pt x="152" y="44"/>
                    </a:cubicBezTo>
                    <a:cubicBezTo>
                      <a:pt x="152" y="44"/>
                      <a:pt x="152" y="44"/>
                      <a:pt x="152" y="44"/>
                    </a:cubicBezTo>
                    <a:cubicBezTo>
                      <a:pt x="152" y="44"/>
                      <a:pt x="152"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49" y="44"/>
                      <a:pt x="149" y="44"/>
                      <a:pt x="149" y="44"/>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2"/>
                      <a:pt x="148" y="42"/>
                      <a:pt x="148"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1"/>
                      <a:pt x="146" y="41"/>
                      <a:pt x="146"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39"/>
                      <a:pt x="140" y="39"/>
                      <a:pt x="140" y="39"/>
                    </a:cubicBezTo>
                    <a:cubicBezTo>
                      <a:pt x="140" y="39"/>
                      <a:pt x="140" y="39"/>
                      <a:pt x="140" y="39"/>
                    </a:cubicBezTo>
                    <a:cubicBezTo>
                      <a:pt x="140" y="39"/>
                      <a:pt x="140"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7" y="39"/>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7"/>
                      <a:pt x="136" y="37"/>
                      <a:pt x="136" y="37"/>
                    </a:cubicBezTo>
                    <a:cubicBezTo>
                      <a:pt x="136" y="37"/>
                      <a:pt x="136" y="37"/>
                      <a:pt x="136" y="37"/>
                    </a:cubicBezTo>
                    <a:cubicBezTo>
                      <a:pt x="136" y="37"/>
                      <a:pt x="136"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3" y="37"/>
                      <a:pt x="133" y="37"/>
                      <a:pt x="133" y="37"/>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0"/>
                      <a:pt x="126" y="30"/>
                      <a:pt x="126" y="30"/>
                    </a:cubicBezTo>
                    <a:cubicBezTo>
                      <a:pt x="126" y="30"/>
                      <a:pt x="126" y="30"/>
                      <a:pt x="126"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7"/>
                      <a:pt x="122" y="27"/>
                      <a:pt x="122"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5"/>
                      <a:pt x="120" y="25"/>
                      <a:pt x="120" y="25"/>
                    </a:cubicBezTo>
                    <a:cubicBezTo>
                      <a:pt x="120" y="25"/>
                      <a:pt x="120" y="25"/>
                      <a:pt x="120" y="25"/>
                    </a:cubicBezTo>
                    <a:cubicBezTo>
                      <a:pt x="120" y="25"/>
                      <a:pt x="120" y="25"/>
                      <a:pt x="120" y="25"/>
                    </a:cubicBezTo>
                    <a:cubicBezTo>
                      <a:pt x="120" y="25"/>
                      <a:pt x="120" y="25"/>
                      <a:pt x="120"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8" y="25"/>
                      <a:pt x="118" y="25"/>
                      <a:pt x="118" y="25"/>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7" y="24"/>
                      <a:pt x="117" y="24"/>
                      <a:pt x="117" y="24"/>
                    </a:cubicBezTo>
                    <a:cubicBezTo>
                      <a:pt x="117" y="24"/>
                      <a:pt x="117" y="24"/>
                      <a:pt x="117" y="24"/>
                    </a:cubicBezTo>
                    <a:cubicBezTo>
                      <a:pt x="117" y="24"/>
                      <a:pt x="117" y="24"/>
                      <a:pt x="117" y="24"/>
                    </a:cubicBezTo>
                    <a:cubicBezTo>
                      <a:pt x="117" y="24"/>
                      <a:pt x="117" y="24"/>
                      <a:pt x="117" y="24"/>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1"/>
                    </a:cubicBezTo>
                    <a:cubicBezTo>
                      <a:pt x="116" y="21"/>
                      <a:pt x="116" y="21"/>
                      <a:pt x="116" y="21"/>
                    </a:cubicBezTo>
                    <a:cubicBezTo>
                      <a:pt x="116" y="21"/>
                      <a:pt x="116" y="21"/>
                      <a:pt x="116" y="21"/>
                    </a:cubicBezTo>
                    <a:cubicBezTo>
                      <a:pt x="116" y="21"/>
                      <a:pt x="116" y="21"/>
                      <a:pt x="116"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8" y="14"/>
                      <a:pt x="108" y="14"/>
                      <a:pt x="108" y="14"/>
                    </a:cubicBezTo>
                    <a:cubicBezTo>
                      <a:pt x="108" y="14"/>
                      <a:pt x="108" y="14"/>
                      <a:pt x="108" y="14"/>
                    </a:cubicBezTo>
                    <a:cubicBezTo>
                      <a:pt x="108" y="14"/>
                      <a:pt x="108" y="14"/>
                      <a:pt x="108" y="15"/>
                    </a:cubicBezTo>
                    <a:cubicBezTo>
                      <a:pt x="108" y="15"/>
                      <a:pt x="108" y="15"/>
                      <a:pt x="108" y="15"/>
                    </a:cubicBezTo>
                    <a:cubicBezTo>
                      <a:pt x="108" y="15"/>
                      <a:pt x="108" y="15"/>
                      <a:pt x="109" y="16"/>
                    </a:cubicBezTo>
                    <a:cubicBezTo>
                      <a:pt x="109" y="16"/>
                      <a:pt x="109" y="16"/>
                      <a:pt x="109" y="16"/>
                    </a:cubicBezTo>
                    <a:cubicBezTo>
                      <a:pt x="109" y="16"/>
                      <a:pt x="109" y="16"/>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10" y="18"/>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1"/>
                    </a:cubicBezTo>
                    <a:cubicBezTo>
                      <a:pt x="110" y="21"/>
                      <a:pt x="110" y="21"/>
                      <a:pt x="111" y="21"/>
                    </a:cubicBezTo>
                    <a:cubicBezTo>
                      <a:pt x="111" y="21"/>
                      <a:pt x="111" y="21"/>
                      <a:pt x="111" y="21"/>
                    </a:cubicBezTo>
                    <a:cubicBezTo>
                      <a:pt x="111" y="21"/>
                      <a:pt x="111" y="21"/>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2" y="23"/>
                      <a:pt x="112" y="23"/>
                      <a:pt x="112" y="23"/>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9"/>
                    </a:cubicBezTo>
                    <a:cubicBezTo>
                      <a:pt x="114" y="29"/>
                      <a:pt x="114" y="29"/>
                      <a:pt x="114" y="29"/>
                    </a:cubicBezTo>
                    <a:cubicBezTo>
                      <a:pt x="114" y="29"/>
                      <a:pt x="114" y="29"/>
                      <a:pt x="114" y="29"/>
                    </a:cubicBezTo>
                    <a:cubicBezTo>
                      <a:pt x="114" y="29"/>
                      <a:pt x="114" y="29"/>
                      <a:pt x="114" y="29"/>
                    </a:cubicBezTo>
                    <a:cubicBezTo>
                      <a:pt x="114" y="29"/>
                      <a:pt x="114" y="29"/>
                      <a:pt x="114"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7" y="31"/>
                    </a:cubicBezTo>
                    <a:cubicBezTo>
                      <a:pt x="117" y="31"/>
                      <a:pt x="117" y="31"/>
                      <a:pt x="117" y="31"/>
                    </a:cubicBezTo>
                    <a:cubicBezTo>
                      <a:pt x="117" y="31"/>
                      <a:pt x="117" y="31"/>
                      <a:pt x="117" y="31"/>
                    </a:cubicBezTo>
                    <a:cubicBezTo>
                      <a:pt x="117" y="31"/>
                      <a:pt x="117" y="31"/>
                      <a:pt x="117" y="31"/>
                    </a:cubicBezTo>
                    <a:cubicBezTo>
                      <a:pt x="117" y="31"/>
                      <a:pt x="117" y="31"/>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20" y="34"/>
                      <a:pt x="120" y="34"/>
                      <a:pt x="120" y="34"/>
                    </a:cubicBezTo>
                    <a:cubicBezTo>
                      <a:pt x="120" y="34"/>
                      <a:pt x="120" y="34"/>
                      <a:pt x="120" y="34"/>
                    </a:cubicBezTo>
                    <a:cubicBezTo>
                      <a:pt x="120" y="34"/>
                      <a:pt x="120" y="34"/>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1" y="35"/>
                    </a:cubicBezTo>
                    <a:cubicBezTo>
                      <a:pt x="121" y="35"/>
                      <a:pt x="121" y="35"/>
                      <a:pt x="121" y="35"/>
                    </a:cubicBezTo>
                    <a:cubicBezTo>
                      <a:pt x="121" y="35"/>
                      <a:pt x="121" y="35"/>
                      <a:pt x="121" y="35"/>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7"/>
                    </a:cubicBezTo>
                    <a:cubicBezTo>
                      <a:pt x="121" y="37"/>
                      <a:pt x="121" y="37"/>
                      <a:pt x="121" y="37"/>
                    </a:cubicBezTo>
                    <a:cubicBezTo>
                      <a:pt x="121" y="37"/>
                      <a:pt x="121" y="37"/>
                      <a:pt x="121" y="37"/>
                    </a:cubicBezTo>
                    <a:cubicBezTo>
                      <a:pt x="121" y="37"/>
                      <a:pt x="121" y="37"/>
                      <a:pt x="121" y="37"/>
                    </a:cubicBezTo>
                    <a:cubicBezTo>
                      <a:pt x="121" y="37"/>
                      <a:pt x="121"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8"/>
                      <a:pt x="122" y="38"/>
                    </a:cubicBezTo>
                    <a:cubicBezTo>
                      <a:pt x="122" y="38"/>
                      <a:pt x="122" y="38"/>
                      <a:pt x="122" y="38"/>
                    </a:cubicBezTo>
                    <a:cubicBezTo>
                      <a:pt x="122" y="38"/>
                      <a:pt x="122" y="38"/>
                      <a:pt x="122" y="38"/>
                    </a:cubicBezTo>
                    <a:cubicBezTo>
                      <a:pt x="122" y="38"/>
                      <a:pt x="122"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7" y="41"/>
                    </a:cubicBezTo>
                    <a:cubicBezTo>
                      <a:pt x="127" y="41"/>
                      <a:pt x="127" y="41"/>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4"/>
                    </a:cubicBezTo>
                    <a:cubicBezTo>
                      <a:pt x="129" y="44"/>
                      <a:pt x="129" y="44"/>
                      <a:pt x="129" y="44"/>
                    </a:cubicBezTo>
                    <a:cubicBezTo>
                      <a:pt x="129" y="44"/>
                      <a:pt x="129" y="44"/>
                      <a:pt x="129"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1" y="44"/>
                      <a:pt x="131" y="44"/>
                      <a:pt x="131" y="44"/>
                    </a:cubicBezTo>
                    <a:cubicBezTo>
                      <a:pt x="131" y="44"/>
                      <a:pt x="131" y="44"/>
                      <a:pt x="131" y="44"/>
                    </a:cubicBezTo>
                    <a:cubicBezTo>
                      <a:pt x="131" y="44"/>
                      <a:pt x="131" y="44"/>
                      <a:pt x="131" y="44"/>
                    </a:cubicBezTo>
                    <a:cubicBezTo>
                      <a:pt x="131" y="44"/>
                      <a:pt x="131" y="44"/>
                      <a:pt x="131" y="44"/>
                    </a:cubicBezTo>
                    <a:cubicBezTo>
                      <a:pt x="131" y="44"/>
                      <a:pt x="131" y="44"/>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7" y="48"/>
                    </a:cubicBezTo>
                    <a:cubicBezTo>
                      <a:pt x="137" y="48"/>
                      <a:pt x="137" y="48"/>
                      <a:pt x="137" y="48"/>
                    </a:cubicBezTo>
                    <a:cubicBezTo>
                      <a:pt x="137" y="48"/>
                      <a:pt x="137" y="48"/>
                      <a:pt x="137" y="48"/>
                    </a:cubicBezTo>
                    <a:cubicBezTo>
                      <a:pt x="137" y="48"/>
                      <a:pt x="137" y="48"/>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50"/>
                    </a:cubicBezTo>
                    <a:cubicBezTo>
                      <a:pt x="137" y="50"/>
                      <a:pt x="137" y="50"/>
                      <a:pt x="137" y="50"/>
                    </a:cubicBezTo>
                    <a:cubicBezTo>
                      <a:pt x="137" y="50"/>
                      <a:pt x="137" y="50"/>
                      <a:pt x="137" y="50"/>
                    </a:cubicBezTo>
                    <a:cubicBezTo>
                      <a:pt x="137" y="50"/>
                      <a:pt x="137"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9" y="50"/>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40" y="51"/>
                      <a:pt x="140" y="51"/>
                      <a:pt x="140" y="51"/>
                    </a:cubicBezTo>
                    <a:cubicBezTo>
                      <a:pt x="140" y="51"/>
                      <a:pt x="140" y="51"/>
                      <a:pt x="140" y="51"/>
                    </a:cubicBezTo>
                    <a:cubicBezTo>
                      <a:pt x="140" y="51"/>
                      <a:pt x="140" y="51"/>
                      <a:pt x="140" y="51"/>
                    </a:cubicBezTo>
                    <a:cubicBezTo>
                      <a:pt x="140" y="51"/>
                      <a:pt x="140" y="51"/>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3"/>
                    </a:cubicBezTo>
                    <a:cubicBezTo>
                      <a:pt x="141" y="53"/>
                      <a:pt x="141" y="53"/>
                      <a:pt x="141" y="53"/>
                    </a:cubicBezTo>
                    <a:cubicBezTo>
                      <a:pt x="141" y="53"/>
                      <a:pt x="141"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3" y="53"/>
                      <a:pt x="143" y="53"/>
                      <a:pt x="143" y="53"/>
                    </a:cubicBezTo>
                    <a:cubicBezTo>
                      <a:pt x="143" y="53"/>
                      <a:pt x="143" y="53"/>
                      <a:pt x="143" y="53"/>
                    </a:cubicBezTo>
                    <a:cubicBezTo>
                      <a:pt x="143" y="53"/>
                      <a:pt x="143" y="53"/>
                      <a:pt x="143" y="53"/>
                    </a:cubicBezTo>
                    <a:cubicBezTo>
                      <a:pt x="143" y="53"/>
                      <a:pt x="143" y="53"/>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5"/>
                    </a:cubicBezTo>
                    <a:cubicBezTo>
                      <a:pt x="144" y="55"/>
                      <a:pt x="144" y="55"/>
                      <a:pt x="144" y="55"/>
                    </a:cubicBezTo>
                    <a:cubicBezTo>
                      <a:pt x="144" y="55"/>
                      <a:pt x="144"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8" y="56"/>
                    </a:cubicBezTo>
                    <a:cubicBezTo>
                      <a:pt x="148" y="56"/>
                      <a:pt x="148" y="56"/>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8"/>
                      <a:pt x="149" y="58"/>
                      <a:pt x="149" y="58"/>
                    </a:cubicBezTo>
                    <a:cubicBezTo>
                      <a:pt x="149" y="58"/>
                      <a:pt x="149"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3" y="59"/>
                      <a:pt x="153" y="59"/>
                      <a:pt x="153" y="59"/>
                    </a:cubicBezTo>
                    <a:cubicBezTo>
                      <a:pt x="153" y="59"/>
                      <a:pt x="153" y="59"/>
                      <a:pt x="153" y="59"/>
                    </a:cubicBezTo>
                    <a:cubicBezTo>
                      <a:pt x="153" y="59"/>
                      <a:pt x="153" y="59"/>
                      <a:pt x="153" y="59"/>
                    </a:cubicBezTo>
                    <a:cubicBezTo>
                      <a:pt x="153" y="59"/>
                      <a:pt x="153" y="59"/>
                      <a:pt x="153" y="59"/>
                    </a:cubicBezTo>
                    <a:cubicBezTo>
                      <a:pt x="153" y="59"/>
                      <a:pt x="153"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4" y="88"/>
                      <a:pt x="154" y="88"/>
                      <a:pt x="154" y="88"/>
                    </a:cubicBezTo>
                    <a:cubicBezTo>
                      <a:pt x="154" y="88"/>
                      <a:pt x="154" y="88"/>
                      <a:pt x="154" y="88"/>
                    </a:cubicBezTo>
                    <a:cubicBezTo>
                      <a:pt x="154" y="88"/>
                      <a:pt x="154" y="88"/>
                      <a:pt x="154" y="88"/>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6"/>
                      <a:pt x="153" y="86"/>
                      <a:pt x="153" y="86"/>
                    </a:cubicBezTo>
                    <a:cubicBezTo>
                      <a:pt x="153" y="86"/>
                      <a:pt x="153" y="86"/>
                      <a:pt x="153"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1" y="86"/>
                      <a:pt x="151" y="86"/>
                      <a:pt x="151" y="86"/>
                    </a:cubicBezTo>
                    <a:cubicBezTo>
                      <a:pt x="151" y="86"/>
                      <a:pt x="151" y="86"/>
                      <a:pt x="151" y="86"/>
                    </a:cubicBezTo>
                    <a:cubicBezTo>
                      <a:pt x="151" y="86"/>
                      <a:pt x="151" y="86"/>
                      <a:pt x="151" y="86"/>
                    </a:cubicBezTo>
                    <a:cubicBezTo>
                      <a:pt x="151" y="86"/>
                      <a:pt x="151" y="86"/>
                      <a:pt x="151" y="86"/>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2"/>
                      <a:pt x="148"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5" y="82"/>
                      <a:pt x="145" y="82"/>
                      <a:pt x="145" y="82"/>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3" y="81"/>
                      <a:pt x="143" y="81"/>
                      <a:pt x="143" y="81"/>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79"/>
                      <a:pt x="143" y="79"/>
                      <a:pt x="143" y="79"/>
                    </a:cubicBezTo>
                    <a:cubicBezTo>
                      <a:pt x="143" y="79"/>
                      <a:pt x="143" y="79"/>
                      <a:pt x="143" y="79"/>
                    </a:cubicBezTo>
                    <a:cubicBezTo>
                      <a:pt x="143"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1" y="79"/>
                      <a:pt x="141" y="79"/>
                      <a:pt x="141" y="79"/>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7"/>
                      <a:pt x="140" y="77"/>
                      <a:pt x="140" y="77"/>
                    </a:cubicBezTo>
                    <a:cubicBezTo>
                      <a:pt x="140" y="77"/>
                      <a:pt x="140" y="77"/>
                      <a:pt x="140"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8" y="77"/>
                      <a:pt x="138" y="77"/>
                      <a:pt x="138" y="77"/>
                    </a:cubicBezTo>
                    <a:cubicBezTo>
                      <a:pt x="138" y="77"/>
                      <a:pt x="138" y="77"/>
                      <a:pt x="138" y="77"/>
                    </a:cubicBezTo>
                    <a:cubicBezTo>
                      <a:pt x="138" y="77"/>
                      <a:pt x="138" y="77"/>
                      <a:pt x="138" y="77"/>
                    </a:cubicBezTo>
                    <a:cubicBezTo>
                      <a:pt x="138" y="77"/>
                      <a:pt x="138" y="77"/>
                      <a:pt x="138" y="77"/>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4"/>
                      <a:pt x="136" y="74"/>
                      <a:pt x="136" y="74"/>
                    </a:cubicBezTo>
                    <a:cubicBezTo>
                      <a:pt x="136" y="74"/>
                      <a:pt x="136" y="74"/>
                      <a:pt x="136" y="74"/>
                    </a:cubicBezTo>
                    <a:cubicBezTo>
                      <a:pt x="136" y="74"/>
                      <a:pt x="136"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0" y="70"/>
                      <a:pt x="130" y="70"/>
                      <a:pt x="130" y="70"/>
                    </a:cubicBezTo>
                    <a:cubicBezTo>
                      <a:pt x="130" y="70"/>
                      <a:pt x="130" y="70"/>
                      <a:pt x="130" y="70"/>
                    </a:cubicBezTo>
                    <a:cubicBezTo>
                      <a:pt x="130" y="70"/>
                      <a:pt x="130" y="70"/>
                      <a:pt x="130" y="70"/>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29" y="69"/>
                      <a:pt x="129" y="69"/>
                      <a:pt x="129" y="69"/>
                    </a:cubicBezTo>
                    <a:cubicBezTo>
                      <a:pt x="129" y="69"/>
                      <a:pt x="129" y="69"/>
                      <a:pt x="129" y="69"/>
                    </a:cubicBezTo>
                    <a:cubicBezTo>
                      <a:pt x="129" y="69"/>
                      <a:pt x="129" y="69"/>
                      <a:pt x="129" y="69"/>
                    </a:cubicBezTo>
                    <a:cubicBezTo>
                      <a:pt x="129" y="69"/>
                      <a:pt x="129" y="69"/>
                      <a:pt x="129" y="69"/>
                    </a:cubicBezTo>
                    <a:cubicBezTo>
                      <a:pt x="129" y="68"/>
                      <a:pt x="129" y="68"/>
                      <a:pt x="129" y="68"/>
                    </a:cubicBezTo>
                    <a:cubicBezTo>
                      <a:pt x="129" y="68"/>
                      <a:pt x="129" y="68"/>
                      <a:pt x="129" y="68"/>
                    </a:cubicBezTo>
                    <a:cubicBezTo>
                      <a:pt x="129" y="68"/>
                      <a:pt x="129"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7" y="68"/>
                      <a:pt x="127" y="68"/>
                      <a:pt x="127" y="68"/>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6" y="67"/>
                      <a:pt x="126" y="67"/>
                      <a:pt x="126" y="67"/>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5" y="66"/>
                      <a:pt x="125" y="66"/>
                      <a:pt x="125" y="66"/>
                    </a:cubicBezTo>
                    <a:cubicBezTo>
                      <a:pt x="125" y="66"/>
                      <a:pt x="125" y="66"/>
                      <a:pt x="125" y="66"/>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4" y="65"/>
                      <a:pt x="124" y="65"/>
                      <a:pt x="124" y="65"/>
                    </a:cubicBezTo>
                    <a:cubicBezTo>
                      <a:pt x="124" y="65"/>
                      <a:pt x="124" y="65"/>
                      <a:pt x="124" y="65"/>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3"/>
                      <a:pt x="124" y="63"/>
                      <a:pt x="124" y="63"/>
                    </a:cubicBezTo>
                    <a:cubicBezTo>
                      <a:pt x="124" y="63"/>
                      <a:pt x="124" y="63"/>
                      <a:pt x="124"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7" y="57"/>
                      <a:pt x="117" y="57"/>
                      <a:pt x="117" y="57"/>
                    </a:cubicBezTo>
                    <a:cubicBezTo>
                      <a:pt x="117" y="57"/>
                      <a:pt x="117" y="57"/>
                      <a:pt x="117" y="57"/>
                    </a:cubicBezTo>
                    <a:cubicBezTo>
                      <a:pt x="117" y="57"/>
                      <a:pt x="117" y="57"/>
                      <a:pt x="117" y="57"/>
                    </a:cubicBezTo>
                    <a:cubicBezTo>
                      <a:pt x="117" y="57"/>
                      <a:pt x="117" y="57"/>
                      <a:pt x="117" y="57"/>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6" y="56"/>
                      <a:pt x="116" y="56"/>
                      <a:pt x="116" y="56"/>
                    </a:cubicBezTo>
                    <a:cubicBezTo>
                      <a:pt x="116" y="56"/>
                      <a:pt x="116" y="56"/>
                      <a:pt x="116" y="56"/>
                    </a:cubicBezTo>
                    <a:cubicBezTo>
                      <a:pt x="116" y="56"/>
                      <a:pt x="116" y="56"/>
                      <a:pt x="116" y="56"/>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4"/>
                      <a:pt x="116" y="54"/>
                      <a:pt x="116" y="54"/>
                    </a:cubicBezTo>
                    <a:cubicBezTo>
                      <a:pt x="116" y="54"/>
                      <a:pt x="116" y="54"/>
                      <a:pt x="116" y="54"/>
                    </a:cubicBezTo>
                    <a:cubicBezTo>
                      <a:pt x="116" y="54"/>
                      <a:pt x="116" y="54"/>
                      <a:pt x="116" y="54"/>
                    </a:cubicBezTo>
                    <a:cubicBezTo>
                      <a:pt x="116" y="54"/>
                      <a:pt x="116" y="54"/>
                      <a:pt x="116"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3" y="52"/>
                      <a:pt x="113" y="52"/>
                      <a:pt x="113" y="52"/>
                    </a:cubicBezTo>
                    <a:cubicBezTo>
                      <a:pt x="113" y="52"/>
                      <a:pt x="113" y="52"/>
                      <a:pt x="113" y="52"/>
                    </a:cubicBezTo>
                    <a:cubicBezTo>
                      <a:pt x="113" y="52"/>
                      <a:pt x="113" y="52"/>
                      <a:pt x="113" y="52"/>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0"/>
                      <a:pt x="113" y="50"/>
                      <a:pt x="113"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1" y="49"/>
                      <a:pt x="111" y="49"/>
                      <a:pt x="111" y="49"/>
                    </a:cubicBezTo>
                    <a:cubicBezTo>
                      <a:pt x="111" y="49"/>
                      <a:pt x="111" y="49"/>
                      <a:pt x="111" y="49"/>
                    </a:cubicBezTo>
                    <a:cubicBezTo>
                      <a:pt x="111" y="49"/>
                      <a:pt x="111" y="49"/>
                      <a:pt x="111" y="49"/>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0" y="48"/>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9"/>
                      <a:pt x="103" y="49"/>
                      <a:pt x="103" y="49"/>
                    </a:cubicBezTo>
                    <a:cubicBezTo>
                      <a:pt x="103" y="49"/>
                      <a:pt x="103" y="49"/>
                      <a:pt x="103"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50"/>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102"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99" y="53"/>
                      <a:pt x="99" y="53"/>
                      <a:pt x="99" y="53"/>
                    </a:cubicBezTo>
                    <a:cubicBezTo>
                      <a:pt x="99" y="53"/>
                      <a:pt x="99" y="53"/>
                      <a:pt x="99" y="53"/>
                    </a:cubicBezTo>
                    <a:cubicBezTo>
                      <a:pt x="99" y="53"/>
                      <a:pt x="99" y="53"/>
                      <a:pt x="99" y="53"/>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6" y="58"/>
                      <a:pt x="96" y="58"/>
                      <a:pt x="96" y="58"/>
                    </a:cubicBezTo>
                    <a:cubicBezTo>
                      <a:pt x="96" y="58"/>
                      <a:pt x="96" y="58"/>
                      <a:pt x="96" y="58"/>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5" y="59"/>
                      <a:pt x="95" y="59"/>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4" y="61"/>
                      <a:pt x="94" y="61"/>
                      <a:pt x="94" y="61"/>
                    </a:cubicBezTo>
                    <a:cubicBezTo>
                      <a:pt x="94" y="61"/>
                      <a:pt x="94" y="61"/>
                      <a:pt x="94" y="61"/>
                    </a:cubicBezTo>
                    <a:cubicBezTo>
                      <a:pt x="94" y="61"/>
                      <a:pt x="94" y="61"/>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3" y="62"/>
                      <a:pt x="93" y="62"/>
                      <a:pt x="93" y="62"/>
                    </a:cubicBezTo>
                    <a:cubicBezTo>
                      <a:pt x="93" y="62"/>
                      <a:pt x="93" y="62"/>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89" y="67"/>
                      <a:pt x="89" y="67"/>
                      <a:pt x="89" y="67"/>
                    </a:cubicBezTo>
                    <a:cubicBezTo>
                      <a:pt x="89" y="67"/>
                      <a:pt x="89" y="67"/>
                      <a:pt x="89" y="67"/>
                    </a:cubicBezTo>
                    <a:cubicBezTo>
                      <a:pt x="89" y="67"/>
                      <a:pt x="89" y="67"/>
                      <a:pt x="89" y="67"/>
                    </a:cubicBezTo>
                    <a:cubicBezTo>
                      <a:pt x="89" y="67"/>
                      <a:pt x="89" y="67"/>
                      <a:pt x="89" y="67"/>
                    </a:cubicBezTo>
                    <a:cubicBezTo>
                      <a:pt x="89" y="67"/>
                      <a:pt x="89" y="67"/>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8" y="68"/>
                      <a:pt x="88" y="68"/>
                      <a:pt x="88" y="68"/>
                    </a:cubicBezTo>
                    <a:cubicBezTo>
                      <a:pt x="88" y="68"/>
                      <a:pt x="88" y="68"/>
                      <a:pt x="88" y="68"/>
                    </a:cubicBezTo>
                    <a:cubicBezTo>
                      <a:pt x="88" y="68"/>
                      <a:pt x="88" y="68"/>
                      <a:pt x="88" y="68"/>
                    </a:cubicBezTo>
                    <a:cubicBezTo>
                      <a:pt x="88" y="68"/>
                      <a:pt x="88" y="68"/>
                      <a:pt x="88" y="68"/>
                    </a:cubicBezTo>
                    <a:cubicBezTo>
                      <a:pt x="88" y="68"/>
                      <a:pt x="88" y="68"/>
                      <a:pt x="88" y="68"/>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7" y="69"/>
                      <a:pt x="87" y="69"/>
                      <a:pt x="87" y="69"/>
                    </a:cubicBezTo>
                    <a:cubicBezTo>
                      <a:pt x="87" y="69"/>
                      <a:pt x="87" y="69"/>
                      <a:pt x="87" y="69"/>
                    </a:cubicBezTo>
                    <a:cubicBezTo>
                      <a:pt x="87" y="69"/>
                      <a:pt x="87" y="69"/>
                      <a:pt x="87" y="69"/>
                    </a:cubicBezTo>
                    <a:cubicBezTo>
                      <a:pt x="87" y="69"/>
                      <a:pt x="87" y="69"/>
                      <a:pt x="87" y="69"/>
                    </a:cubicBezTo>
                    <a:cubicBezTo>
                      <a:pt x="87" y="69"/>
                      <a:pt x="87" y="69"/>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4" y="72"/>
                      <a:pt x="84" y="72"/>
                    </a:cubicBezTo>
                    <a:cubicBezTo>
                      <a:pt x="84" y="72"/>
                      <a:pt x="84" y="72"/>
                      <a:pt x="84" y="72"/>
                    </a:cubicBezTo>
                    <a:cubicBezTo>
                      <a:pt x="84" y="72"/>
                      <a:pt x="84" y="72"/>
                      <a:pt x="84" y="72"/>
                    </a:cubicBezTo>
                    <a:cubicBezTo>
                      <a:pt x="84" y="72"/>
                      <a:pt x="84" y="72"/>
                      <a:pt x="84" y="72"/>
                    </a:cubicBezTo>
                    <a:cubicBezTo>
                      <a:pt x="84" y="72"/>
                      <a:pt x="84" y="72"/>
                      <a:pt x="84" y="72"/>
                    </a:cubicBezTo>
                    <a:cubicBezTo>
                      <a:pt x="84" y="72"/>
                      <a:pt x="84" y="72"/>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2"/>
                    </a:cubicBezTo>
                    <a:cubicBezTo>
                      <a:pt x="75"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4"/>
                    </a:cubicBezTo>
                    <a:cubicBezTo>
                      <a:pt x="72" y="84"/>
                      <a:pt x="72" y="84"/>
                      <a:pt x="72" y="84"/>
                    </a:cubicBezTo>
                    <a:cubicBezTo>
                      <a:pt x="72" y="84"/>
                      <a:pt x="72" y="84"/>
                      <a:pt x="72" y="84"/>
                    </a:cubicBezTo>
                    <a:cubicBezTo>
                      <a:pt x="72" y="84"/>
                      <a:pt x="72" y="84"/>
                      <a:pt x="72" y="84"/>
                    </a:cubicBezTo>
                    <a:cubicBezTo>
                      <a:pt x="72" y="84"/>
                      <a:pt x="72" y="84"/>
                      <a:pt x="72"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5"/>
                      <a:pt x="71" y="85"/>
                    </a:cubicBezTo>
                    <a:cubicBezTo>
                      <a:pt x="71" y="85"/>
                      <a:pt x="71" y="85"/>
                      <a:pt x="71" y="85"/>
                    </a:cubicBezTo>
                    <a:cubicBezTo>
                      <a:pt x="71" y="85"/>
                      <a:pt x="71" y="85"/>
                      <a:pt x="71" y="85"/>
                    </a:cubicBezTo>
                    <a:cubicBezTo>
                      <a:pt x="71" y="85"/>
                      <a:pt x="71" y="85"/>
                      <a:pt x="71" y="85"/>
                    </a:cubicBezTo>
                    <a:cubicBezTo>
                      <a:pt x="71" y="85"/>
                      <a:pt x="71" y="85"/>
                      <a:pt x="71"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8" y="86"/>
                      <a:pt x="68" y="86"/>
                      <a:pt x="68" y="86"/>
                    </a:cubicBezTo>
                    <a:cubicBezTo>
                      <a:pt x="68" y="86"/>
                      <a:pt x="68" y="86"/>
                      <a:pt x="68" y="86"/>
                    </a:cubicBezTo>
                    <a:cubicBezTo>
                      <a:pt x="68" y="86"/>
                      <a:pt x="68" y="86"/>
                      <a:pt x="68" y="86"/>
                    </a:cubicBezTo>
                    <a:cubicBezTo>
                      <a:pt x="68" y="86"/>
                      <a:pt x="68" y="86"/>
                      <a:pt x="68" y="86"/>
                    </a:cubicBezTo>
                    <a:cubicBezTo>
                      <a:pt x="68" y="86"/>
                      <a:pt x="68" y="86"/>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9"/>
                      <a:pt x="65" y="89"/>
                    </a:cubicBezTo>
                    <a:cubicBezTo>
                      <a:pt x="65" y="89"/>
                      <a:pt x="65" y="89"/>
                      <a:pt x="65"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1" y="90"/>
                      <a:pt x="61" y="90"/>
                      <a:pt x="61" y="90"/>
                    </a:cubicBezTo>
                    <a:cubicBezTo>
                      <a:pt x="61" y="90"/>
                      <a:pt x="61" y="90"/>
                      <a:pt x="61" y="90"/>
                    </a:cubicBezTo>
                    <a:cubicBezTo>
                      <a:pt x="61" y="90"/>
                      <a:pt x="61" y="90"/>
                      <a:pt x="61" y="90"/>
                    </a:cubicBezTo>
                    <a:cubicBezTo>
                      <a:pt x="61" y="90"/>
                      <a:pt x="61" y="90"/>
                      <a:pt x="61" y="90"/>
                    </a:cubicBezTo>
                    <a:cubicBezTo>
                      <a:pt x="61" y="90"/>
                      <a:pt x="61" y="90"/>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59" y="91"/>
                    </a:cubicBezTo>
                    <a:cubicBezTo>
                      <a:pt x="59" y="91"/>
                      <a:pt x="59" y="91"/>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7" y="92"/>
                      <a:pt x="57" y="92"/>
                      <a:pt x="57" y="92"/>
                    </a:cubicBezTo>
                    <a:cubicBezTo>
                      <a:pt x="57" y="92"/>
                      <a:pt x="57" y="92"/>
                      <a:pt x="57" y="92"/>
                    </a:cubicBezTo>
                    <a:cubicBezTo>
                      <a:pt x="57" y="92"/>
                      <a:pt x="57" y="92"/>
                      <a:pt x="57" y="92"/>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63"/>
                      <a:pt x="57" y="63"/>
                      <a:pt x="57" y="63"/>
                    </a:cubicBezTo>
                    <a:cubicBezTo>
                      <a:pt x="57" y="63"/>
                      <a:pt x="57" y="63"/>
                      <a:pt x="57" y="63"/>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1"/>
                      <a:pt x="59" y="61"/>
                      <a:pt x="59" y="61"/>
                    </a:cubicBezTo>
                    <a:cubicBezTo>
                      <a:pt x="59" y="61"/>
                      <a:pt x="59" y="61"/>
                      <a:pt x="59" y="61"/>
                    </a:cubicBezTo>
                    <a:cubicBezTo>
                      <a:pt x="59" y="61"/>
                      <a:pt x="59" y="61"/>
                      <a:pt x="59" y="61"/>
                    </a:cubicBezTo>
                    <a:cubicBezTo>
                      <a:pt x="59" y="61"/>
                      <a:pt x="59"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0"/>
                      <a:pt x="60" y="60"/>
                      <a:pt x="60" y="60"/>
                    </a:cubicBezTo>
                    <a:cubicBezTo>
                      <a:pt x="60" y="60"/>
                      <a:pt x="60"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2" y="60"/>
                      <a:pt x="62" y="60"/>
                    </a:cubicBezTo>
                    <a:cubicBezTo>
                      <a:pt x="62" y="60"/>
                      <a:pt x="62" y="60"/>
                      <a:pt x="62" y="60"/>
                    </a:cubicBezTo>
                    <a:cubicBezTo>
                      <a:pt x="62" y="60"/>
                      <a:pt x="62" y="60"/>
                      <a:pt x="62" y="60"/>
                    </a:cubicBezTo>
                    <a:cubicBezTo>
                      <a:pt x="62" y="60"/>
                      <a:pt x="62" y="60"/>
                      <a:pt x="62" y="60"/>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6"/>
                      <a:pt x="68" y="56"/>
                      <a:pt x="68" y="56"/>
                    </a:cubicBezTo>
                    <a:cubicBezTo>
                      <a:pt x="68" y="56"/>
                      <a:pt x="68" y="56"/>
                      <a:pt x="68" y="56"/>
                    </a:cubicBezTo>
                    <a:cubicBezTo>
                      <a:pt x="68" y="56"/>
                      <a:pt x="68" y="56"/>
                      <a:pt x="68" y="56"/>
                    </a:cubicBezTo>
                    <a:cubicBezTo>
                      <a:pt x="68" y="56"/>
                      <a:pt x="68"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70" y="56"/>
                    </a:cubicBezTo>
                    <a:cubicBezTo>
                      <a:pt x="70" y="56"/>
                      <a:pt x="70" y="56"/>
                      <a:pt x="70" y="56"/>
                    </a:cubicBezTo>
                    <a:cubicBezTo>
                      <a:pt x="70" y="56"/>
                      <a:pt x="70" y="56"/>
                      <a:pt x="70" y="56"/>
                    </a:cubicBezTo>
                    <a:cubicBezTo>
                      <a:pt x="70" y="56"/>
                      <a:pt x="70" y="56"/>
                      <a:pt x="70" y="56"/>
                    </a:cubicBezTo>
                    <a:cubicBezTo>
                      <a:pt x="70" y="56"/>
                      <a:pt x="70" y="56"/>
                      <a:pt x="70" y="56"/>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2"/>
                      <a:pt x="74" y="52"/>
                      <a:pt x="74"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1"/>
                      <a:pt x="76" y="51"/>
                      <a:pt x="76" y="51"/>
                    </a:cubicBezTo>
                    <a:cubicBezTo>
                      <a:pt x="76" y="51"/>
                      <a:pt x="76" y="51"/>
                      <a:pt x="76" y="51"/>
                    </a:cubicBezTo>
                    <a:cubicBezTo>
                      <a:pt x="76" y="51"/>
                      <a:pt x="76" y="51"/>
                      <a:pt x="76" y="51"/>
                    </a:cubicBezTo>
                    <a:cubicBezTo>
                      <a:pt x="76" y="51"/>
                      <a:pt x="76" y="51"/>
                      <a:pt x="76" y="51"/>
                    </a:cubicBezTo>
                    <a:cubicBezTo>
                      <a:pt x="76" y="51"/>
                      <a:pt x="76"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0"/>
                      <a:pt x="77" y="50"/>
                    </a:cubicBezTo>
                    <a:cubicBezTo>
                      <a:pt x="77" y="50"/>
                      <a:pt x="77" y="50"/>
                      <a:pt x="77" y="50"/>
                    </a:cubicBezTo>
                    <a:cubicBezTo>
                      <a:pt x="77" y="50"/>
                      <a:pt x="77" y="50"/>
                      <a:pt x="77" y="50"/>
                    </a:cubicBezTo>
                    <a:cubicBezTo>
                      <a:pt x="77" y="50"/>
                      <a:pt x="77" y="50"/>
                      <a:pt x="77" y="50"/>
                    </a:cubicBezTo>
                    <a:cubicBezTo>
                      <a:pt x="77" y="50"/>
                      <a:pt x="77"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9" y="50"/>
                    </a:cubicBezTo>
                    <a:cubicBezTo>
                      <a:pt x="79" y="50"/>
                      <a:pt x="79" y="50"/>
                      <a:pt x="79" y="50"/>
                    </a:cubicBezTo>
                    <a:cubicBezTo>
                      <a:pt x="79" y="50"/>
                      <a:pt x="79" y="50"/>
                      <a:pt x="79" y="50"/>
                    </a:cubicBezTo>
                    <a:cubicBezTo>
                      <a:pt x="79" y="50"/>
                      <a:pt x="79" y="50"/>
                      <a:pt x="79" y="50"/>
                    </a:cubicBezTo>
                    <a:cubicBezTo>
                      <a:pt x="79" y="50"/>
                      <a:pt x="79" y="50"/>
                      <a:pt x="79" y="50"/>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80" y="49"/>
                    </a:cubicBezTo>
                    <a:cubicBezTo>
                      <a:pt x="80" y="49"/>
                      <a:pt x="80" y="49"/>
                      <a:pt x="80" y="49"/>
                    </a:cubicBezTo>
                    <a:cubicBezTo>
                      <a:pt x="80" y="49"/>
                      <a:pt x="80" y="49"/>
                      <a:pt x="80" y="49"/>
                    </a:cubicBezTo>
                    <a:cubicBezTo>
                      <a:pt x="80" y="49"/>
                      <a:pt x="80" y="49"/>
                      <a:pt x="80" y="49"/>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1" y="48"/>
                    </a:cubicBezTo>
                    <a:cubicBezTo>
                      <a:pt x="81" y="48"/>
                      <a:pt x="81" y="48"/>
                      <a:pt x="81" y="48"/>
                    </a:cubicBezTo>
                    <a:cubicBezTo>
                      <a:pt x="81" y="48"/>
                      <a:pt x="81" y="48"/>
                      <a:pt x="81" y="48"/>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90" y="39"/>
                    </a:cubicBezTo>
                    <a:cubicBezTo>
                      <a:pt x="90" y="39"/>
                      <a:pt x="90" y="39"/>
                      <a:pt x="90" y="39"/>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7"/>
                      <a:pt x="90" y="37"/>
                      <a:pt x="90" y="37"/>
                    </a:cubicBezTo>
                    <a:cubicBezTo>
                      <a:pt x="90" y="37"/>
                      <a:pt x="90" y="37"/>
                      <a:pt x="90" y="37"/>
                    </a:cubicBezTo>
                    <a:cubicBezTo>
                      <a:pt x="90" y="37"/>
                      <a:pt x="90" y="37"/>
                      <a:pt x="90" y="37"/>
                    </a:cubicBezTo>
                    <a:cubicBezTo>
                      <a:pt x="90" y="37"/>
                      <a:pt x="90"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2" y="37"/>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6" y="32"/>
                    </a:cubicBezTo>
                    <a:cubicBezTo>
                      <a:pt x="96" y="32"/>
                      <a:pt x="96" y="32"/>
                      <a:pt x="96" y="32"/>
                    </a:cubicBezTo>
                    <a:cubicBezTo>
                      <a:pt x="96" y="32"/>
                      <a:pt x="96" y="32"/>
                      <a:pt x="96" y="32"/>
                    </a:cubicBezTo>
                    <a:cubicBezTo>
                      <a:pt x="96" y="32"/>
                      <a:pt x="96" y="32"/>
                      <a:pt x="96" y="32"/>
                    </a:cubicBezTo>
                    <a:cubicBezTo>
                      <a:pt x="96" y="32"/>
                      <a:pt x="96" y="32"/>
                      <a:pt x="96" y="32"/>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7" y="31"/>
                      <a:pt x="97" y="31"/>
                      <a:pt x="97" y="31"/>
                    </a:cubicBezTo>
                    <a:cubicBezTo>
                      <a:pt x="97" y="31"/>
                      <a:pt x="97" y="31"/>
                      <a:pt x="97" y="31"/>
                    </a:cubicBezTo>
                    <a:cubicBezTo>
                      <a:pt x="97" y="31"/>
                      <a:pt x="97" y="31"/>
                      <a:pt x="97" y="31"/>
                    </a:cubicBezTo>
                    <a:cubicBezTo>
                      <a:pt x="97" y="31"/>
                      <a:pt x="97" y="31"/>
                      <a:pt x="97" y="31"/>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29"/>
                      <a:pt x="97" y="29"/>
                      <a:pt x="97" y="29"/>
                    </a:cubicBezTo>
                    <a:cubicBezTo>
                      <a:pt x="97" y="29"/>
                      <a:pt x="97"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6"/>
                    </a:cubicBezTo>
                    <a:cubicBezTo>
                      <a:pt x="99" y="26"/>
                      <a:pt x="99" y="26"/>
                      <a:pt x="99" y="26"/>
                    </a:cubicBezTo>
                    <a:cubicBezTo>
                      <a:pt x="99" y="26"/>
                      <a:pt x="99" y="26"/>
                      <a:pt x="99" y="26"/>
                    </a:cubicBezTo>
                    <a:cubicBezTo>
                      <a:pt x="99" y="26"/>
                      <a:pt x="99" y="26"/>
                      <a:pt x="99" y="26"/>
                    </a:cubicBezTo>
                    <a:cubicBezTo>
                      <a:pt x="99" y="26"/>
                      <a:pt x="99" y="26"/>
                      <a:pt x="99" y="26"/>
                    </a:cubicBezTo>
                    <a:cubicBezTo>
                      <a:pt x="99" y="26"/>
                      <a:pt x="99"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4"/>
                      <a:pt x="100" y="24"/>
                      <a:pt x="100" y="24"/>
                    </a:cubicBezTo>
                    <a:cubicBezTo>
                      <a:pt x="100" y="24"/>
                      <a:pt x="100" y="24"/>
                      <a:pt x="100" y="24"/>
                    </a:cubicBezTo>
                    <a:cubicBezTo>
                      <a:pt x="100" y="24"/>
                      <a:pt x="100"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3"/>
                      <a:pt x="101" y="23"/>
                      <a:pt x="101"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1"/>
                    </a:cubicBezTo>
                    <a:cubicBezTo>
                      <a:pt x="102" y="21"/>
                      <a:pt x="102"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19"/>
                      <a:pt x="103" y="19"/>
                      <a:pt x="103"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6"/>
                      <a:pt x="104" y="16"/>
                      <a:pt x="104" y="16"/>
                    </a:cubicBezTo>
                    <a:cubicBezTo>
                      <a:pt x="104" y="16"/>
                      <a:pt x="104" y="16"/>
                      <a:pt x="104" y="16"/>
                    </a:cubicBezTo>
                    <a:cubicBezTo>
                      <a:pt x="104" y="16"/>
                      <a:pt x="104" y="16"/>
                      <a:pt x="104" y="16"/>
                    </a:cubicBezTo>
                    <a:cubicBezTo>
                      <a:pt x="104" y="16"/>
                      <a:pt x="104" y="16"/>
                      <a:pt x="104" y="16"/>
                    </a:cubicBezTo>
                    <a:cubicBezTo>
                      <a:pt x="104" y="16"/>
                      <a:pt x="104" y="15"/>
                      <a:pt x="104" y="15"/>
                    </a:cubicBezTo>
                    <a:cubicBezTo>
                      <a:pt x="104" y="15"/>
                      <a:pt x="104" y="15"/>
                      <a:pt x="105" y="15"/>
                    </a:cubicBezTo>
                    <a:cubicBezTo>
                      <a:pt x="105" y="15"/>
                      <a:pt x="105" y="15"/>
                      <a:pt x="105" y="15"/>
                    </a:cubicBezTo>
                    <a:cubicBezTo>
                      <a:pt x="105" y="15"/>
                      <a:pt x="105" y="15"/>
                      <a:pt x="105" y="15"/>
                    </a:cubicBezTo>
                    <a:cubicBezTo>
                      <a:pt x="105" y="15"/>
                      <a:pt x="105" y="15"/>
                      <a:pt x="105" y="15"/>
                    </a:cubicBezTo>
                    <a:cubicBezTo>
                      <a:pt x="105" y="15"/>
                      <a:pt x="105" y="15"/>
                      <a:pt x="105" y="15"/>
                    </a:cubicBezTo>
                    <a:cubicBezTo>
                      <a:pt x="105" y="14"/>
                      <a:pt x="105" y="14"/>
                      <a:pt x="105" y="14"/>
                    </a:cubicBezTo>
                    <a:cubicBezTo>
                      <a:pt x="105" y="14"/>
                      <a:pt x="105" y="14"/>
                      <a:pt x="105" y="14"/>
                    </a:cubicBezTo>
                    <a:cubicBezTo>
                      <a:pt x="105" y="14"/>
                      <a:pt x="105" y="14"/>
                      <a:pt x="105"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1" y="27"/>
                      <a:pt x="91" y="27"/>
                      <a:pt x="91" y="27"/>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30"/>
                    </a:cubicBezTo>
                    <a:cubicBezTo>
                      <a:pt x="89" y="30"/>
                      <a:pt x="89" y="30"/>
                      <a:pt x="89" y="30"/>
                    </a:cubicBezTo>
                    <a:cubicBezTo>
                      <a:pt x="89" y="30"/>
                      <a:pt x="89" y="30"/>
                      <a:pt x="89" y="30"/>
                    </a:cubicBezTo>
                    <a:cubicBezTo>
                      <a:pt x="89" y="30"/>
                      <a:pt x="89" y="30"/>
                      <a:pt x="89" y="30"/>
                    </a:cubicBezTo>
                    <a:cubicBezTo>
                      <a:pt x="89" y="30"/>
                      <a:pt x="89" y="30"/>
                      <a:pt x="89"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7" y="30"/>
                      <a:pt x="87" y="30"/>
                      <a:pt x="87" y="30"/>
                    </a:cubicBezTo>
                    <a:cubicBezTo>
                      <a:pt x="87" y="30"/>
                      <a:pt x="87" y="30"/>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5" y="31"/>
                      <a:pt x="85" y="31"/>
                    </a:cubicBezTo>
                    <a:cubicBezTo>
                      <a:pt x="85" y="31"/>
                      <a:pt x="85" y="31"/>
                      <a:pt x="85" y="31"/>
                    </a:cubicBezTo>
                    <a:cubicBezTo>
                      <a:pt x="85" y="31"/>
                      <a:pt x="85" y="31"/>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4" y="32"/>
                    </a:cubicBezTo>
                    <a:cubicBezTo>
                      <a:pt x="84" y="32"/>
                      <a:pt x="84" y="32"/>
                      <a:pt x="84" y="32"/>
                    </a:cubicBezTo>
                    <a:cubicBezTo>
                      <a:pt x="84" y="32"/>
                      <a:pt x="84" y="32"/>
                      <a:pt x="84" y="32"/>
                    </a:cubicBezTo>
                    <a:cubicBezTo>
                      <a:pt x="84" y="32"/>
                      <a:pt x="84" y="32"/>
                      <a:pt x="84" y="32"/>
                    </a:cubicBezTo>
                    <a:cubicBezTo>
                      <a:pt x="84" y="32"/>
                      <a:pt x="84" y="32"/>
                      <a:pt x="84" y="32"/>
                    </a:cubicBezTo>
                    <a:cubicBezTo>
                      <a:pt x="84" y="32"/>
                      <a:pt x="84" y="32"/>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4"/>
                      <a:pt x="83" y="34"/>
                      <a:pt x="83" y="34"/>
                    </a:cubicBezTo>
                    <a:cubicBezTo>
                      <a:pt x="83" y="34"/>
                      <a:pt x="83" y="34"/>
                      <a:pt x="83" y="34"/>
                    </a:cubicBezTo>
                    <a:cubicBezTo>
                      <a:pt x="83" y="34"/>
                      <a:pt x="83" y="34"/>
                      <a:pt x="83" y="34"/>
                    </a:cubicBezTo>
                    <a:cubicBezTo>
                      <a:pt x="83" y="34"/>
                      <a:pt x="83" y="34"/>
                      <a:pt x="83" y="34"/>
                    </a:cubicBezTo>
                    <a:cubicBezTo>
                      <a:pt x="83" y="34"/>
                      <a:pt x="83" y="34"/>
                      <a:pt x="83"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6" y="37"/>
                      <a:pt x="76" y="37"/>
                      <a:pt x="76" y="37"/>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4" y="38"/>
                      <a:pt x="74" y="38"/>
                      <a:pt x="74" y="38"/>
                    </a:cubicBezTo>
                    <a:cubicBezTo>
                      <a:pt x="74" y="38"/>
                      <a:pt x="74" y="38"/>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1"/>
                      <a:pt x="69" y="41"/>
                      <a:pt x="69" y="41"/>
                    </a:cubicBezTo>
                    <a:cubicBezTo>
                      <a:pt x="69"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6" y="41"/>
                      <a:pt x="66" y="41"/>
                      <a:pt x="66" y="41"/>
                    </a:cubicBezTo>
                    <a:cubicBezTo>
                      <a:pt x="66" y="41"/>
                      <a:pt x="66" y="41"/>
                      <a:pt x="66" y="41"/>
                    </a:cubicBezTo>
                    <a:cubicBezTo>
                      <a:pt x="66" y="41"/>
                      <a:pt x="66" y="41"/>
                      <a:pt x="66" y="41"/>
                    </a:cubicBezTo>
                    <a:cubicBezTo>
                      <a:pt x="66" y="41"/>
                      <a:pt x="66" y="41"/>
                      <a:pt x="66" y="41"/>
                    </a:cubicBezTo>
                    <a:cubicBezTo>
                      <a:pt x="66" y="41"/>
                      <a:pt x="66" y="41"/>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3"/>
                    </a:cubicBezTo>
                    <a:cubicBezTo>
                      <a:pt x="65" y="43"/>
                      <a:pt x="65" y="43"/>
                      <a:pt x="65"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5"/>
                    </a:cubicBezTo>
                    <a:cubicBezTo>
                      <a:pt x="60" y="45"/>
                      <a:pt x="60" y="45"/>
                      <a:pt x="60" y="45"/>
                    </a:cubicBezTo>
                    <a:cubicBezTo>
                      <a:pt x="60"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7" y="45"/>
                      <a:pt x="57" y="45"/>
                      <a:pt x="57" y="45"/>
                    </a:cubicBezTo>
                    <a:cubicBezTo>
                      <a:pt x="57" y="45"/>
                      <a:pt x="57" y="45"/>
                      <a:pt x="57" y="45"/>
                    </a:cubicBezTo>
                    <a:cubicBezTo>
                      <a:pt x="57" y="45"/>
                      <a:pt x="57" y="45"/>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9" y="26"/>
                    </a:cubicBezTo>
                    <a:cubicBezTo>
                      <a:pt x="59" y="26"/>
                      <a:pt x="59" y="26"/>
                      <a:pt x="59" y="26"/>
                    </a:cubicBezTo>
                    <a:cubicBezTo>
                      <a:pt x="59" y="26"/>
                      <a:pt x="59" y="26"/>
                      <a:pt x="59" y="26"/>
                    </a:cubicBezTo>
                    <a:cubicBezTo>
                      <a:pt x="59" y="26"/>
                      <a:pt x="59" y="26"/>
                      <a:pt x="59" y="26"/>
                    </a:cubicBezTo>
                    <a:cubicBezTo>
                      <a:pt x="59" y="25"/>
                      <a:pt x="59" y="25"/>
                      <a:pt x="59" y="25"/>
                    </a:cubicBezTo>
                    <a:cubicBezTo>
                      <a:pt x="59" y="25"/>
                      <a:pt x="59" y="25"/>
                      <a:pt x="59" y="25"/>
                    </a:cubicBezTo>
                    <a:cubicBezTo>
                      <a:pt x="59"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3"/>
                      <a:pt x="64" y="23"/>
                      <a:pt x="64" y="23"/>
                    </a:cubicBezTo>
                    <a:cubicBezTo>
                      <a:pt x="64" y="23"/>
                      <a:pt x="64"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6" y="23"/>
                      <a:pt x="66" y="23"/>
                      <a:pt x="67" y="23"/>
                    </a:cubicBezTo>
                    <a:cubicBezTo>
                      <a:pt x="67" y="23"/>
                      <a:pt x="67" y="23"/>
                      <a:pt x="67" y="23"/>
                    </a:cubicBezTo>
                    <a:cubicBezTo>
                      <a:pt x="67" y="23"/>
                      <a:pt x="67" y="23"/>
                      <a:pt x="67" y="23"/>
                    </a:cubicBezTo>
                    <a:cubicBezTo>
                      <a:pt x="67" y="23"/>
                      <a:pt x="67" y="23"/>
                      <a:pt x="67" y="23"/>
                    </a:cubicBezTo>
                    <a:cubicBezTo>
                      <a:pt x="67" y="22"/>
                      <a:pt x="67"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1" y="22"/>
                    </a:cubicBezTo>
                    <a:cubicBezTo>
                      <a:pt x="71" y="22"/>
                      <a:pt x="71" y="22"/>
                      <a:pt x="71" y="22"/>
                    </a:cubicBezTo>
                    <a:cubicBezTo>
                      <a:pt x="71" y="22"/>
                      <a:pt x="71" y="22"/>
                      <a:pt x="71" y="22"/>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4" y="20"/>
                      <a:pt x="74" y="20"/>
                      <a:pt x="74" y="20"/>
                    </a:cubicBezTo>
                    <a:cubicBezTo>
                      <a:pt x="74" y="20"/>
                      <a:pt x="74" y="20"/>
                      <a:pt x="74" y="20"/>
                    </a:cubicBezTo>
                    <a:cubicBezTo>
                      <a:pt x="74" y="20"/>
                      <a:pt x="74" y="20"/>
                      <a:pt x="74" y="20"/>
                    </a:cubicBezTo>
                    <a:cubicBezTo>
                      <a:pt x="74"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6" y="20"/>
                    </a:cubicBezTo>
                    <a:cubicBezTo>
                      <a:pt x="76" y="20"/>
                      <a:pt x="76" y="20"/>
                      <a:pt x="76" y="20"/>
                    </a:cubicBezTo>
                    <a:cubicBezTo>
                      <a:pt x="76" y="20"/>
                      <a:pt x="76" y="20"/>
                      <a:pt x="76" y="20"/>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8" y="19"/>
                      <a:pt x="78" y="19"/>
                      <a:pt x="78" y="19"/>
                    </a:cubicBezTo>
                    <a:cubicBezTo>
                      <a:pt x="78" y="19"/>
                      <a:pt x="78" y="19"/>
                      <a:pt x="78" y="19"/>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5" y="16"/>
                    </a:cubicBezTo>
                    <a:cubicBezTo>
                      <a:pt x="85" y="16"/>
                      <a:pt x="85" y="16"/>
                      <a:pt x="85" y="16"/>
                    </a:cubicBezTo>
                    <a:cubicBezTo>
                      <a:pt x="85" y="16"/>
                      <a:pt x="85" y="16"/>
                      <a:pt x="85" y="16"/>
                    </a:cubicBezTo>
                    <a:cubicBezTo>
                      <a:pt x="85" y="16"/>
                      <a:pt x="85" y="16"/>
                      <a:pt x="85" y="16"/>
                    </a:cubicBezTo>
                    <a:cubicBezTo>
                      <a:pt x="85" y="16"/>
                      <a:pt x="85" y="16"/>
                      <a:pt x="85" y="16"/>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8" y="15"/>
                      <a:pt x="88" y="15"/>
                      <a:pt x="88" y="15"/>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90" y="14"/>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1" y="13"/>
                    </a:cubicBezTo>
                    <a:cubicBezTo>
                      <a:pt x="91" y="13"/>
                      <a:pt x="91" y="13"/>
                      <a:pt x="91" y="13"/>
                    </a:cubicBezTo>
                    <a:cubicBezTo>
                      <a:pt x="91" y="13"/>
                      <a:pt x="91" y="13"/>
                      <a:pt x="91" y="13"/>
                    </a:cubicBezTo>
                    <a:cubicBezTo>
                      <a:pt x="91" y="13"/>
                      <a:pt x="91" y="13"/>
                      <a:pt x="91" y="13"/>
                    </a:cubicBezTo>
                    <a:cubicBezTo>
                      <a:pt x="91" y="13"/>
                      <a:pt x="91" y="13"/>
                      <a:pt x="91" y="13"/>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3" y="12"/>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4" y="11"/>
                    </a:cubicBezTo>
                    <a:cubicBezTo>
                      <a:pt x="94" y="11"/>
                      <a:pt x="94" y="11"/>
                      <a:pt x="94" y="11"/>
                    </a:cubicBezTo>
                    <a:cubicBezTo>
                      <a:pt x="94" y="11"/>
                      <a:pt x="94" y="11"/>
                      <a:pt x="94" y="11"/>
                    </a:cubicBezTo>
                    <a:cubicBezTo>
                      <a:pt x="94" y="11"/>
                      <a:pt x="94" y="11"/>
                      <a:pt x="94" y="11"/>
                    </a:cubicBezTo>
                    <a:cubicBezTo>
                      <a:pt x="94" y="11"/>
                      <a:pt x="94" y="11"/>
                      <a:pt x="94" y="11"/>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100" y="7"/>
                    </a:cubicBezTo>
                    <a:cubicBezTo>
                      <a:pt x="100" y="7"/>
                      <a:pt x="100" y="7"/>
                      <a:pt x="100" y="7"/>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1" y="6"/>
                    </a:cubicBezTo>
                    <a:cubicBezTo>
                      <a:pt x="101" y="6"/>
                      <a:pt x="101" y="6"/>
                      <a:pt x="101" y="6"/>
                    </a:cubicBezTo>
                    <a:cubicBezTo>
                      <a:pt x="101" y="6"/>
                      <a:pt x="101" y="6"/>
                      <a:pt x="101" y="6"/>
                    </a:cubicBezTo>
                    <a:cubicBezTo>
                      <a:pt x="101" y="6"/>
                      <a:pt x="101" y="6"/>
                      <a:pt x="101" y="6"/>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3" y="4"/>
                    </a:cubicBezTo>
                    <a:cubicBezTo>
                      <a:pt x="103" y="4"/>
                      <a:pt x="103" y="4"/>
                      <a:pt x="103" y="4"/>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1"/>
                    </a:cubicBezTo>
                    <a:cubicBezTo>
                      <a:pt x="107" y="1"/>
                      <a:pt x="107" y="1"/>
                      <a:pt x="107" y="1"/>
                    </a:cubicBezTo>
                    <a:cubicBezTo>
                      <a:pt x="107" y="1"/>
                      <a:pt x="107"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9" y="1"/>
                      <a:pt x="109" y="1"/>
                      <a:pt x="109" y="1"/>
                    </a:cubicBezTo>
                    <a:cubicBezTo>
                      <a:pt x="109" y="1"/>
                      <a:pt x="109" y="1"/>
                      <a:pt x="109" y="1"/>
                    </a:cubicBezTo>
                    <a:cubicBezTo>
                      <a:pt x="109" y="1"/>
                      <a:pt x="109" y="1"/>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3"/>
                    </a:cubicBezTo>
                    <a:cubicBezTo>
                      <a:pt x="109" y="3"/>
                      <a:pt x="109" y="3"/>
                      <a:pt x="109" y="3"/>
                    </a:cubicBezTo>
                    <a:cubicBezTo>
                      <a:pt x="109" y="3"/>
                      <a:pt x="109" y="3"/>
                      <a:pt x="109" y="3"/>
                    </a:cubicBezTo>
                    <a:cubicBezTo>
                      <a:pt x="109" y="3"/>
                      <a:pt x="109"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8" y="9"/>
                      <a:pt x="118" y="9"/>
                      <a:pt x="118" y="9"/>
                    </a:cubicBezTo>
                    <a:cubicBezTo>
                      <a:pt x="118" y="9"/>
                      <a:pt x="118" y="9"/>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2"/>
                    </a:cubicBezTo>
                    <a:cubicBezTo>
                      <a:pt x="120" y="12"/>
                      <a:pt x="120" y="12"/>
                      <a:pt x="120" y="12"/>
                    </a:cubicBezTo>
                    <a:cubicBezTo>
                      <a:pt x="120" y="12"/>
                      <a:pt x="120" y="12"/>
                      <a:pt x="120" y="12"/>
                    </a:cubicBezTo>
                    <a:cubicBezTo>
                      <a:pt x="120" y="12"/>
                      <a:pt x="120"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5" y="14"/>
                    </a:cubicBezTo>
                    <a:cubicBezTo>
                      <a:pt x="125" y="14"/>
                      <a:pt x="125" y="14"/>
                      <a:pt x="125" y="14"/>
                    </a:cubicBezTo>
                    <a:cubicBezTo>
                      <a:pt x="125" y="14"/>
                      <a:pt x="125" y="14"/>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6"/>
                      <a:pt x="127" y="16"/>
                      <a:pt x="127" y="16"/>
                    </a:cubicBezTo>
                    <a:cubicBezTo>
                      <a:pt x="127" y="16"/>
                      <a:pt x="127" y="16"/>
                      <a:pt x="127" y="16"/>
                    </a:cubicBezTo>
                    <a:cubicBezTo>
                      <a:pt x="127" y="16"/>
                      <a:pt x="127" y="16"/>
                      <a:pt x="127"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3" y="18"/>
                      <a:pt x="133" y="18"/>
                      <a:pt x="133" y="18"/>
                    </a:cubicBezTo>
                    <a:cubicBezTo>
                      <a:pt x="133" y="18"/>
                      <a:pt x="133" y="18"/>
                      <a:pt x="133" y="18"/>
                    </a:cubicBezTo>
                    <a:cubicBezTo>
                      <a:pt x="133" y="18"/>
                      <a:pt x="133" y="18"/>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4" y="19"/>
                    </a:cubicBezTo>
                    <a:cubicBezTo>
                      <a:pt x="134" y="19"/>
                      <a:pt x="134" y="19"/>
                      <a:pt x="134" y="19"/>
                    </a:cubicBezTo>
                    <a:cubicBezTo>
                      <a:pt x="134" y="19"/>
                      <a:pt x="134" y="19"/>
                      <a:pt x="134" y="19"/>
                    </a:cubicBezTo>
                    <a:cubicBezTo>
                      <a:pt x="134"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9" y="20"/>
                      <a:pt x="139" y="20"/>
                    </a:cubicBezTo>
                    <a:cubicBezTo>
                      <a:pt x="139" y="20"/>
                      <a:pt x="139" y="20"/>
                      <a:pt x="139" y="20"/>
                    </a:cubicBezTo>
                    <a:cubicBezTo>
                      <a:pt x="139" y="20"/>
                      <a:pt x="139" y="20"/>
                      <a:pt x="139" y="20"/>
                    </a:cubicBezTo>
                    <a:cubicBezTo>
                      <a:pt x="139" y="20"/>
                      <a:pt x="139" y="20"/>
                      <a:pt x="139" y="20"/>
                    </a:cubicBezTo>
                    <a:cubicBezTo>
                      <a:pt x="139" y="20"/>
                      <a:pt x="139" y="20"/>
                      <a:pt x="140" y="20"/>
                    </a:cubicBezTo>
                    <a:cubicBezTo>
                      <a:pt x="140" y="20"/>
                      <a:pt x="140" y="20"/>
                      <a:pt x="140" y="20"/>
                    </a:cubicBezTo>
                    <a:cubicBezTo>
                      <a:pt x="140" y="20"/>
                      <a:pt x="140" y="20"/>
                      <a:pt x="140" y="20"/>
                    </a:cubicBezTo>
                    <a:cubicBezTo>
                      <a:pt x="140" y="20"/>
                      <a:pt x="140" y="20"/>
                      <a:pt x="140" y="20"/>
                    </a:cubicBezTo>
                    <a:cubicBezTo>
                      <a:pt x="140" y="20"/>
                      <a:pt x="140" y="20"/>
                      <a:pt x="140" y="20"/>
                    </a:cubicBezTo>
                    <a:cubicBezTo>
                      <a:pt x="140" y="20"/>
                      <a:pt x="140" y="20"/>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4" y="22"/>
                      <a:pt x="144" y="23"/>
                    </a:cubicBezTo>
                    <a:cubicBezTo>
                      <a:pt x="144" y="23"/>
                      <a:pt x="144" y="23"/>
                      <a:pt x="144" y="23"/>
                    </a:cubicBezTo>
                    <a:cubicBezTo>
                      <a:pt x="144" y="23"/>
                      <a:pt x="144" y="23"/>
                      <a:pt x="144" y="23"/>
                    </a:cubicBezTo>
                    <a:cubicBezTo>
                      <a:pt x="144" y="23"/>
                      <a:pt x="144" y="23"/>
                      <a:pt x="144" y="23"/>
                    </a:cubicBezTo>
                    <a:cubicBezTo>
                      <a:pt x="144" y="23"/>
                      <a:pt x="145" y="23"/>
                      <a:pt x="145" y="23"/>
                    </a:cubicBezTo>
                    <a:cubicBezTo>
                      <a:pt x="145" y="23"/>
                      <a:pt x="145" y="23"/>
                      <a:pt x="145" y="23"/>
                    </a:cubicBezTo>
                    <a:cubicBezTo>
                      <a:pt x="145" y="23"/>
                      <a:pt x="145" y="23"/>
                      <a:pt x="145" y="23"/>
                    </a:cubicBezTo>
                    <a:cubicBezTo>
                      <a:pt x="145" y="23"/>
                      <a:pt x="145" y="23"/>
                      <a:pt x="145" y="23"/>
                    </a:cubicBezTo>
                    <a:cubicBezTo>
                      <a:pt x="145" y="23"/>
                      <a:pt x="145" y="23"/>
                      <a:pt x="145" y="23"/>
                    </a:cubicBezTo>
                    <a:cubicBezTo>
                      <a:pt x="146" y="23"/>
                      <a:pt x="146" y="23"/>
                      <a:pt x="146" y="23"/>
                    </a:cubicBezTo>
                    <a:cubicBezTo>
                      <a:pt x="146" y="23"/>
                      <a:pt x="146"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8" y="23"/>
                    </a:cubicBezTo>
                    <a:cubicBezTo>
                      <a:pt x="148" y="23"/>
                      <a:pt x="148" y="23"/>
                      <a:pt x="148" y="23"/>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9" y="24"/>
                      <a:pt x="149" y="24"/>
                      <a:pt x="149" y="24"/>
                    </a:cubicBezTo>
                    <a:cubicBezTo>
                      <a:pt x="149" y="24"/>
                      <a:pt x="149" y="24"/>
                      <a:pt x="149" y="24"/>
                    </a:cubicBezTo>
                    <a:cubicBezTo>
                      <a:pt x="149" y="24"/>
                      <a:pt x="149" y="24"/>
                      <a:pt x="149"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1" y="24"/>
                      <a:pt x="151" y="24"/>
                      <a:pt x="151" y="24"/>
                    </a:cubicBezTo>
                    <a:cubicBezTo>
                      <a:pt x="151" y="24"/>
                      <a:pt x="151" y="24"/>
                      <a:pt x="151" y="24"/>
                    </a:cubicBezTo>
                    <a:cubicBezTo>
                      <a:pt x="151" y="24"/>
                      <a:pt x="151" y="24"/>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6"/>
                    </a:cubicBezTo>
                    <a:cubicBezTo>
                      <a:pt x="152" y="26"/>
                      <a:pt x="152"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4" y="26"/>
                      <a:pt x="154" y="26"/>
                    </a:cubicBezTo>
                    <a:cubicBezTo>
                      <a:pt x="154" y="26"/>
                      <a:pt x="154" y="26"/>
                      <a:pt x="154" y="26"/>
                    </a:cubicBezTo>
                    <a:cubicBezTo>
                      <a:pt x="154" y="26"/>
                      <a:pt x="154" y="26"/>
                      <a:pt x="154" y="26"/>
                    </a:cubicBezTo>
                    <a:cubicBezTo>
                      <a:pt x="154" y="26"/>
                      <a:pt x="154"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lose/>
                    <a:moveTo>
                      <a:pt x="57" y="208"/>
                    </a:moveTo>
                    <a:cubicBezTo>
                      <a:pt x="57" y="186"/>
                      <a:pt x="57" y="186"/>
                      <a:pt x="57" y="186"/>
                    </a:cubicBezTo>
                    <a:cubicBezTo>
                      <a:pt x="58" y="186"/>
                      <a:pt x="58" y="186"/>
                      <a:pt x="58" y="186"/>
                    </a:cubicBezTo>
                    <a:cubicBezTo>
                      <a:pt x="58" y="186"/>
                      <a:pt x="58" y="186"/>
                      <a:pt x="59" y="186"/>
                    </a:cubicBezTo>
                    <a:cubicBezTo>
                      <a:pt x="59" y="186"/>
                      <a:pt x="59" y="186"/>
                      <a:pt x="59" y="186"/>
                    </a:cubicBezTo>
                    <a:cubicBezTo>
                      <a:pt x="60" y="186"/>
                      <a:pt x="60" y="186"/>
                      <a:pt x="60" y="186"/>
                    </a:cubicBezTo>
                    <a:cubicBezTo>
                      <a:pt x="60" y="186"/>
                      <a:pt x="60" y="185"/>
                      <a:pt x="60" y="185"/>
                    </a:cubicBezTo>
                    <a:cubicBezTo>
                      <a:pt x="61" y="185"/>
                      <a:pt x="61" y="185"/>
                      <a:pt x="61" y="185"/>
                    </a:cubicBezTo>
                    <a:cubicBezTo>
                      <a:pt x="61" y="185"/>
                      <a:pt x="61" y="185"/>
                      <a:pt x="61" y="185"/>
                    </a:cubicBezTo>
                    <a:cubicBezTo>
                      <a:pt x="61" y="185"/>
                      <a:pt x="61" y="185"/>
                      <a:pt x="61" y="185"/>
                    </a:cubicBezTo>
                    <a:cubicBezTo>
                      <a:pt x="61" y="185"/>
                      <a:pt x="62" y="185"/>
                      <a:pt x="62" y="185"/>
                    </a:cubicBezTo>
                    <a:cubicBezTo>
                      <a:pt x="62" y="185"/>
                      <a:pt x="62" y="185"/>
                      <a:pt x="62" y="185"/>
                    </a:cubicBezTo>
                    <a:cubicBezTo>
                      <a:pt x="62" y="185"/>
                      <a:pt x="62" y="185"/>
                      <a:pt x="63" y="185"/>
                    </a:cubicBezTo>
                    <a:cubicBezTo>
                      <a:pt x="63" y="184"/>
                      <a:pt x="64" y="184"/>
                      <a:pt x="65" y="184"/>
                    </a:cubicBezTo>
                    <a:cubicBezTo>
                      <a:pt x="65" y="184"/>
                      <a:pt x="65" y="183"/>
                      <a:pt x="66" y="183"/>
                    </a:cubicBezTo>
                    <a:cubicBezTo>
                      <a:pt x="66" y="183"/>
                      <a:pt x="66" y="183"/>
                      <a:pt x="67" y="183"/>
                    </a:cubicBezTo>
                    <a:cubicBezTo>
                      <a:pt x="67" y="183"/>
                      <a:pt x="67" y="183"/>
                      <a:pt x="67" y="183"/>
                    </a:cubicBezTo>
                    <a:cubicBezTo>
                      <a:pt x="67" y="183"/>
                      <a:pt x="67" y="183"/>
                      <a:pt x="67" y="183"/>
                    </a:cubicBezTo>
                    <a:cubicBezTo>
                      <a:pt x="67" y="182"/>
                      <a:pt x="67" y="182"/>
                      <a:pt x="67" y="182"/>
                    </a:cubicBezTo>
                    <a:cubicBezTo>
                      <a:pt x="67" y="182"/>
                      <a:pt x="67"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1"/>
                      <a:pt x="68" y="181"/>
                      <a:pt x="68" y="181"/>
                    </a:cubicBezTo>
                    <a:cubicBezTo>
                      <a:pt x="69" y="181"/>
                      <a:pt x="69" y="181"/>
                      <a:pt x="69" y="181"/>
                    </a:cubicBezTo>
                    <a:cubicBezTo>
                      <a:pt x="69" y="181"/>
                      <a:pt x="69" y="181"/>
                      <a:pt x="69" y="181"/>
                    </a:cubicBezTo>
                    <a:cubicBezTo>
                      <a:pt x="69" y="181"/>
                      <a:pt x="69" y="181"/>
                      <a:pt x="70" y="181"/>
                    </a:cubicBezTo>
                    <a:cubicBezTo>
                      <a:pt x="70" y="181"/>
                      <a:pt x="70" y="181"/>
                      <a:pt x="70" y="181"/>
                    </a:cubicBezTo>
                    <a:cubicBezTo>
                      <a:pt x="70" y="180"/>
                      <a:pt x="70" y="180"/>
                      <a:pt x="70" y="180"/>
                    </a:cubicBezTo>
                    <a:cubicBezTo>
                      <a:pt x="70" y="180"/>
                      <a:pt x="70" y="180"/>
                      <a:pt x="70" y="180"/>
                    </a:cubicBezTo>
                    <a:cubicBezTo>
                      <a:pt x="70" y="180"/>
                      <a:pt x="70"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3" y="180"/>
                      <a:pt x="73" y="180"/>
                      <a:pt x="73" y="180"/>
                    </a:cubicBezTo>
                    <a:cubicBezTo>
                      <a:pt x="73" y="180"/>
                      <a:pt x="73" y="180"/>
                      <a:pt x="73" y="180"/>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8"/>
                      <a:pt x="74"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6" y="178"/>
                    </a:cubicBezTo>
                    <a:cubicBezTo>
                      <a:pt x="76" y="177"/>
                      <a:pt x="76" y="177"/>
                      <a:pt x="76" y="177"/>
                    </a:cubicBezTo>
                    <a:cubicBezTo>
                      <a:pt x="76" y="177"/>
                      <a:pt x="76" y="177"/>
                      <a:pt x="76" y="177"/>
                    </a:cubicBezTo>
                    <a:cubicBezTo>
                      <a:pt x="76" y="177"/>
                      <a:pt x="76" y="177"/>
                      <a:pt x="76" y="177"/>
                    </a:cubicBezTo>
                    <a:cubicBezTo>
                      <a:pt x="76" y="177"/>
                      <a:pt x="76" y="177"/>
                      <a:pt x="76" y="177"/>
                    </a:cubicBezTo>
                    <a:cubicBezTo>
                      <a:pt x="76" y="177"/>
                      <a:pt x="77" y="177"/>
                      <a:pt x="77" y="177"/>
                    </a:cubicBezTo>
                    <a:cubicBezTo>
                      <a:pt x="77" y="177"/>
                      <a:pt x="77" y="177"/>
                      <a:pt x="77" y="177"/>
                    </a:cubicBezTo>
                    <a:cubicBezTo>
                      <a:pt x="77" y="177"/>
                      <a:pt x="77" y="176"/>
                      <a:pt x="77"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9" y="176"/>
                    </a:cubicBezTo>
                    <a:cubicBezTo>
                      <a:pt x="79" y="176"/>
                      <a:pt x="79" y="176"/>
                      <a:pt x="79" y="176"/>
                    </a:cubicBezTo>
                    <a:cubicBezTo>
                      <a:pt x="79" y="176"/>
                      <a:pt x="79" y="176"/>
                      <a:pt x="79" y="176"/>
                    </a:cubicBezTo>
                    <a:cubicBezTo>
                      <a:pt x="79" y="176"/>
                      <a:pt x="79" y="176"/>
                      <a:pt x="79" y="176"/>
                    </a:cubicBezTo>
                    <a:cubicBezTo>
                      <a:pt x="79" y="175"/>
                      <a:pt x="79" y="175"/>
                      <a:pt x="79" y="175"/>
                    </a:cubicBezTo>
                    <a:cubicBezTo>
                      <a:pt x="79" y="175"/>
                      <a:pt x="79"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1" y="175"/>
                    </a:cubicBezTo>
                    <a:cubicBezTo>
                      <a:pt x="81" y="175"/>
                      <a:pt x="81" y="175"/>
                      <a:pt x="81" y="175"/>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3" y="174"/>
                    </a:cubicBezTo>
                    <a:cubicBezTo>
                      <a:pt x="83" y="174"/>
                      <a:pt x="83" y="174"/>
                      <a:pt x="83" y="174"/>
                    </a:cubicBezTo>
                    <a:cubicBezTo>
                      <a:pt x="83" y="174"/>
                      <a:pt x="83" y="174"/>
                      <a:pt x="83" y="174"/>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4" y="173"/>
                    </a:cubicBezTo>
                    <a:cubicBezTo>
                      <a:pt x="84" y="173"/>
                      <a:pt x="84" y="173"/>
                      <a:pt x="84" y="173"/>
                    </a:cubicBezTo>
                    <a:cubicBezTo>
                      <a:pt x="84" y="173"/>
                      <a:pt x="84" y="173"/>
                      <a:pt x="84" y="173"/>
                    </a:cubicBezTo>
                    <a:cubicBezTo>
                      <a:pt x="84" y="173"/>
                      <a:pt x="84" y="173"/>
                      <a:pt x="84" y="173"/>
                    </a:cubicBezTo>
                    <a:cubicBezTo>
                      <a:pt x="84" y="173"/>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0"/>
                      <a:pt x="86" y="170"/>
                      <a:pt x="86" y="170"/>
                    </a:cubicBezTo>
                    <a:cubicBezTo>
                      <a:pt x="86" y="170"/>
                      <a:pt x="86"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90" y="169"/>
                    </a:cubicBezTo>
                    <a:cubicBezTo>
                      <a:pt x="90" y="169"/>
                      <a:pt x="90" y="169"/>
                      <a:pt x="90" y="169"/>
                    </a:cubicBezTo>
                    <a:cubicBezTo>
                      <a:pt x="90" y="169"/>
                      <a:pt x="90" y="169"/>
                      <a:pt x="90" y="169"/>
                    </a:cubicBezTo>
                    <a:cubicBezTo>
                      <a:pt x="90" y="169"/>
                      <a:pt x="90" y="169"/>
                      <a:pt x="90" y="169"/>
                    </a:cubicBezTo>
                    <a:cubicBezTo>
                      <a:pt x="90" y="169"/>
                      <a:pt x="90" y="169"/>
                      <a:pt x="90" y="169"/>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7"/>
                      <a:pt x="91" y="167"/>
                    </a:cubicBezTo>
                    <a:cubicBezTo>
                      <a:pt x="91" y="167"/>
                      <a:pt x="91" y="167"/>
                      <a:pt x="91" y="167"/>
                    </a:cubicBezTo>
                    <a:cubicBezTo>
                      <a:pt x="91" y="167"/>
                      <a:pt x="91" y="167"/>
                      <a:pt x="91" y="167"/>
                    </a:cubicBezTo>
                    <a:cubicBezTo>
                      <a:pt x="91" y="167"/>
                      <a:pt x="91"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5"/>
                      <a:pt x="94" y="165"/>
                      <a:pt x="94" y="165"/>
                    </a:cubicBezTo>
                    <a:cubicBezTo>
                      <a:pt x="94" y="165"/>
                      <a:pt x="94" y="165"/>
                      <a:pt x="94" y="165"/>
                    </a:cubicBezTo>
                    <a:cubicBezTo>
                      <a:pt x="94" y="165"/>
                      <a:pt x="94" y="165"/>
                      <a:pt x="94" y="165"/>
                    </a:cubicBezTo>
                    <a:cubicBezTo>
                      <a:pt x="94" y="165"/>
                      <a:pt x="94" y="165"/>
                      <a:pt x="94" y="165"/>
                    </a:cubicBezTo>
                    <a:cubicBezTo>
                      <a:pt x="94"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6" y="165"/>
                    </a:cubicBezTo>
                    <a:cubicBezTo>
                      <a:pt x="96" y="165"/>
                      <a:pt x="96" y="165"/>
                      <a:pt x="96" y="165"/>
                    </a:cubicBezTo>
                    <a:cubicBezTo>
                      <a:pt x="96" y="165"/>
                      <a:pt x="96" y="165"/>
                      <a:pt x="96" y="165"/>
                    </a:cubicBezTo>
                    <a:cubicBezTo>
                      <a:pt x="96" y="165"/>
                      <a:pt x="96" y="165"/>
                      <a:pt x="96" y="165"/>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7" y="164"/>
                    </a:cubicBezTo>
                    <a:cubicBezTo>
                      <a:pt x="97" y="164"/>
                      <a:pt x="97" y="164"/>
                      <a:pt x="97" y="164"/>
                    </a:cubicBezTo>
                    <a:cubicBezTo>
                      <a:pt x="97" y="164"/>
                      <a:pt x="97" y="164"/>
                      <a:pt x="97" y="164"/>
                    </a:cubicBezTo>
                    <a:cubicBezTo>
                      <a:pt x="97" y="164"/>
                      <a:pt x="97" y="164"/>
                      <a:pt x="97" y="164"/>
                    </a:cubicBezTo>
                    <a:cubicBezTo>
                      <a:pt x="97" y="164"/>
                      <a:pt x="97" y="164"/>
                      <a:pt x="97" y="164"/>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2"/>
                      <a:pt x="98" y="162"/>
                      <a:pt x="98" y="162"/>
                    </a:cubicBezTo>
                    <a:cubicBezTo>
                      <a:pt x="98" y="162"/>
                      <a:pt x="98" y="162"/>
                      <a:pt x="98"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100" y="162"/>
                    </a:cubicBezTo>
                    <a:cubicBezTo>
                      <a:pt x="100" y="162"/>
                      <a:pt x="100" y="162"/>
                      <a:pt x="100" y="162"/>
                    </a:cubicBezTo>
                    <a:cubicBezTo>
                      <a:pt x="100" y="162"/>
                      <a:pt x="100" y="162"/>
                      <a:pt x="100" y="162"/>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2"/>
                      <a:pt x="103" y="162"/>
                      <a:pt x="103" y="162"/>
                    </a:cubicBezTo>
                    <a:cubicBezTo>
                      <a:pt x="103" y="162"/>
                      <a:pt x="103" y="162"/>
                      <a:pt x="103" y="163"/>
                    </a:cubicBezTo>
                    <a:cubicBezTo>
                      <a:pt x="103" y="163"/>
                      <a:pt x="103" y="163"/>
                      <a:pt x="103" y="163"/>
                    </a:cubicBezTo>
                    <a:cubicBezTo>
                      <a:pt x="103" y="163"/>
                      <a:pt x="103" y="163"/>
                      <a:pt x="103" y="163"/>
                    </a:cubicBezTo>
                    <a:cubicBezTo>
                      <a:pt x="103" y="163"/>
                      <a:pt x="103" y="163"/>
                      <a:pt x="103" y="163"/>
                    </a:cubicBezTo>
                    <a:cubicBezTo>
                      <a:pt x="103" y="164"/>
                      <a:pt x="103" y="164"/>
                      <a:pt x="103" y="165"/>
                    </a:cubicBezTo>
                    <a:cubicBezTo>
                      <a:pt x="103" y="165"/>
                      <a:pt x="103" y="165"/>
                      <a:pt x="103" y="165"/>
                    </a:cubicBezTo>
                    <a:cubicBezTo>
                      <a:pt x="103" y="165"/>
                      <a:pt x="103" y="166"/>
                      <a:pt x="103" y="166"/>
                    </a:cubicBezTo>
                    <a:cubicBezTo>
                      <a:pt x="103" y="166"/>
                      <a:pt x="103" y="166"/>
                      <a:pt x="103" y="166"/>
                    </a:cubicBezTo>
                    <a:cubicBezTo>
                      <a:pt x="103" y="166"/>
                      <a:pt x="103" y="166"/>
                      <a:pt x="103" y="166"/>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8"/>
                      <a:pt x="103" y="168"/>
                      <a:pt x="103" y="168"/>
                    </a:cubicBezTo>
                    <a:cubicBezTo>
                      <a:pt x="103" y="168"/>
                      <a:pt x="103" y="168"/>
                      <a:pt x="103" y="168"/>
                    </a:cubicBezTo>
                    <a:cubicBezTo>
                      <a:pt x="103" y="168"/>
                      <a:pt x="103" y="168"/>
                      <a:pt x="103" y="168"/>
                    </a:cubicBezTo>
                    <a:cubicBezTo>
                      <a:pt x="103" y="168"/>
                      <a:pt x="103" y="168"/>
                      <a:pt x="103" y="168"/>
                    </a:cubicBezTo>
                    <a:cubicBezTo>
                      <a:pt x="103" y="169"/>
                      <a:pt x="103" y="169"/>
                      <a:pt x="103" y="169"/>
                    </a:cubicBezTo>
                    <a:cubicBezTo>
                      <a:pt x="103" y="169"/>
                      <a:pt x="103" y="169"/>
                      <a:pt x="103" y="169"/>
                    </a:cubicBezTo>
                    <a:cubicBezTo>
                      <a:pt x="103" y="169"/>
                      <a:pt x="103" y="169"/>
                      <a:pt x="103" y="170"/>
                    </a:cubicBezTo>
                    <a:cubicBezTo>
                      <a:pt x="103" y="170"/>
                      <a:pt x="103" y="170"/>
                      <a:pt x="103" y="171"/>
                    </a:cubicBezTo>
                    <a:cubicBezTo>
                      <a:pt x="103" y="171"/>
                      <a:pt x="103" y="171"/>
                      <a:pt x="103" y="171"/>
                    </a:cubicBezTo>
                    <a:cubicBezTo>
                      <a:pt x="103" y="172"/>
                      <a:pt x="103" y="173"/>
                      <a:pt x="103" y="175"/>
                    </a:cubicBezTo>
                    <a:cubicBezTo>
                      <a:pt x="103" y="175"/>
                      <a:pt x="103" y="175"/>
                      <a:pt x="103" y="175"/>
                    </a:cubicBezTo>
                    <a:cubicBezTo>
                      <a:pt x="103" y="175"/>
                      <a:pt x="103" y="175"/>
                      <a:pt x="103" y="175"/>
                    </a:cubicBezTo>
                    <a:cubicBezTo>
                      <a:pt x="103" y="175"/>
                      <a:pt x="103" y="175"/>
                      <a:pt x="103" y="175"/>
                    </a:cubicBezTo>
                    <a:cubicBezTo>
                      <a:pt x="103" y="175"/>
                      <a:pt x="103" y="175"/>
                      <a:pt x="103" y="175"/>
                    </a:cubicBezTo>
                    <a:cubicBezTo>
                      <a:pt x="103" y="175"/>
                      <a:pt x="102" y="175"/>
                      <a:pt x="102" y="175"/>
                    </a:cubicBezTo>
                    <a:cubicBezTo>
                      <a:pt x="102" y="175"/>
                      <a:pt x="102" y="175"/>
                      <a:pt x="102" y="176"/>
                    </a:cubicBezTo>
                    <a:cubicBezTo>
                      <a:pt x="102" y="176"/>
                      <a:pt x="102" y="176"/>
                      <a:pt x="102" y="176"/>
                    </a:cubicBezTo>
                    <a:cubicBezTo>
                      <a:pt x="102" y="176"/>
                      <a:pt x="102" y="176"/>
                      <a:pt x="102" y="176"/>
                    </a:cubicBezTo>
                    <a:cubicBezTo>
                      <a:pt x="102" y="176"/>
                      <a:pt x="102" y="176"/>
                      <a:pt x="102" y="176"/>
                    </a:cubicBezTo>
                    <a:cubicBezTo>
                      <a:pt x="102" y="176"/>
                      <a:pt x="102" y="176"/>
                      <a:pt x="102" y="176"/>
                    </a:cubicBezTo>
                    <a:cubicBezTo>
                      <a:pt x="102" y="176"/>
                      <a:pt x="102" y="176"/>
                      <a:pt x="102" y="177"/>
                    </a:cubicBezTo>
                    <a:cubicBezTo>
                      <a:pt x="102" y="177"/>
                      <a:pt x="102" y="177"/>
                      <a:pt x="102" y="177"/>
                    </a:cubicBezTo>
                    <a:cubicBezTo>
                      <a:pt x="102" y="178"/>
                      <a:pt x="102" y="179"/>
                      <a:pt x="102" y="179"/>
                    </a:cubicBezTo>
                    <a:cubicBezTo>
                      <a:pt x="102" y="179"/>
                      <a:pt x="102" y="179"/>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1"/>
                      <a:pt x="102" y="181"/>
                    </a:cubicBezTo>
                    <a:cubicBezTo>
                      <a:pt x="102" y="181"/>
                      <a:pt x="102" y="181"/>
                      <a:pt x="102" y="181"/>
                    </a:cubicBezTo>
                    <a:cubicBezTo>
                      <a:pt x="102" y="181"/>
                      <a:pt x="102" y="181"/>
                      <a:pt x="102" y="181"/>
                    </a:cubicBezTo>
                    <a:cubicBezTo>
                      <a:pt x="101" y="181"/>
                      <a:pt x="101" y="181"/>
                      <a:pt x="101" y="181"/>
                    </a:cubicBezTo>
                    <a:cubicBezTo>
                      <a:pt x="101" y="181"/>
                      <a:pt x="101" y="181"/>
                      <a:pt x="101" y="181"/>
                    </a:cubicBezTo>
                    <a:cubicBezTo>
                      <a:pt x="101" y="181"/>
                      <a:pt x="101" y="181"/>
                      <a:pt x="101" y="181"/>
                    </a:cubicBezTo>
                    <a:cubicBezTo>
                      <a:pt x="101" y="181"/>
                      <a:pt x="101" y="181"/>
                      <a:pt x="101" y="181"/>
                    </a:cubicBezTo>
                    <a:cubicBezTo>
                      <a:pt x="101" y="181"/>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0" y="182"/>
                      <a:pt x="100" y="182"/>
                      <a:pt x="100" y="182"/>
                    </a:cubicBezTo>
                    <a:cubicBezTo>
                      <a:pt x="100" y="182"/>
                      <a:pt x="100" y="182"/>
                      <a:pt x="100" y="182"/>
                    </a:cubicBezTo>
                    <a:cubicBezTo>
                      <a:pt x="100" y="182"/>
                      <a:pt x="100" y="182"/>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5"/>
                    </a:cubicBezTo>
                    <a:cubicBezTo>
                      <a:pt x="98" y="185"/>
                      <a:pt x="98" y="185"/>
                      <a:pt x="98" y="185"/>
                    </a:cubicBezTo>
                    <a:cubicBezTo>
                      <a:pt x="98" y="185"/>
                      <a:pt x="98" y="185"/>
                      <a:pt x="98" y="185"/>
                    </a:cubicBezTo>
                    <a:cubicBezTo>
                      <a:pt x="98" y="185"/>
                      <a:pt x="98" y="185"/>
                      <a:pt x="98" y="185"/>
                    </a:cubicBezTo>
                    <a:cubicBezTo>
                      <a:pt x="98" y="185"/>
                      <a:pt x="98" y="185"/>
                      <a:pt x="98"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6" y="185"/>
                    </a:cubicBezTo>
                    <a:cubicBezTo>
                      <a:pt x="96" y="185"/>
                      <a:pt x="96" y="185"/>
                      <a:pt x="96" y="185"/>
                    </a:cubicBezTo>
                    <a:cubicBezTo>
                      <a:pt x="96" y="185"/>
                      <a:pt x="96" y="185"/>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3" y="187"/>
                      <a:pt x="93" y="187"/>
                    </a:cubicBezTo>
                    <a:cubicBezTo>
                      <a:pt x="93" y="187"/>
                      <a:pt x="93" y="187"/>
                      <a:pt x="93" y="187"/>
                    </a:cubicBezTo>
                    <a:cubicBezTo>
                      <a:pt x="93" y="187"/>
                      <a:pt x="93" y="187"/>
                      <a:pt x="93" y="187"/>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9"/>
                    </a:cubicBezTo>
                    <a:cubicBezTo>
                      <a:pt x="92" y="189"/>
                      <a:pt x="92" y="189"/>
                      <a:pt x="92" y="189"/>
                    </a:cubicBezTo>
                    <a:cubicBezTo>
                      <a:pt x="92" y="189"/>
                      <a:pt x="92" y="189"/>
                      <a:pt x="92" y="189"/>
                    </a:cubicBezTo>
                    <a:cubicBezTo>
                      <a:pt x="92" y="189"/>
                      <a:pt x="92" y="189"/>
                      <a:pt x="92" y="189"/>
                    </a:cubicBezTo>
                    <a:cubicBezTo>
                      <a:pt x="91" y="189"/>
                      <a:pt x="90" y="189"/>
                      <a:pt x="90" y="190"/>
                    </a:cubicBezTo>
                    <a:cubicBezTo>
                      <a:pt x="90" y="190"/>
                      <a:pt x="90" y="190"/>
                      <a:pt x="90" y="190"/>
                    </a:cubicBezTo>
                    <a:cubicBezTo>
                      <a:pt x="90" y="190"/>
                      <a:pt x="90" y="190"/>
                      <a:pt x="90" y="190"/>
                    </a:cubicBezTo>
                    <a:cubicBezTo>
                      <a:pt x="89" y="190"/>
                      <a:pt x="89" y="190"/>
                      <a:pt x="89" y="190"/>
                    </a:cubicBezTo>
                    <a:cubicBezTo>
                      <a:pt x="89" y="191"/>
                      <a:pt x="89" y="191"/>
                      <a:pt x="89" y="191"/>
                    </a:cubicBezTo>
                    <a:cubicBezTo>
                      <a:pt x="89" y="191"/>
                      <a:pt x="89" y="191"/>
                      <a:pt x="89" y="191"/>
                    </a:cubicBezTo>
                    <a:cubicBezTo>
                      <a:pt x="88" y="191"/>
                      <a:pt x="88" y="191"/>
                      <a:pt x="88" y="191"/>
                    </a:cubicBezTo>
                    <a:cubicBezTo>
                      <a:pt x="88" y="191"/>
                      <a:pt x="88"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3"/>
                    </a:cubicBezTo>
                    <a:cubicBezTo>
                      <a:pt x="87" y="193"/>
                      <a:pt x="87" y="193"/>
                      <a:pt x="87" y="193"/>
                    </a:cubicBezTo>
                    <a:cubicBezTo>
                      <a:pt x="87" y="193"/>
                      <a:pt x="87" y="193"/>
                      <a:pt x="87" y="193"/>
                    </a:cubicBezTo>
                    <a:cubicBezTo>
                      <a:pt x="87" y="193"/>
                      <a:pt x="87" y="193"/>
                      <a:pt x="87"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5" y="193"/>
                      <a:pt x="85" y="193"/>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4" y="194"/>
                    </a:cubicBezTo>
                    <a:cubicBezTo>
                      <a:pt x="84" y="194"/>
                      <a:pt x="84" y="194"/>
                      <a:pt x="84" y="194"/>
                    </a:cubicBezTo>
                    <a:cubicBezTo>
                      <a:pt x="84" y="194"/>
                      <a:pt x="84" y="194"/>
                      <a:pt x="84" y="194"/>
                    </a:cubicBezTo>
                    <a:cubicBezTo>
                      <a:pt x="84" y="194"/>
                      <a:pt x="84" y="194"/>
                      <a:pt x="84" y="194"/>
                    </a:cubicBezTo>
                    <a:cubicBezTo>
                      <a:pt x="84" y="194"/>
                      <a:pt x="84" y="194"/>
                      <a:pt x="84" y="194"/>
                    </a:cubicBezTo>
                    <a:cubicBezTo>
                      <a:pt x="83" y="194"/>
                      <a:pt x="83" y="195"/>
                      <a:pt x="83" y="195"/>
                    </a:cubicBezTo>
                    <a:cubicBezTo>
                      <a:pt x="83" y="195"/>
                      <a:pt x="83" y="195"/>
                      <a:pt x="83" y="195"/>
                    </a:cubicBezTo>
                    <a:cubicBezTo>
                      <a:pt x="83" y="195"/>
                      <a:pt x="83" y="195"/>
                      <a:pt x="83" y="195"/>
                    </a:cubicBezTo>
                    <a:cubicBezTo>
                      <a:pt x="83" y="195"/>
                      <a:pt x="83" y="195"/>
                      <a:pt x="83" y="195"/>
                    </a:cubicBezTo>
                    <a:cubicBezTo>
                      <a:pt x="83" y="195"/>
                      <a:pt x="83" y="195"/>
                      <a:pt x="83" y="195"/>
                    </a:cubicBezTo>
                    <a:cubicBezTo>
                      <a:pt x="83" y="195"/>
                      <a:pt x="82" y="195"/>
                      <a:pt x="82" y="195"/>
                    </a:cubicBezTo>
                    <a:cubicBezTo>
                      <a:pt x="82" y="195"/>
                      <a:pt x="82" y="195"/>
                      <a:pt x="82" y="195"/>
                    </a:cubicBezTo>
                    <a:cubicBezTo>
                      <a:pt x="82" y="195"/>
                      <a:pt x="82" y="196"/>
                      <a:pt x="82" y="196"/>
                    </a:cubicBezTo>
                    <a:cubicBezTo>
                      <a:pt x="81" y="196"/>
                      <a:pt x="81" y="196"/>
                      <a:pt x="81" y="196"/>
                    </a:cubicBezTo>
                    <a:cubicBezTo>
                      <a:pt x="81" y="196"/>
                      <a:pt x="81" y="196"/>
                      <a:pt x="81" y="196"/>
                    </a:cubicBezTo>
                    <a:cubicBezTo>
                      <a:pt x="81" y="196"/>
                      <a:pt x="81" y="196"/>
                      <a:pt x="81" y="196"/>
                    </a:cubicBezTo>
                    <a:cubicBezTo>
                      <a:pt x="80" y="196"/>
                      <a:pt x="80" y="196"/>
                      <a:pt x="80" y="196"/>
                    </a:cubicBezTo>
                    <a:cubicBezTo>
                      <a:pt x="80" y="196"/>
                      <a:pt x="80" y="197"/>
                      <a:pt x="79" y="197"/>
                    </a:cubicBezTo>
                    <a:cubicBezTo>
                      <a:pt x="79" y="197"/>
                      <a:pt x="78" y="198"/>
                      <a:pt x="77" y="198"/>
                    </a:cubicBezTo>
                    <a:cubicBezTo>
                      <a:pt x="77" y="198"/>
                      <a:pt x="77" y="198"/>
                      <a:pt x="76" y="199"/>
                    </a:cubicBezTo>
                    <a:cubicBezTo>
                      <a:pt x="76" y="199"/>
                      <a:pt x="75" y="199"/>
                      <a:pt x="75" y="200"/>
                    </a:cubicBezTo>
                    <a:cubicBezTo>
                      <a:pt x="75" y="200"/>
                      <a:pt x="75" y="200"/>
                      <a:pt x="75" y="200"/>
                    </a:cubicBezTo>
                    <a:cubicBezTo>
                      <a:pt x="75" y="200"/>
                      <a:pt x="75" y="200"/>
                      <a:pt x="75" y="200"/>
                    </a:cubicBezTo>
                    <a:cubicBezTo>
                      <a:pt x="75" y="200"/>
                      <a:pt x="75" y="200"/>
                      <a:pt x="75" y="200"/>
                    </a:cubicBezTo>
                    <a:cubicBezTo>
                      <a:pt x="75" y="200"/>
                      <a:pt x="75" y="200"/>
                      <a:pt x="75" y="200"/>
                    </a:cubicBezTo>
                    <a:cubicBezTo>
                      <a:pt x="74" y="200"/>
                      <a:pt x="74" y="200"/>
                      <a:pt x="74" y="200"/>
                    </a:cubicBezTo>
                    <a:cubicBezTo>
                      <a:pt x="74" y="200"/>
                      <a:pt x="74" y="201"/>
                      <a:pt x="73" y="201"/>
                    </a:cubicBezTo>
                    <a:cubicBezTo>
                      <a:pt x="73" y="201"/>
                      <a:pt x="73" y="201"/>
                      <a:pt x="73" y="201"/>
                    </a:cubicBezTo>
                    <a:cubicBezTo>
                      <a:pt x="73" y="201"/>
                      <a:pt x="73" y="201"/>
                      <a:pt x="73" y="201"/>
                    </a:cubicBezTo>
                    <a:cubicBezTo>
                      <a:pt x="73" y="201"/>
                      <a:pt x="73" y="201"/>
                      <a:pt x="73" y="201"/>
                    </a:cubicBezTo>
                    <a:cubicBezTo>
                      <a:pt x="73" y="201"/>
                      <a:pt x="72" y="201"/>
                      <a:pt x="72" y="202"/>
                    </a:cubicBezTo>
                    <a:cubicBezTo>
                      <a:pt x="71" y="202"/>
                      <a:pt x="69" y="203"/>
                      <a:pt x="68" y="203"/>
                    </a:cubicBezTo>
                    <a:cubicBezTo>
                      <a:pt x="68" y="203"/>
                      <a:pt x="68" y="203"/>
                      <a:pt x="68" y="203"/>
                    </a:cubicBezTo>
                    <a:cubicBezTo>
                      <a:pt x="68" y="203"/>
                      <a:pt x="68" y="203"/>
                      <a:pt x="68" y="203"/>
                    </a:cubicBezTo>
                    <a:cubicBezTo>
                      <a:pt x="68" y="203"/>
                      <a:pt x="68" y="203"/>
                      <a:pt x="68" y="203"/>
                    </a:cubicBezTo>
                    <a:cubicBezTo>
                      <a:pt x="67" y="203"/>
                      <a:pt x="67" y="203"/>
                      <a:pt x="67" y="203"/>
                    </a:cubicBezTo>
                    <a:cubicBezTo>
                      <a:pt x="67" y="204"/>
                      <a:pt x="67" y="204"/>
                      <a:pt x="67" y="204"/>
                    </a:cubicBezTo>
                    <a:cubicBezTo>
                      <a:pt x="67" y="204"/>
                      <a:pt x="67" y="204"/>
                      <a:pt x="67" y="204"/>
                    </a:cubicBezTo>
                    <a:cubicBezTo>
                      <a:pt x="67" y="204"/>
                      <a:pt x="66" y="204"/>
                      <a:pt x="66" y="204"/>
                    </a:cubicBezTo>
                    <a:cubicBezTo>
                      <a:pt x="66" y="204"/>
                      <a:pt x="66" y="204"/>
                      <a:pt x="66" y="204"/>
                    </a:cubicBezTo>
                    <a:cubicBezTo>
                      <a:pt x="66" y="204"/>
                      <a:pt x="66" y="204"/>
                      <a:pt x="66" y="204"/>
                    </a:cubicBezTo>
                    <a:cubicBezTo>
                      <a:pt x="65" y="204"/>
                      <a:pt x="65" y="204"/>
                      <a:pt x="65" y="205"/>
                    </a:cubicBezTo>
                    <a:cubicBezTo>
                      <a:pt x="65" y="205"/>
                      <a:pt x="65" y="205"/>
                      <a:pt x="65" y="205"/>
                    </a:cubicBezTo>
                    <a:cubicBezTo>
                      <a:pt x="65"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6"/>
                    </a:cubicBezTo>
                    <a:cubicBezTo>
                      <a:pt x="64" y="206"/>
                      <a:pt x="64" y="206"/>
                      <a:pt x="64" y="206"/>
                    </a:cubicBezTo>
                    <a:cubicBezTo>
                      <a:pt x="64" y="206"/>
                      <a:pt x="63" y="206"/>
                      <a:pt x="63" y="206"/>
                    </a:cubicBezTo>
                    <a:cubicBezTo>
                      <a:pt x="63" y="206"/>
                      <a:pt x="63" y="206"/>
                      <a:pt x="63" y="206"/>
                    </a:cubicBezTo>
                    <a:cubicBezTo>
                      <a:pt x="63" y="206"/>
                      <a:pt x="63" y="206"/>
                      <a:pt x="62" y="206"/>
                    </a:cubicBezTo>
                    <a:cubicBezTo>
                      <a:pt x="62"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0" y="207"/>
                      <a:pt x="59" y="208"/>
                      <a:pt x="58" y="208"/>
                    </a:cubicBezTo>
                    <a:cubicBezTo>
                      <a:pt x="57" y="208"/>
                      <a:pt x="57" y="208"/>
                      <a:pt x="57" y="208"/>
                    </a:cubicBezTo>
                    <a:close/>
                    <a:moveTo>
                      <a:pt x="57" y="167"/>
                    </a:moveTo>
                    <a:cubicBezTo>
                      <a:pt x="57" y="167"/>
                      <a:pt x="57" y="167"/>
                      <a:pt x="57" y="167"/>
                    </a:cubicBezTo>
                    <a:cubicBezTo>
                      <a:pt x="57" y="167"/>
                      <a:pt x="57" y="167"/>
                      <a:pt x="57" y="167"/>
                    </a:cubicBezTo>
                    <a:cubicBezTo>
                      <a:pt x="57" y="167"/>
                      <a:pt x="57" y="167"/>
                      <a:pt x="57" y="167"/>
                    </a:cubicBezTo>
                    <a:cubicBezTo>
                      <a:pt x="57" y="167"/>
                      <a:pt x="57" y="167"/>
                      <a:pt x="57" y="167"/>
                    </a:cubicBezTo>
                    <a:cubicBezTo>
                      <a:pt x="57" y="167"/>
                      <a:pt x="58" y="167"/>
                      <a:pt x="58" y="167"/>
                    </a:cubicBezTo>
                    <a:cubicBezTo>
                      <a:pt x="58" y="167"/>
                      <a:pt x="58" y="167"/>
                      <a:pt x="58" y="167"/>
                    </a:cubicBezTo>
                    <a:cubicBezTo>
                      <a:pt x="58" y="167"/>
                      <a:pt x="59" y="166"/>
                      <a:pt x="59" y="166"/>
                    </a:cubicBezTo>
                    <a:cubicBezTo>
                      <a:pt x="59" y="166"/>
                      <a:pt x="60" y="166"/>
                      <a:pt x="60" y="166"/>
                    </a:cubicBezTo>
                    <a:cubicBezTo>
                      <a:pt x="62" y="166"/>
                      <a:pt x="63" y="165"/>
                      <a:pt x="65" y="165"/>
                    </a:cubicBezTo>
                    <a:cubicBezTo>
                      <a:pt x="65" y="165"/>
                      <a:pt x="65" y="165"/>
                      <a:pt x="65" y="164"/>
                    </a:cubicBezTo>
                    <a:cubicBezTo>
                      <a:pt x="66" y="164"/>
                      <a:pt x="67" y="164"/>
                      <a:pt x="67" y="164"/>
                    </a:cubicBezTo>
                    <a:cubicBezTo>
                      <a:pt x="67" y="163"/>
                      <a:pt x="67" y="163"/>
                      <a:pt x="67" y="163"/>
                    </a:cubicBezTo>
                    <a:cubicBezTo>
                      <a:pt x="68" y="163"/>
                      <a:pt x="69" y="163"/>
                      <a:pt x="69" y="163"/>
                    </a:cubicBezTo>
                    <a:cubicBezTo>
                      <a:pt x="69" y="163"/>
                      <a:pt x="69" y="163"/>
                      <a:pt x="70" y="163"/>
                    </a:cubicBezTo>
                    <a:cubicBezTo>
                      <a:pt x="70" y="163"/>
                      <a:pt x="70" y="163"/>
                      <a:pt x="71" y="163"/>
                    </a:cubicBezTo>
                    <a:cubicBezTo>
                      <a:pt x="71" y="162"/>
                      <a:pt x="73" y="162"/>
                      <a:pt x="73" y="161"/>
                    </a:cubicBezTo>
                    <a:cubicBezTo>
                      <a:pt x="74" y="161"/>
                      <a:pt x="75" y="160"/>
                      <a:pt x="75" y="160"/>
                    </a:cubicBezTo>
                    <a:cubicBezTo>
                      <a:pt x="76" y="160"/>
                      <a:pt x="77" y="159"/>
                      <a:pt x="78" y="159"/>
                    </a:cubicBezTo>
                    <a:cubicBezTo>
                      <a:pt x="78" y="159"/>
                      <a:pt x="78" y="159"/>
                      <a:pt x="78" y="158"/>
                    </a:cubicBezTo>
                    <a:cubicBezTo>
                      <a:pt x="78" y="158"/>
                      <a:pt x="78" y="158"/>
                      <a:pt x="78" y="158"/>
                    </a:cubicBezTo>
                    <a:cubicBezTo>
                      <a:pt x="78" y="158"/>
                      <a:pt x="78" y="158"/>
                      <a:pt x="79" y="158"/>
                    </a:cubicBezTo>
                    <a:cubicBezTo>
                      <a:pt x="79" y="158"/>
                      <a:pt x="79" y="158"/>
                      <a:pt x="79" y="158"/>
                    </a:cubicBezTo>
                    <a:cubicBezTo>
                      <a:pt x="79" y="158"/>
                      <a:pt x="79" y="158"/>
                      <a:pt x="79" y="158"/>
                    </a:cubicBezTo>
                    <a:cubicBezTo>
                      <a:pt x="79" y="158"/>
                      <a:pt x="79" y="158"/>
                      <a:pt x="79" y="158"/>
                    </a:cubicBezTo>
                    <a:cubicBezTo>
                      <a:pt x="79" y="158"/>
                      <a:pt x="80" y="157"/>
                      <a:pt x="80" y="157"/>
                    </a:cubicBezTo>
                    <a:cubicBezTo>
                      <a:pt x="80" y="157"/>
                      <a:pt x="81" y="157"/>
                      <a:pt x="81" y="157"/>
                    </a:cubicBezTo>
                    <a:cubicBezTo>
                      <a:pt x="81" y="157"/>
                      <a:pt x="81" y="157"/>
                      <a:pt x="81" y="157"/>
                    </a:cubicBezTo>
                    <a:cubicBezTo>
                      <a:pt x="81" y="157"/>
                      <a:pt x="81" y="157"/>
                      <a:pt x="81" y="157"/>
                    </a:cubicBezTo>
                    <a:cubicBezTo>
                      <a:pt x="81" y="157"/>
                      <a:pt x="81" y="157"/>
                      <a:pt x="81" y="156"/>
                    </a:cubicBezTo>
                    <a:cubicBezTo>
                      <a:pt x="81" y="156"/>
                      <a:pt x="81" y="156"/>
                      <a:pt x="81" y="156"/>
                    </a:cubicBezTo>
                    <a:cubicBezTo>
                      <a:pt x="81" y="156"/>
                      <a:pt x="81" y="156"/>
                      <a:pt x="82" y="156"/>
                    </a:cubicBezTo>
                    <a:cubicBezTo>
                      <a:pt x="82" y="156"/>
                      <a:pt x="82" y="156"/>
                      <a:pt x="82" y="156"/>
                    </a:cubicBezTo>
                    <a:cubicBezTo>
                      <a:pt x="82" y="156"/>
                      <a:pt x="82" y="156"/>
                      <a:pt x="82" y="156"/>
                    </a:cubicBezTo>
                    <a:cubicBezTo>
                      <a:pt x="82" y="156"/>
                      <a:pt x="82" y="156"/>
                      <a:pt x="82" y="156"/>
                    </a:cubicBezTo>
                    <a:cubicBezTo>
                      <a:pt x="82" y="156"/>
                      <a:pt x="82" y="156"/>
                      <a:pt x="82" y="156"/>
                    </a:cubicBezTo>
                    <a:cubicBezTo>
                      <a:pt x="83" y="156"/>
                      <a:pt x="83" y="156"/>
                      <a:pt x="83" y="156"/>
                    </a:cubicBezTo>
                    <a:cubicBezTo>
                      <a:pt x="83" y="156"/>
                      <a:pt x="83" y="156"/>
                      <a:pt x="83" y="156"/>
                    </a:cubicBezTo>
                    <a:cubicBezTo>
                      <a:pt x="83" y="155"/>
                      <a:pt x="83" y="155"/>
                      <a:pt x="84" y="155"/>
                    </a:cubicBezTo>
                    <a:cubicBezTo>
                      <a:pt x="84" y="155"/>
                      <a:pt x="84" y="155"/>
                      <a:pt x="84" y="155"/>
                    </a:cubicBezTo>
                    <a:cubicBezTo>
                      <a:pt x="84" y="155"/>
                      <a:pt x="84" y="155"/>
                      <a:pt x="84" y="155"/>
                    </a:cubicBezTo>
                    <a:cubicBezTo>
                      <a:pt x="84" y="155"/>
                      <a:pt x="84" y="155"/>
                      <a:pt x="84" y="155"/>
                    </a:cubicBezTo>
                    <a:cubicBezTo>
                      <a:pt x="85" y="155"/>
                      <a:pt x="85" y="155"/>
                      <a:pt x="85" y="155"/>
                    </a:cubicBezTo>
                    <a:cubicBezTo>
                      <a:pt x="85" y="155"/>
                      <a:pt x="85" y="155"/>
                      <a:pt x="85" y="154"/>
                    </a:cubicBezTo>
                    <a:cubicBezTo>
                      <a:pt x="85" y="154"/>
                      <a:pt x="85" y="154"/>
                      <a:pt x="85" y="154"/>
                    </a:cubicBezTo>
                    <a:cubicBezTo>
                      <a:pt x="85" y="154"/>
                      <a:pt x="85" y="154"/>
                      <a:pt x="85" y="154"/>
                    </a:cubicBezTo>
                    <a:cubicBezTo>
                      <a:pt x="85" y="154"/>
                      <a:pt x="85"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7" y="154"/>
                    </a:cubicBezTo>
                    <a:cubicBezTo>
                      <a:pt x="87" y="154"/>
                      <a:pt x="87" y="154"/>
                      <a:pt x="87" y="154"/>
                    </a:cubicBezTo>
                    <a:cubicBezTo>
                      <a:pt x="87" y="153"/>
                      <a:pt x="87"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2"/>
                      <a:pt x="88" y="152"/>
                      <a:pt x="88" y="152"/>
                    </a:cubicBezTo>
                    <a:cubicBezTo>
                      <a:pt x="88" y="152"/>
                      <a:pt x="88" y="152"/>
                      <a:pt x="88" y="152"/>
                    </a:cubicBezTo>
                    <a:cubicBezTo>
                      <a:pt x="88" y="152"/>
                      <a:pt x="88" y="152"/>
                      <a:pt x="88" y="152"/>
                    </a:cubicBezTo>
                    <a:cubicBezTo>
                      <a:pt x="88" y="152"/>
                      <a:pt x="88" y="152"/>
                      <a:pt x="88" y="152"/>
                    </a:cubicBezTo>
                    <a:cubicBezTo>
                      <a:pt x="88"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90" y="152"/>
                    </a:cubicBezTo>
                    <a:cubicBezTo>
                      <a:pt x="90" y="152"/>
                      <a:pt x="90" y="152"/>
                      <a:pt x="90" y="152"/>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49"/>
                      <a:pt x="92"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7"/>
                      <a:pt x="95" y="147"/>
                      <a:pt x="95" y="147"/>
                    </a:cubicBezTo>
                    <a:cubicBezTo>
                      <a:pt x="95" y="147"/>
                      <a:pt x="95" y="147"/>
                      <a:pt x="95" y="147"/>
                    </a:cubicBezTo>
                    <a:cubicBezTo>
                      <a:pt x="95" y="147"/>
                      <a:pt x="95" y="147"/>
                      <a:pt x="95" y="147"/>
                    </a:cubicBezTo>
                    <a:cubicBezTo>
                      <a:pt x="95" y="147"/>
                      <a:pt x="95" y="147"/>
                      <a:pt x="95" y="147"/>
                    </a:cubicBezTo>
                    <a:cubicBezTo>
                      <a:pt x="95" y="147"/>
                      <a:pt x="95"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7" y="147"/>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8" y="146"/>
                    </a:cubicBezTo>
                    <a:cubicBezTo>
                      <a:pt x="98" y="146"/>
                      <a:pt x="98" y="146"/>
                      <a:pt x="98" y="146"/>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100" y="144"/>
                      <a:pt x="100" y="144"/>
                    </a:cubicBezTo>
                    <a:cubicBezTo>
                      <a:pt x="100" y="144"/>
                      <a:pt x="100" y="144"/>
                      <a:pt x="100" y="144"/>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1" y="143"/>
                    </a:cubicBezTo>
                    <a:cubicBezTo>
                      <a:pt x="101" y="142"/>
                      <a:pt x="101" y="142"/>
                      <a:pt x="101" y="142"/>
                    </a:cubicBezTo>
                    <a:cubicBezTo>
                      <a:pt x="101" y="142"/>
                      <a:pt x="101" y="142"/>
                      <a:pt x="101" y="142"/>
                    </a:cubicBezTo>
                    <a:cubicBezTo>
                      <a:pt x="101" y="142"/>
                      <a:pt x="101" y="142"/>
                      <a:pt x="101" y="142"/>
                    </a:cubicBezTo>
                    <a:cubicBezTo>
                      <a:pt x="101" y="142"/>
                      <a:pt x="101" y="142"/>
                      <a:pt x="101" y="142"/>
                    </a:cubicBezTo>
                    <a:cubicBezTo>
                      <a:pt x="101" y="140"/>
                      <a:pt x="101" y="139"/>
                      <a:pt x="101" y="137"/>
                    </a:cubicBezTo>
                    <a:cubicBezTo>
                      <a:pt x="101" y="137"/>
                      <a:pt x="101" y="137"/>
                      <a:pt x="101" y="137"/>
                    </a:cubicBezTo>
                    <a:cubicBezTo>
                      <a:pt x="101" y="137"/>
                      <a:pt x="101" y="137"/>
                      <a:pt x="101" y="137"/>
                    </a:cubicBezTo>
                    <a:cubicBezTo>
                      <a:pt x="101" y="137"/>
                      <a:pt x="101" y="137"/>
                      <a:pt x="101" y="137"/>
                    </a:cubicBezTo>
                    <a:cubicBezTo>
                      <a:pt x="101" y="137"/>
                      <a:pt x="101" y="137"/>
                      <a:pt x="101" y="137"/>
                    </a:cubicBezTo>
                    <a:cubicBezTo>
                      <a:pt x="101" y="137"/>
                      <a:pt x="101" y="137"/>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2" y="135"/>
                      <a:pt x="102" y="135"/>
                      <a:pt x="102" y="135"/>
                    </a:cubicBezTo>
                    <a:cubicBezTo>
                      <a:pt x="102" y="134"/>
                      <a:pt x="102" y="134"/>
                      <a:pt x="102" y="134"/>
                    </a:cubicBezTo>
                    <a:cubicBezTo>
                      <a:pt x="102" y="134"/>
                      <a:pt x="102" y="134"/>
                      <a:pt x="102" y="134"/>
                    </a:cubicBezTo>
                    <a:cubicBezTo>
                      <a:pt x="102" y="134"/>
                      <a:pt x="102" y="134"/>
                      <a:pt x="102" y="134"/>
                    </a:cubicBezTo>
                    <a:cubicBezTo>
                      <a:pt x="102" y="134"/>
                      <a:pt x="102" y="134"/>
                      <a:pt x="102" y="134"/>
                    </a:cubicBezTo>
                    <a:cubicBezTo>
                      <a:pt x="102" y="134"/>
                      <a:pt x="102" y="133"/>
                      <a:pt x="102" y="133"/>
                    </a:cubicBezTo>
                    <a:cubicBezTo>
                      <a:pt x="102" y="133"/>
                      <a:pt x="102" y="133"/>
                      <a:pt x="102" y="133"/>
                    </a:cubicBezTo>
                    <a:cubicBezTo>
                      <a:pt x="102" y="133"/>
                      <a:pt x="102" y="133"/>
                      <a:pt x="102" y="133"/>
                    </a:cubicBezTo>
                    <a:cubicBezTo>
                      <a:pt x="102" y="133"/>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1"/>
                      <a:pt x="102" y="131"/>
                      <a:pt x="102" y="130"/>
                    </a:cubicBezTo>
                    <a:cubicBezTo>
                      <a:pt x="102" y="130"/>
                      <a:pt x="102" y="130"/>
                      <a:pt x="102" y="130"/>
                    </a:cubicBezTo>
                    <a:cubicBezTo>
                      <a:pt x="102" y="129"/>
                      <a:pt x="102" y="128"/>
                      <a:pt x="102" y="128"/>
                    </a:cubicBezTo>
                    <a:cubicBezTo>
                      <a:pt x="102" y="128"/>
                      <a:pt x="102" y="128"/>
                      <a:pt x="102" y="128"/>
                    </a:cubicBezTo>
                    <a:cubicBezTo>
                      <a:pt x="102" y="127"/>
                      <a:pt x="102" y="127"/>
                      <a:pt x="102" y="127"/>
                    </a:cubicBezTo>
                    <a:cubicBezTo>
                      <a:pt x="102" y="127"/>
                      <a:pt x="102" y="127"/>
                      <a:pt x="102" y="127"/>
                    </a:cubicBezTo>
                    <a:cubicBezTo>
                      <a:pt x="102" y="126"/>
                      <a:pt x="102" y="125"/>
                      <a:pt x="102" y="124"/>
                    </a:cubicBezTo>
                    <a:cubicBezTo>
                      <a:pt x="102" y="124"/>
                      <a:pt x="102" y="124"/>
                      <a:pt x="102" y="124"/>
                    </a:cubicBezTo>
                    <a:cubicBezTo>
                      <a:pt x="102" y="124"/>
                      <a:pt x="101" y="124"/>
                      <a:pt x="101" y="124"/>
                    </a:cubicBezTo>
                    <a:cubicBezTo>
                      <a:pt x="101" y="124"/>
                      <a:pt x="101" y="124"/>
                      <a:pt x="101" y="124"/>
                    </a:cubicBezTo>
                    <a:cubicBezTo>
                      <a:pt x="101" y="124"/>
                      <a:pt x="101" y="124"/>
                      <a:pt x="101" y="124"/>
                    </a:cubicBezTo>
                    <a:cubicBezTo>
                      <a:pt x="101" y="123"/>
                      <a:pt x="101" y="123"/>
                      <a:pt x="101" y="123"/>
                    </a:cubicBezTo>
                    <a:cubicBezTo>
                      <a:pt x="101" y="122"/>
                      <a:pt x="101" y="121"/>
                      <a:pt x="101" y="120"/>
                    </a:cubicBezTo>
                    <a:cubicBezTo>
                      <a:pt x="101" y="120"/>
                      <a:pt x="101" y="120"/>
                      <a:pt x="101" y="120"/>
                    </a:cubicBezTo>
                    <a:cubicBezTo>
                      <a:pt x="101" y="120"/>
                      <a:pt x="101" y="120"/>
                      <a:pt x="101" y="120"/>
                    </a:cubicBezTo>
                    <a:cubicBezTo>
                      <a:pt x="102" y="120"/>
                      <a:pt x="102" y="120"/>
                      <a:pt x="102" y="120"/>
                    </a:cubicBezTo>
                    <a:cubicBezTo>
                      <a:pt x="102" y="120"/>
                      <a:pt x="102" y="120"/>
                      <a:pt x="102" y="120"/>
                    </a:cubicBezTo>
                    <a:cubicBezTo>
                      <a:pt x="102" y="120"/>
                      <a:pt x="102" y="119"/>
                      <a:pt x="102" y="119"/>
                    </a:cubicBezTo>
                    <a:cubicBezTo>
                      <a:pt x="102" y="118"/>
                      <a:pt x="101" y="118"/>
                      <a:pt x="101" y="118"/>
                    </a:cubicBezTo>
                    <a:cubicBezTo>
                      <a:pt x="101" y="118"/>
                      <a:pt x="101" y="118"/>
                      <a:pt x="101" y="118"/>
                    </a:cubicBezTo>
                    <a:cubicBezTo>
                      <a:pt x="102" y="118"/>
                      <a:pt x="102" y="118"/>
                      <a:pt x="102" y="118"/>
                    </a:cubicBezTo>
                    <a:cubicBezTo>
                      <a:pt x="102" y="118"/>
                      <a:pt x="102" y="118"/>
                      <a:pt x="102" y="118"/>
                    </a:cubicBezTo>
                    <a:cubicBezTo>
                      <a:pt x="102" y="117"/>
                      <a:pt x="102" y="117"/>
                      <a:pt x="102" y="117"/>
                    </a:cubicBezTo>
                    <a:cubicBezTo>
                      <a:pt x="102" y="116"/>
                      <a:pt x="102" y="116"/>
                      <a:pt x="102" y="116"/>
                    </a:cubicBezTo>
                    <a:cubicBezTo>
                      <a:pt x="102" y="116"/>
                      <a:pt x="102" y="116"/>
                      <a:pt x="102" y="116"/>
                    </a:cubicBezTo>
                    <a:cubicBezTo>
                      <a:pt x="102" y="115"/>
                      <a:pt x="102" y="115"/>
                      <a:pt x="102" y="115"/>
                    </a:cubicBezTo>
                    <a:cubicBezTo>
                      <a:pt x="102" y="115"/>
                      <a:pt x="102" y="115"/>
                      <a:pt x="102" y="115"/>
                    </a:cubicBezTo>
                    <a:cubicBezTo>
                      <a:pt x="102" y="115"/>
                      <a:pt x="102" y="115"/>
                      <a:pt x="102" y="115"/>
                    </a:cubicBezTo>
                    <a:cubicBezTo>
                      <a:pt x="102" y="113"/>
                      <a:pt x="102" y="111"/>
                      <a:pt x="102" y="109"/>
                    </a:cubicBezTo>
                    <a:cubicBezTo>
                      <a:pt x="102" y="109"/>
                      <a:pt x="102" y="107"/>
                      <a:pt x="102" y="106"/>
                    </a:cubicBezTo>
                    <a:cubicBezTo>
                      <a:pt x="102" y="106"/>
                      <a:pt x="102" y="106"/>
                      <a:pt x="102" y="106"/>
                    </a:cubicBezTo>
                    <a:cubicBezTo>
                      <a:pt x="102" y="106"/>
                      <a:pt x="102" y="106"/>
                      <a:pt x="102" y="106"/>
                    </a:cubicBezTo>
                    <a:cubicBezTo>
                      <a:pt x="102" y="106"/>
                      <a:pt x="102" y="106"/>
                      <a:pt x="102" y="106"/>
                    </a:cubicBezTo>
                    <a:cubicBezTo>
                      <a:pt x="102" y="105"/>
                      <a:pt x="102" y="103"/>
                      <a:pt x="102" y="102"/>
                    </a:cubicBezTo>
                    <a:cubicBezTo>
                      <a:pt x="102" y="102"/>
                      <a:pt x="102" y="102"/>
                      <a:pt x="102" y="102"/>
                    </a:cubicBezTo>
                    <a:cubicBezTo>
                      <a:pt x="102" y="102"/>
                      <a:pt x="102" y="102"/>
                      <a:pt x="102" y="101"/>
                    </a:cubicBezTo>
                    <a:cubicBezTo>
                      <a:pt x="102" y="101"/>
                      <a:pt x="102" y="101"/>
                      <a:pt x="102" y="101"/>
                    </a:cubicBezTo>
                    <a:cubicBezTo>
                      <a:pt x="102" y="101"/>
                      <a:pt x="102" y="101"/>
                      <a:pt x="102" y="101"/>
                    </a:cubicBezTo>
                    <a:cubicBezTo>
                      <a:pt x="102" y="101"/>
                      <a:pt x="102" y="101"/>
                      <a:pt x="102" y="101"/>
                    </a:cubicBezTo>
                    <a:cubicBezTo>
                      <a:pt x="102" y="101"/>
                      <a:pt x="102" y="101"/>
                      <a:pt x="102" y="101"/>
                    </a:cubicBezTo>
                    <a:cubicBezTo>
                      <a:pt x="102" y="100"/>
                      <a:pt x="102" y="98"/>
                      <a:pt x="102" y="96"/>
                    </a:cubicBezTo>
                    <a:cubicBezTo>
                      <a:pt x="102" y="96"/>
                      <a:pt x="102" y="96"/>
                      <a:pt x="102" y="96"/>
                    </a:cubicBezTo>
                    <a:cubicBezTo>
                      <a:pt x="102" y="96"/>
                      <a:pt x="102" y="96"/>
                      <a:pt x="102" y="96"/>
                    </a:cubicBezTo>
                    <a:cubicBezTo>
                      <a:pt x="102" y="96"/>
                      <a:pt x="102" y="96"/>
                      <a:pt x="101" y="96"/>
                    </a:cubicBezTo>
                    <a:cubicBezTo>
                      <a:pt x="101" y="95"/>
                      <a:pt x="101" y="94"/>
                      <a:pt x="101" y="94"/>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2"/>
                      <a:pt x="101" y="92"/>
                      <a:pt x="101" y="92"/>
                    </a:cubicBezTo>
                    <a:cubicBezTo>
                      <a:pt x="101" y="92"/>
                      <a:pt x="101" y="92"/>
                      <a:pt x="101" y="92"/>
                    </a:cubicBezTo>
                    <a:cubicBezTo>
                      <a:pt x="102" y="92"/>
                      <a:pt x="102" y="92"/>
                      <a:pt x="102" y="92"/>
                    </a:cubicBezTo>
                    <a:cubicBezTo>
                      <a:pt x="102" y="92"/>
                      <a:pt x="102" y="92"/>
                      <a:pt x="102" y="92"/>
                    </a:cubicBezTo>
                    <a:cubicBezTo>
                      <a:pt x="102" y="92"/>
                      <a:pt x="102" y="91"/>
                      <a:pt x="102" y="91"/>
                    </a:cubicBezTo>
                    <a:cubicBezTo>
                      <a:pt x="102" y="91"/>
                      <a:pt x="102" y="91"/>
                      <a:pt x="102" y="91"/>
                    </a:cubicBezTo>
                    <a:cubicBezTo>
                      <a:pt x="101" y="91"/>
                      <a:pt x="101" y="91"/>
                      <a:pt x="101" y="91"/>
                    </a:cubicBezTo>
                    <a:cubicBezTo>
                      <a:pt x="101" y="90"/>
                      <a:pt x="101" y="90"/>
                      <a:pt x="101" y="90"/>
                    </a:cubicBezTo>
                    <a:cubicBezTo>
                      <a:pt x="101" y="90"/>
                      <a:pt x="101" y="90"/>
                      <a:pt x="101" y="90"/>
                    </a:cubicBezTo>
                    <a:cubicBezTo>
                      <a:pt x="101" y="90"/>
                      <a:pt x="101" y="90"/>
                      <a:pt x="101" y="90"/>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8"/>
                      <a:pt x="101" y="88"/>
                      <a:pt x="101" y="88"/>
                    </a:cubicBezTo>
                    <a:cubicBezTo>
                      <a:pt x="101" y="88"/>
                      <a:pt x="101" y="88"/>
                      <a:pt x="101" y="88"/>
                    </a:cubicBezTo>
                    <a:cubicBezTo>
                      <a:pt x="101" y="88"/>
                      <a:pt x="101" y="88"/>
                      <a:pt x="101" y="88"/>
                    </a:cubicBezTo>
                    <a:cubicBezTo>
                      <a:pt x="101" y="88"/>
                      <a:pt x="101" y="88"/>
                      <a:pt x="101" y="88"/>
                    </a:cubicBezTo>
                    <a:cubicBezTo>
                      <a:pt x="101" y="88"/>
                      <a:pt x="101" y="87"/>
                      <a:pt x="101" y="87"/>
                    </a:cubicBezTo>
                    <a:cubicBezTo>
                      <a:pt x="101" y="87"/>
                      <a:pt x="101" y="87"/>
                      <a:pt x="101" y="86"/>
                    </a:cubicBezTo>
                    <a:cubicBezTo>
                      <a:pt x="101" y="86"/>
                      <a:pt x="101" y="86"/>
                      <a:pt x="101" y="86"/>
                    </a:cubicBezTo>
                    <a:cubicBezTo>
                      <a:pt x="101" y="86"/>
                      <a:pt x="101" y="86"/>
                      <a:pt x="101" y="86"/>
                    </a:cubicBezTo>
                    <a:cubicBezTo>
                      <a:pt x="101" y="86"/>
                      <a:pt x="101" y="86"/>
                      <a:pt x="101" y="86"/>
                    </a:cubicBezTo>
                    <a:cubicBezTo>
                      <a:pt x="101" y="86"/>
                      <a:pt x="101" y="86"/>
                      <a:pt x="101" y="86"/>
                    </a:cubicBezTo>
                    <a:cubicBezTo>
                      <a:pt x="101" y="86"/>
                      <a:pt x="101" y="86"/>
                      <a:pt x="101" y="85"/>
                    </a:cubicBezTo>
                    <a:cubicBezTo>
                      <a:pt x="101" y="85"/>
                      <a:pt x="101" y="85"/>
                      <a:pt x="101" y="85"/>
                    </a:cubicBezTo>
                    <a:cubicBezTo>
                      <a:pt x="102" y="85"/>
                      <a:pt x="102" y="85"/>
                      <a:pt x="102" y="85"/>
                    </a:cubicBezTo>
                    <a:cubicBezTo>
                      <a:pt x="102" y="85"/>
                      <a:pt x="102" y="83"/>
                      <a:pt x="102" y="83"/>
                    </a:cubicBezTo>
                    <a:cubicBezTo>
                      <a:pt x="102" y="83"/>
                      <a:pt x="102" y="82"/>
                      <a:pt x="102" y="82"/>
                    </a:cubicBezTo>
                    <a:cubicBezTo>
                      <a:pt x="102" y="82"/>
                      <a:pt x="102" y="82"/>
                      <a:pt x="102" y="82"/>
                    </a:cubicBezTo>
                    <a:cubicBezTo>
                      <a:pt x="102" y="79"/>
                      <a:pt x="102" y="76"/>
                      <a:pt x="102" y="73"/>
                    </a:cubicBezTo>
                    <a:cubicBezTo>
                      <a:pt x="102" y="73"/>
                      <a:pt x="102" y="73"/>
                      <a:pt x="102" y="73"/>
                    </a:cubicBezTo>
                    <a:cubicBezTo>
                      <a:pt x="102" y="73"/>
                      <a:pt x="102" y="73"/>
                      <a:pt x="102" y="73"/>
                    </a:cubicBezTo>
                    <a:cubicBezTo>
                      <a:pt x="102" y="73"/>
                      <a:pt x="102" y="72"/>
                      <a:pt x="102" y="72"/>
                    </a:cubicBezTo>
                    <a:cubicBezTo>
                      <a:pt x="102" y="72"/>
                      <a:pt x="102" y="72"/>
                      <a:pt x="102" y="72"/>
                    </a:cubicBezTo>
                    <a:cubicBezTo>
                      <a:pt x="102" y="71"/>
                      <a:pt x="102" y="71"/>
                      <a:pt x="102" y="71"/>
                    </a:cubicBezTo>
                    <a:cubicBezTo>
                      <a:pt x="102" y="71"/>
                      <a:pt x="102" y="71"/>
                      <a:pt x="101" y="71"/>
                    </a:cubicBezTo>
                    <a:cubicBezTo>
                      <a:pt x="101" y="71"/>
                      <a:pt x="101" y="71"/>
                      <a:pt x="101" y="71"/>
                    </a:cubicBezTo>
                    <a:cubicBezTo>
                      <a:pt x="101" y="71"/>
                      <a:pt x="101" y="71"/>
                      <a:pt x="101" y="71"/>
                    </a:cubicBezTo>
                    <a:cubicBezTo>
                      <a:pt x="101" y="71"/>
                      <a:pt x="101" y="71"/>
                      <a:pt x="101" y="71"/>
                    </a:cubicBezTo>
                    <a:cubicBezTo>
                      <a:pt x="101" y="71"/>
                      <a:pt x="101" y="71"/>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0" y="70"/>
                      <a:pt x="99" y="71"/>
                      <a:pt x="99" y="71"/>
                    </a:cubicBezTo>
                    <a:cubicBezTo>
                      <a:pt x="99" y="71"/>
                      <a:pt x="99" y="71"/>
                      <a:pt x="99" y="71"/>
                    </a:cubicBezTo>
                    <a:cubicBezTo>
                      <a:pt x="99" y="71"/>
                      <a:pt x="99" y="71"/>
                      <a:pt x="99" y="71"/>
                    </a:cubicBezTo>
                    <a:cubicBezTo>
                      <a:pt x="99" y="71"/>
                      <a:pt x="99" y="71"/>
                      <a:pt x="99" y="71"/>
                    </a:cubicBezTo>
                    <a:cubicBezTo>
                      <a:pt x="99" y="71"/>
                      <a:pt x="99" y="71"/>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8" y="72"/>
                    </a:cubicBezTo>
                    <a:cubicBezTo>
                      <a:pt x="98" y="72"/>
                      <a:pt x="98" y="72"/>
                      <a:pt x="98" y="72"/>
                    </a:cubicBezTo>
                    <a:cubicBezTo>
                      <a:pt x="98" y="72"/>
                      <a:pt x="98" y="72"/>
                      <a:pt x="98" y="72"/>
                    </a:cubicBezTo>
                    <a:cubicBezTo>
                      <a:pt x="98" y="72"/>
                      <a:pt x="98" y="72"/>
                      <a:pt x="98" y="72"/>
                    </a:cubicBezTo>
                    <a:cubicBezTo>
                      <a:pt x="98" y="73"/>
                      <a:pt x="98" y="73"/>
                      <a:pt x="98" y="73"/>
                    </a:cubicBezTo>
                    <a:cubicBezTo>
                      <a:pt x="98" y="73"/>
                      <a:pt x="98" y="73"/>
                      <a:pt x="98" y="73"/>
                    </a:cubicBezTo>
                    <a:cubicBezTo>
                      <a:pt x="98" y="73"/>
                      <a:pt x="98" y="73"/>
                      <a:pt x="98" y="73"/>
                    </a:cubicBezTo>
                    <a:cubicBezTo>
                      <a:pt x="98" y="73"/>
                      <a:pt x="97" y="74"/>
                      <a:pt x="97" y="74"/>
                    </a:cubicBezTo>
                    <a:cubicBezTo>
                      <a:pt x="97" y="74"/>
                      <a:pt x="97" y="74"/>
                      <a:pt x="97" y="74"/>
                    </a:cubicBezTo>
                    <a:cubicBezTo>
                      <a:pt x="97" y="74"/>
                      <a:pt x="97" y="74"/>
                      <a:pt x="97" y="75"/>
                    </a:cubicBezTo>
                    <a:cubicBezTo>
                      <a:pt x="97" y="75"/>
                      <a:pt x="97" y="75"/>
                      <a:pt x="97" y="75"/>
                    </a:cubicBezTo>
                    <a:cubicBezTo>
                      <a:pt x="96" y="75"/>
                      <a:pt x="96" y="76"/>
                      <a:pt x="96" y="76"/>
                    </a:cubicBezTo>
                    <a:cubicBezTo>
                      <a:pt x="96" y="76"/>
                      <a:pt x="96" y="76"/>
                      <a:pt x="96" y="76"/>
                    </a:cubicBezTo>
                    <a:cubicBezTo>
                      <a:pt x="96" y="76"/>
                      <a:pt x="96" y="76"/>
                      <a:pt x="96" y="77"/>
                    </a:cubicBezTo>
                    <a:cubicBezTo>
                      <a:pt x="96" y="77"/>
                      <a:pt x="96" y="77"/>
                      <a:pt x="96" y="77"/>
                    </a:cubicBezTo>
                    <a:cubicBezTo>
                      <a:pt x="95" y="77"/>
                      <a:pt x="95" y="77"/>
                      <a:pt x="95" y="77"/>
                    </a:cubicBezTo>
                    <a:cubicBezTo>
                      <a:pt x="95" y="77"/>
                      <a:pt x="95" y="77"/>
                      <a:pt x="95" y="78"/>
                    </a:cubicBezTo>
                    <a:cubicBezTo>
                      <a:pt x="95" y="78"/>
                      <a:pt x="94" y="79"/>
                      <a:pt x="93" y="79"/>
                    </a:cubicBezTo>
                    <a:cubicBezTo>
                      <a:pt x="93" y="80"/>
                      <a:pt x="92" y="81"/>
                      <a:pt x="92" y="81"/>
                    </a:cubicBezTo>
                    <a:cubicBezTo>
                      <a:pt x="92" y="82"/>
                      <a:pt x="91" y="82"/>
                      <a:pt x="90" y="82"/>
                    </a:cubicBezTo>
                    <a:cubicBezTo>
                      <a:pt x="90" y="82"/>
                      <a:pt x="89" y="84"/>
                      <a:pt x="89" y="84"/>
                    </a:cubicBezTo>
                    <a:cubicBezTo>
                      <a:pt x="89" y="84"/>
                      <a:pt x="89" y="84"/>
                      <a:pt x="88" y="84"/>
                    </a:cubicBezTo>
                    <a:cubicBezTo>
                      <a:pt x="88" y="84"/>
                      <a:pt x="88" y="84"/>
                      <a:pt x="88" y="84"/>
                    </a:cubicBezTo>
                    <a:cubicBezTo>
                      <a:pt x="87" y="85"/>
                      <a:pt x="86" y="86"/>
                      <a:pt x="85" y="87"/>
                    </a:cubicBezTo>
                    <a:cubicBezTo>
                      <a:pt x="85" y="87"/>
                      <a:pt x="85" y="87"/>
                      <a:pt x="85" y="87"/>
                    </a:cubicBezTo>
                    <a:cubicBezTo>
                      <a:pt x="85" y="87"/>
                      <a:pt x="85" y="87"/>
                      <a:pt x="85" y="87"/>
                    </a:cubicBezTo>
                    <a:cubicBezTo>
                      <a:pt x="85" y="87"/>
                      <a:pt x="85" y="87"/>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9"/>
                      <a:pt x="84" y="89"/>
                      <a:pt x="84" y="89"/>
                    </a:cubicBezTo>
                    <a:cubicBezTo>
                      <a:pt x="84" y="89"/>
                      <a:pt x="84" y="89"/>
                      <a:pt x="84"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90"/>
                    </a:cubicBezTo>
                    <a:cubicBezTo>
                      <a:pt x="82" y="90"/>
                      <a:pt x="82" y="90"/>
                      <a:pt x="82"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0" y="90"/>
                      <a:pt x="80" y="90"/>
                      <a:pt x="80" y="90"/>
                    </a:cubicBezTo>
                    <a:cubicBezTo>
                      <a:pt x="80" y="90"/>
                      <a:pt x="80" y="90"/>
                      <a:pt x="80" y="90"/>
                    </a:cubicBezTo>
                    <a:cubicBezTo>
                      <a:pt x="80" y="90"/>
                      <a:pt x="80" y="90"/>
                      <a:pt x="80" y="90"/>
                    </a:cubicBezTo>
                    <a:cubicBezTo>
                      <a:pt x="80" y="90"/>
                      <a:pt x="80" y="90"/>
                      <a:pt x="80" y="90"/>
                    </a:cubicBezTo>
                    <a:cubicBezTo>
                      <a:pt x="80" y="90"/>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2"/>
                      <a:pt x="79"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6" y="93"/>
                      <a:pt x="76" y="93"/>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4" y="95"/>
                      <a:pt x="74" y="95"/>
                      <a:pt x="74" y="95"/>
                    </a:cubicBezTo>
                    <a:cubicBezTo>
                      <a:pt x="74" y="95"/>
                      <a:pt x="74" y="95"/>
                      <a:pt x="74" y="95"/>
                    </a:cubicBezTo>
                    <a:cubicBezTo>
                      <a:pt x="74" y="95"/>
                      <a:pt x="74" y="95"/>
                      <a:pt x="74" y="96"/>
                    </a:cubicBezTo>
                    <a:cubicBezTo>
                      <a:pt x="74" y="96"/>
                      <a:pt x="74" y="96"/>
                      <a:pt x="74" y="96"/>
                    </a:cubicBezTo>
                    <a:cubicBezTo>
                      <a:pt x="74" y="96"/>
                      <a:pt x="74" y="96"/>
                      <a:pt x="74" y="96"/>
                    </a:cubicBezTo>
                    <a:cubicBezTo>
                      <a:pt x="74" y="96"/>
                      <a:pt x="74" y="96"/>
                      <a:pt x="74"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2" y="96"/>
                      <a:pt x="72" y="96"/>
                      <a:pt x="72" y="96"/>
                    </a:cubicBezTo>
                    <a:cubicBezTo>
                      <a:pt x="72" y="96"/>
                      <a:pt x="72" y="96"/>
                      <a:pt x="72" y="96"/>
                    </a:cubicBezTo>
                    <a:cubicBezTo>
                      <a:pt x="72" y="96"/>
                      <a:pt x="72" y="96"/>
                      <a:pt x="72" y="97"/>
                    </a:cubicBezTo>
                    <a:cubicBezTo>
                      <a:pt x="72" y="97"/>
                      <a:pt x="72" y="97"/>
                      <a:pt x="72" y="97"/>
                    </a:cubicBezTo>
                    <a:cubicBezTo>
                      <a:pt x="72" y="97"/>
                      <a:pt x="72" y="97"/>
                      <a:pt x="72" y="97"/>
                    </a:cubicBezTo>
                    <a:cubicBezTo>
                      <a:pt x="72" y="97"/>
                      <a:pt x="72" y="97"/>
                      <a:pt x="72" y="97"/>
                    </a:cubicBezTo>
                    <a:cubicBezTo>
                      <a:pt x="72" y="97"/>
                      <a:pt x="72" y="97"/>
                      <a:pt x="72"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0" y="97"/>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8" y="99"/>
                      <a:pt x="68" y="99"/>
                      <a:pt x="68" y="99"/>
                    </a:cubicBezTo>
                    <a:cubicBezTo>
                      <a:pt x="68" y="99"/>
                      <a:pt x="68" y="100"/>
                      <a:pt x="67" y="100"/>
                    </a:cubicBezTo>
                    <a:cubicBezTo>
                      <a:pt x="67" y="100"/>
                      <a:pt x="67" y="100"/>
                      <a:pt x="67" y="100"/>
                    </a:cubicBezTo>
                    <a:cubicBezTo>
                      <a:pt x="67" y="100"/>
                      <a:pt x="67" y="100"/>
                      <a:pt x="67" y="100"/>
                    </a:cubicBezTo>
                    <a:cubicBezTo>
                      <a:pt x="67" y="100"/>
                      <a:pt x="67" y="100"/>
                      <a:pt x="67"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1"/>
                      <a:pt x="65" y="101"/>
                      <a:pt x="65" y="101"/>
                    </a:cubicBezTo>
                    <a:cubicBezTo>
                      <a:pt x="65" y="101"/>
                      <a:pt x="64" y="101"/>
                      <a:pt x="64" y="102"/>
                    </a:cubicBezTo>
                    <a:cubicBezTo>
                      <a:pt x="64" y="102"/>
                      <a:pt x="64" y="102"/>
                      <a:pt x="64" y="102"/>
                    </a:cubicBezTo>
                    <a:cubicBezTo>
                      <a:pt x="63" y="102"/>
                      <a:pt x="63" y="102"/>
                      <a:pt x="63" y="102"/>
                    </a:cubicBezTo>
                    <a:cubicBezTo>
                      <a:pt x="63" y="102"/>
                      <a:pt x="63" y="102"/>
                      <a:pt x="63" y="102"/>
                    </a:cubicBezTo>
                    <a:cubicBezTo>
                      <a:pt x="63" y="102"/>
                      <a:pt x="63" y="102"/>
                      <a:pt x="63" y="102"/>
                    </a:cubicBezTo>
                    <a:cubicBezTo>
                      <a:pt x="63" y="102"/>
                      <a:pt x="62" y="103"/>
                      <a:pt x="61" y="103"/>
                    </a:cubicBezTo>
                    <a:cubicBezTo>
                      <a:pt x="61" y="103"/>
                      <a:pt x="61" y="103"/>
                      <a:pt x="61" y="103"/>
                    </a:cubicBezTo>
                    <a:cubicBezTo>
                      <a:pt x="61" y="103"/>
                      <a:pt x="61" y="103"/>
                      <a:pt x="61" y="103"/>
                    </a:cubicBezTo>
                    <a:cubicBezTo>
                      <a:pt x="61" y="103"/>
                      <a:pt x="61" y="103"/>
                      <a:pt x="61" y="103"/>
                    </a:cubicBezTo>
                    <a:cubicBezTo>
                      <a:pt x="61" y="103"/>
                      <a:pt x="60" y="104"/>
                      <a:pt x="60" y="104"/>
                    </a:cubicBezTo>
                    <a:cubicBezTo>
                      <a:pt x="59" y="104"/>
                      <a:pt x="58" y="105"/>
                      <a:pt x="57" y="105"/>
                    </a:cubicBezTo>
                    <a:cubicBezTo>
                      <a:pt x="57" y="128"/>
                      <a:pt x="57" y="128"/>
                      <a:pt x="57" y="128"/>
                    </a:cubicBezTo>
                    <a:cubicBezTo>
                      <a:pt x="58" y="127"/>
                      <a:pt x="59" y="127"/>
                      <a:pt x="60" y="126"/>
                    </a:cubicBezTo>
                    <a:cubicBezTo>
                      <a:pt x="60" y="126"/>
                      <a:pt x="60" y="126"/>
                      <a:pt x="61" y="126"/>
                    </a:cubicBezTo>
                    <a:cubicBezTo>
                      <a:pt x="61" y="126"/>
                      <a:pt x="61" y="126"/>
                      <a:pt x="61" y="126"/>
                    </a:cubicBezTo>
                    <a:cubicBezTo>
                      <a:pt x="61" y="126"/>
                      <a:pt x="61" y="126"/>
                      <a:pt x="61" y="126"/>
                    </a:cubicBezTo>
                    <a:cubicBezTo>
                      <a:pt x="61" y="125"/>
                      <a:pt x="61" y="125"/>
                      <a:pt x="61" y="125"/>
                    </a:cubicBezTo>
                    <a:cubicBezTo>
                      <a:pt x="61" y="125"/>
                      <a:pt x="61" y="125"/>
                      <a:pt x="62" y="125"/>
                    </a:cubicBezTo>
                    <a:cubicBezTo>
                      <a:pt x="62" y="125"/>
                      <a:pt x="62" y="125"/>
                      <a:pt x="62" y="125"/>
                    </a:cubicBezTo>
                    <a:cubicBezTo>
                      <a:pt x="62" y="125"/>
                      <a:pt x="63" y="125"/>
                      <a:pt x="63" y="125"/>
                    </a:cubicBezTo>
                    <a:cubicBezTo>
                      <a:pt x="63" y="125"/>
                      <a:pt x="63" y="125"/>
                      <a:pt x="63" y="125"/>
                    </a:cubicBezTo>
                    <a:cubicBezTo>
                      <a:pt x="64" y="124"/>
                      <a:pt x="64" y="124"/>
                      <a:pt x="65" y="124"/>
                    </a:cubicBezTo>
                    <a:cubicBezTo>
                      <a:pt x="65" y="124"/>
                      <a:pt x="65" y="124"/>
                      <a:pt x="65" y="124"/>
                    </a:cubicBezTo>
                    <a:cubicBezTo>
                      <a:pt x="65" y="124"/>
                      <a:pt x="65" y="123"/>
                      <a:pt x="66" y="123"/>
                    </a:cubicBezTo>
                    <a:cubicBezTo>
                      <a:pt x="66" y="123"/>
                      <a:pt x="66" y="123"/>
                      <a:pt x="66" y="123"/>
                    </a:cubicBezTo>
                    <a:cubicBezTo>
                      <a:pt x="66" y="123"/>
                      <a:pt x="67" y="122"/>
                      <a:pt x="67" y="122"/>
                    </a:cubicBezTo>
                    <a:cubicBezTo>
                      <a:pt x="67" y="122"/>
                      <a:pt x="67" y="122"/>
                      <a:pt x="67" y="122"/>
                    </a:cubicBezTo>
                    <a:cubicBezTo>
                      <a:pt x="67" y="122"/>
                      <a:pt x="67" y="122"/>
                      <a:pt x="67" y="122"/>
                    </a:cubicBezTo>
                    <a:cubicBezTo>
                      <a:pt x="68" y="122"/>
                      <a:pt x="68" y="122"/>
                      <a:pt x="68" y="122"/>
                    </a:cubicBezTo>
                    <a:cubicBezTo>
                      <a:pt x="68" y="121"/>
                      <a:pt x="68" y="121"/>
                      <a:pt x="68" y="121"/>
                    </a:cubicBezTo>
                    <a:cubicBezTo>
                      <a:pt x="68" y="121"/>
                      <a:pt x="68" y="121"/>
                      <a:pt x="68" y="121"/>
                    </a:cubicBezTo>
                    <a:cubicBezTo>
                      <a:pt x="68" y="121"/>
                      <a:pt x="68" y="121"/>
                      <a:pt x="69" y="121"/>
                    </a:cubicBezTo>
                    <a:cubicBezTo>
                      <a:pt x="69" y="121"/>
                      <a:pt x="69" y="121"/>
                      <a:pt x="69" y="121"/>
                    </a:cubicBezTo>
                    <a:cubicBezTo>
                      <a:pt x="69" y="121"/>
                      <a:pt x="69" y="121"/>
                      <a:pt x="69" y="121"/>
                    </a:cubicBezTo>
                    <a:cubicBezTo>
                      <a:pt x="69" y="120"/>
                      <a:pt x="70" y="120"/>
                      <a:pt x="70" y="120"/>
                    </a:cubicBezTo>
                    <a:cubicBezTo>
                      <a:pt x="70" y="120"/>
                      <a:pt x="70" y="120"/>
                      <a:pt x="70" y="120"/>
                    </a:cubicBezTo>
                    <a:cubicBezTo>
                      <a:pt x="70" y="120"/>
                      <a:pt x="70" y="120"/>
                      <a:pt x="70" y="120"/>
                    </a:cubicBezTo>
                    <a:cubicBezTo>
                      <a:pt x="70" y="120"/>
                      <a:pt x="71" y="120"/>
                      <a:pt x="71" y="119"/>
                    </a:cubicBezTo>
                    <a:cubicBezTo>
                      <a:pt x="72" y="119"/>
                      <a:pt x="72" y="119"/>
                      <a:pt x="73" y="119"/>
                    </a:cubicBezTo>
                    <a:cubicBezTo>
                      <a:pt x="73" y="118"/>
                      <a:pt x="73" y="118"/>
                      <a:pt x="73" y="118"/>
                    </a:cubicBezTo>
                    <a:cubicBezTo>
                      <a:pt x="72" y="118"/>
                      <a:pt x="73" y="118"/>
                      <a:pt x="73" y="118"/>
                    </a:cubicBezTo>
                    <a:cubicBezTo>
                      <a:pt x="73" y="117"/>
                      <a:pt x="74" y="117"/>
                      <a:pt x="75" y="117"/>
                    </a:cubicBezTo>
                    <a:cubicBezTo>
                      <a:pt x="75" y="117"/>
                      <a:pt x="75" y="117"/>
                      <a:pt x="75" y="117"/>
                    </a:cubicBezTo>
                    <a:cubicBezTo>
                      <a:pt x="75" y="117"/>
                      <a:pt x="75" y="117"/>
                      <a:pt x="75" y="117"/>
                    </a:cubicBezTo>
                    <a:cubicBezTo>
                      <a:pt x="75" y="117"/>
                      <a:pt x="75" y="117"/>
                      <a:pt x="75" y="117"/>
                    </a:cubicBezTo>
                    <a:cubicBezTo>
                      <a:pt x="75" y="116"/>
                      <a:pt x="75" y="116"/>
                      <a:pt x="75" y="116"/>
                    </a:cubicBezTo>
                    <a:cubicBezTo>
                      <a:pt x="75" y="116"/>
                      <a:pt x="75" y="116"/>
                      <a:pt x="75" y="116"/>
                    </a:cubicBezTo>
                    <a:cubicBezTo>
                      <a:pt x="75" y="116"/>
                      <a:pt x="76" y="116"/>
                      <a:pt x="77" y="115"/>
                    </a:cubicBezTo>
                    <a:cubicBezTo>
                      <a:pt x="77" y="115"/>
                      <a:pt x="78" y="114"/>
                      <a:pt x="79" y="114"/>
                    </a:cubicBezTo>
                    <a:cubicBezTo>
                      <a:pt x="79" y="114"/>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2"/>
                      <a:pt x="80" y="112"/>
                      <a:pt x="80" y="112"/>
                    </a:cubicBezTo>
                    <a:cubicBezTo>
                      <a:pt x="80"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1"/>
                      <a:pt x="81" y="111"/>
                      <a:pt x="81" y="111"/>
                    </a:cubicBezTo>
                    <a:cubicBezTo>
                      <a:pt x="81" y="111"/>
                      <a:pt x="81" y="111"/>
                      <a:pt x="81" y="111"/>
                    </a:cubicBezTo>
                    <a:cubicBezTo>
                      <a:pt x="81" y="111"/>
                      <a:pt x="81" y="111"/>
                      <a:pt x="82" y="111"/>
                    </a:cubicBezTo>
                    <a:cubicBezTo>
                      <a:pt x="82" y="111"/>
                      <a:pt x="82" y="111"/>
                      <a:pt x="82" y="111"/>
                    </a:cubicBezTo>
                    <a:cubicBezTo>
                      <a:pt x="81" y="111"/>
                      <a:pt x="81" y="111"/>
                      <a:pt x="81" y="111"/>
                    </a:cubicBezTo>
                    <a:cubicBezTo>
                      <a:pt x="83" y="109"/>
                      <a:pt x="84" y="109"/>
                      <a:pt x="85" y="111"/>
                    </a:cubicBezTo>
                    <a:cubicBezTo>
                      <a:pt x="85" y="111"/>
                      <a:pt x="86" y="111"/>
                      <a:pt x="86" y="112"/>
                    </a:cubicBezTo>
                    <a:cubicBezTo>
                      <a:pt x="86" y="116"/>
                      <a:pt x="85" y="121"/>
                      <a:pt x="85" y="125"/>
                    </a:cubicBezTo>
                    <a:cubicBezTo>
                      <a:pt x="85" y="125"/>
                      <a:pt x="85" y="125"/>
                      <a:pt x="86" y="125"/>
                    </a:cubicBezTo>
                    <a:cubicBezTo>
                      <a:pt x="86" y="126"/>
                      <a:pt x="86" y="127"/>
                      <a:pt x="86" y="127"/>
                    </a:cubicBezTo>
                    <a:cubicBezTo>
                      <a:pt x="85" y="127"/>
                      <a:pt x="85" y="127"/>
                      <a:pt x="85" y="127"/>
                    </a:cubicBezTo>
                    <a:cubicBezTo>
                      <a:pt x="85" y="128"/>
                      <a:pt x="85" y="129"/>
                      <a:pt x="85" y="129"/>
                    </a:cubicBezTo>
                    <a:cubicBezTo>
                      <a:pt x="85" y="129"/>
                      <a:pt x="85" y="129"/>
                      <a:pt x="85" y="129"/>
                    </a:cubicBezTo>
                    <a:cubicBezTo>
                      <a:pt x="85" y="130"/>
                      <a:pt x="85" y="130"/>
                      <a:pt x="85" y="130"/>
                    </a:cubicBezTo>
                    <a:cubicBezTo>
                      <a:pt x="85" y="130"/>
                      <a:pt x="85" y="130"/>
                      <a:pt x="85" y="130"/>
                    </a:cubicBezTo>
                    <a:cubicBezTo>
                      <a:pt x="85" y="131"/>
                      <a:pt x="85" y="131"/>
                      <a:pt x="85" y="131"/>
                    </a:cubicBezTo>
                    <a:cubicBezTo>
                      <a:pt x="85" y="131"/>
                      <a:pt x="85" y="131"/>
                      <a:pt x="85" y="131"/>
                    </a:cubicBezTo>
                    <a:cubicBezTo>
                      <a:pt x="85" y="131"/>
                      <a:pt x="85" y="131"/>
                      <a:pt x="84" y="132"/>
                    </a:cubicBezTo>
                    <a:cubicBezTo>
                      <a:pt x="84" y="132"/>
                      <a:pt x="84" y="132"/>
                      <a:pt x="84" y="132"/>
                    </a:cubicBezTo>
                    <a:cubicBezTo>
                      <a:pt x="84" y="132"/>
                      <a:pt x="84" y="132"/>
                      <a:pt x="84" y="132"/>
                    </a:cubicBezTo>
                    <a:cubicBezTo>
                      <a:pt x="84" y="132"/>
                      <a:pt x="84" y="132"/>
                      <a:pt x="84" y="132"/>
                    </a:cubicBezTo>
                    <a:cubicBezTo>
                      <a:pt x="84" y="132"/>
                      <a:pt x="84" y="132"/>
                      <a:pt x="84" y="132"/>
                    </a:cubicBezTo>
                    <a:cubicBezTo>
                      <a:pt x="84" y="132"/>
                      <a:pt x="83" y="132"/>
                      <a:pt x="83" y="132"/>
                    </a:cubicBezTo>
                    <a:cubicBezTo>
                      <a:pt x="83" y="132"/>
                      <a:pt x="83" y="132"/>
                      <a:pt x="83" y="132"/>
                    </a:cubicBezTo>
                    <a:cubicBezTo>
                      <a:pt x="83" y="132"/>
                      <a:pt x="83" y="132"/>
                      <a:pt x="83" y="133"/>
                    </a:cubicBezTo>
                    <a:cubicBezTo>
                      <a:pt x="82" y="133"/>
                      <a:pt x="82" y="133"/>
                      <a:pt x="82" y="133"/>
                    </a:cubicBezTo>
                    <a:cubicBezTo>
                      <a:pt x="82" y="133"/>
                      <a:pt x="82" y="133"/>
                      <a:pt x="82" y="133"/>
                    </a:cubicBezTo>
                    <a:cubicBezTo>
                      <a:pt x="82" y="133"/>
                      <a:pt x="81" y="133"/>
                      <a:pt x="81" y="134"/>
                    </a:cubicBezTo>
                    <a:cubicBezTo>
                      <a:pt x="81" y="134"/>
                      <a:pt x="81" y="134"/>
                      <a:pt x="81" y="134"/>
                    </a:cubicBezTo>
                    <a:cubicBezTo>
                      <a:pt x="81" y="134"/>
                      <a:pt x="81" y="134"/>
                      <a:pt x="81" y="134"/>
                    </a:cubicBezTo>
                    <a:cubicBezTo>
                      <a:pt x="80" y="135"/>
                      <a:pt x="79" y="135"/>
                      <a:pt x="78" y="135"/>
                    </a:cubicBezTo>
                    <a:cubicBezTo>
                      <a:pt x="78" y="135"/>
                      <a:pt x="77" y="136"/>
                      <a:pt x="76" y="136"/>
                    </a:cubicBezTo>
                    <a:cubicBezTo>
                      <a:pt x="76" y="136"/>
                      <a:pt x="76" y="136"/>
                      <a:pt x="76" y="136"/>
                    </a:cubicBezTo>
                    <a:cubicBezTo>
                      <a:pt x="76" y="136"/>
                      <a:pt x="76" y="136"/>
                      <a:pt x="76" y="136"/>
                    </a:cubicBezTo>
                    <a:cubicBezTo>
                      <a:pt x="76" y="136"/>
                      <a:pt x="76" y="136"/>
                      <a:pt x="76" y="136"/>
                    </a:cubicBezTo>
                    <a:cubicBezTo>
                      <a:pt x="76" y="136"/>
                      <a:pt x="76" y="136"/>
                      <a:pt x="76" y="136"/>
                    </a:cubicBezTo>
                    <a:cubicBezTo>
                      <a:pt x="76" y="136"/>
                      <a:pt x="75" y="136"/>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4" y="137"/>
                      <a:pt x="74" y="137"/>
                      <a:pt x="74" y="137"/>
                    </a:cubicBezTo>
                    <a:cubicBezTo>
                      <a:pt x="74" y="137"/>
                      <a:pt x="74" y="137"/>
                      <a:pt x="74" y="138"/>
                    </a:cubicBezTo>
                    <a:cubicBezTo>
                      <a:pt x="74" y="138"/>
                      <a:pt x="74" y="138"/>
                      <a:pt x="74" y="138"/>
                    </a:cubicBezTo>
                    <a:cubicBezTo>
                      <a:pt x="74" y="138"/>
                      <a:pt x="74" y="138"/>
                      <a:pt x="74" y="138"/>
                    </a:cubicBezTo>
                    <a:cubicBezTo>
                      <a:pt x="74" y="138"/>
                      <a:pt x="74" y="138"/>
                      <a:pt x="74" y="138"/>
                    </a:cubicBezTo>
                    <a:cubicBezTo>
                      <a:pt x="74" y="138"/>
                      <a:pt x="73" y="138"/>
                      <a:pt x="73" y="138"/>
                    </a:cubicBezTo>
                    <a:cubicBezTo>
                      <a:pt x="73" y="138"/>
                      <a:pt x="73" y="138"/>
                      <a:pt x="73" y="138"/>
                    </a:cubicBezTo>
                    <a:cubicBezTo>
                      <a:pt x="73" y="138"/>
                      <a:pt x="73" y="138"/>
                      <a:pt x="73" y="138"/>
                    </a:cubicBezTo>
                    <a:cubicBezTo>
                      <a:pt x="73" y="138"/>
                      <a:pt x="72" y="139"/>
                      <a:pt x="72" y="139"/>
                    </a:cubicBezTo>
                    <a:cubicBezTo>
                      <a:pt x="72" y="139"/>
                      <a:pt x="72" y="139"/>
                      <a:pt x="72" y="139"/>
                    </a:cubicBezTo>
                    <a:cubicBezTo>
                      <a:pt x="72" y="139"/>
                      <a:pt x="72" y="139"/>
                      <a:pt x="72" y="140"/>
                    </a:cubicBezTo>
                    <a:cubicBezTo>
                      <a:pt x="72" y="140"/>
                      <a:pt x="71" y="140"/>
                      <a:pt x="71" y="140"/>
                    </a:cubicBezTo>
                    <a:cubicBezTo>
                      <a:pt x="71" y="140"/>
                      <a:pt x="71" y="140"/>
                      <a:pt x="71" y="140"/>
                    </a:cubicBezTo>
                    <a:cubicBezTo>
                      <a:pt x="71" y="140"/>
                      <a:pt x="71" y="140"/>
                      <a:pt x="71" y="140"/>
                    </a:cubicBezTo>
                    <a:cubicBezTo>
                      <a:pt x="71" y="140"/>
                      <a:pt x="70" y="140"/>
                      <a:pt x="70" y="140"/>
                    </a:cubicBezTo>
                    <a:cubicBezTo>
                      <a:pt x="70" y="140"/>
                      <a:pt x="70" y="140"/>
                      <a:pt x="70" y="140"/>
                    </a:cubicBezTo>
                    <a:cubicBezTo>
                      <a:pt x="69" y="141"/>
                      <a:pt x="69" y="141"/>
                      <a:pt x="68" y="141"/>
                    </a:cubicBezTo>
                    <a:cubicBezTo>
                      <a:pt x="67" y="142"/>
                      <a:pt x="65" y="143"/>
                      <a:pt x="64" y="144"/>
                    </a:cubicBezTo>
                    <a:cubicBezTo>
                      <a:pt x="63" y="144"/>
                      <a:pt x="63" y="144"/>
                      <a:pt x="62" y="144"/>
                    </a:cubicBezTo>
                    <a:cubicBezTo>
                      <a:pt x="61" y="145"/>
                      <a:pt x="61" y="145"/>
                      <a:pt x="60" y="145"/>
                    </a:cubicBezTo>
                    <a:cubicBezTo>
                      <a:pt x="60" y="145"/>
                      <a:pt x="60" y="145"/>
                      <a:pt x="60" y="145"/>
                    </a:cubicBezTo>
                    <a:cubicBezTo>
                      <a:pt x="60" y="145"/>
                      <a:pt x="60" y="145"/>
                      <a:pt x="59" y="145"/>
                    </a:cubicBezTo>
                    <a:cubicBezTo>
                      <a:pt x="57" y="146"/>
                      <a:pt x="57" y="146"/>
                      <a:pt x="57" y="146"/>
                    </a:cubicBezTo>
                    <a:lnTo>
                      <a:pt x="57" y="167"/>
                    </a:lnTo>
                    <a:close/>
                    <a:moveTo>
                      <a:pt x="57" y="26"/>
                    </a:move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7"/>
                    </a:cubicBezTo>
                    <a:cubicBezTo>
                      <a:pt x="55"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8"/>
                      <a:pt x="51" y="48"/>
                      <a:pt x="51" y="48"/>
                    </a:cubicBezTo>
                    <a:cubicBezTo>
                      <a:pt x="51" y="48"/>
                      <a:pt x="51" y="48"/>
                      <a:pt x="51" y="48"/>
                    </a:cubicBezTo>
                    <a:cubicBezTo>
                      <a:pt x="51"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ubicBezTo>
                      <a:pt x="48"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4" y="49"/>
                      <a:pt x="44" y="49"/>
                      <a:pt x="44" y="49"/>
                    </a:cubicBezTo>
                    <a:cubicBezTo>
                      <a:pt x="44" y="49"/>
                      <a:pt x="44" y="49"/>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1"/>
                      <a:pt x="41" y="51"/>
                    </a:cubicBezTo>
                    <a:cubicBezTo>
                      <a:pt x="41" y="51"/>
                      <a:pt x="41" y="51"/>
                      <a:pt x="41"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8" y="51"/>
                      <a:pt x="38" y="51"/>
                      <a:pt x="38" y="51"/>
                    </a:cubicBezTo>
                    <a:cubicBezTo>
                      <a:pt x="38" y="51"/>
                      <a:pt x="38" y="51"/>
                      <a:pt x="38" y="51"/>
                    </a:cubicBezTo>
                    <a:cubicBezTo>
                      <a:pt x="38" y="51"/>
                      <a:pt x="38" y="51"/>
                      <a:pt x="38" y="51"/>
                    </a:cubicBezTo>
                    <a:cubicBezTo>
                      <a:pt x="38"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2"/>
                    </a:cubicBezTo>
                    <a:cubicBezTo>
                      <a:pt x="36" y="52"/>
                      <a:pt x="36" y="52"/>
                      <a:pt x="36" y="52"/>
                    </a:cubicBezTo>
                    <a:cubicBezTo>
                      <a:pt x="36" y="52"/>
                      <a:pt x="36" y="52"/>
                      <a:pt x="36" y="52"/>
                    </a:cubicBezTo>
                    <a:cubicBezTo>
                      <a:pt x="36" y="52"/>
                      <a:pt x="36" y="52"/>
                      <a:pt x="36"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1" y="52"/>
                    </a:cubicBezTo>
                    <a:cubicBezTo>
                      <a:pt x="31" y="52"/>
                      <a:pt x="31" y="52"/>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29" y="53"/>
                      <a:pt x="29" y="53"/>
                      <a:pt x="29" y="53"/>
                    </a:cubicBezTo>
                    <a:cubicBezTo>
                      <a:pt x="29" y="53"/>
                      <a:pt x="29" y="53"/>
                      <a:pt x="29" y="53"/>
                    </a:cubicBezTo>
                    <a:cubicBezTo>
                      <a:pt x="29" y="53"/>
                      <a:pt x="29" y="53"/>
                      <a:pt x="29" y="53"/>
                    </a:cubicBezTo>
                    <a:cubicBezTo>
                      <a:pt x="29" y="53"/>
                      <a:pt x="28"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6" y="53"/>
                      <a:pt x="26" y="53"/>
                    </a:cubicBezTo>
                    <a:cubicBezTo>
                      <a:pt x="26" y="53"/>
                      <a:pt x="26" y="53"/>
                      <a:pt x="26" y="53"/>
                    </a:cubicBezTo>
                    <a:cubicBezTo>
                      <a:pt x="26" y="53"/>
                      <a:pt x="26" y="53"/>
                      <a:pt x="26" y="53"/>
                    </a:cubicBezTo>
                    <a:cubicBezTo>
                      <a:pt x="25" y="53"/>
                      <a:pt x="25" y="53"/>
                      <a:pt x="24" y="53"/>
                    </a:cubicBezTo>
                    <a:cubicBezTo>
                      <a:pt x="24" y="53"/>
                      <a:pt x="24" y="53"/>
                      <a:pt x="24" y="53"/>
                    </a:cubicBezTo>
                    <a:cubicBezTo>
                      <a:pt x="24" y="53"/>
                      <a:pt x="24" y="53"/>
                      <a:pt x="24" y="53"/>
                    </a:cubicBezTo>
                    <a:cubicBezTo>
                      <a:pt x="24" y="53"/>
                      <a:pt x="23" y="53"/>
                      <a:pt x="23" y="53"/>
                    </a:cubicBezTo>
                    <a:cubicBezTo>
                      <a:pt x="23" y="53"/>
                      <a:pt x="23" y="53"/>
                      <a:pt x="23" y="53"/>
                    </a:cubicBezTo>
                    <a:cubicBezTo>
                      <a:pt x="23" y="53"/>
                      <a:pt x="23" y="53"/>
                      <a:pt x="23" y="53"/>
                    </a:cubicBezTo>
                    <a:cubicBezTo>
                      <a:pt x="23" y="53"/>
                      <a:pt x="22" y="53"/>
                      <a:pt x="22" y="53"/>
                    </a:cubicBezTo>
                    <a:cubicBezTo>
                      <a:pt x="22" y="53"/>
                      <a:pt x="22" y="53"/>
                      <a:pt x="22"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7"/>
                      <a:pt x="21" y="47"/>
                      <a:pt x="21" y="47"/>
                    </a:cubicBezTo>
                    <a:cubicBezTo>
                      <a:pt x="21" y="47"/>
                      <a:pt x="21" y="47"/>
                      <a:pt x="21" y="47"/>
                    </a:cubicBezTo>
                    <a:cubicBezTo>
                      <a:pt x="21" y="47"/>
                      <a:pt x="21" y="47"/>
                      <a:pt x="22" y="47"/>
                    </a:cubicBezTo>
                    <a:cubicBezTo>
                      <a:pt x="22" y="47"/>
                      <a:pt x="22" y="46"/>
                      <a:pt x="22" y="46"/>
                    </a:cubicBezTo>
                    <a:cubicBezTo>
                      <a:pt x="22" y="46"/>
                      <a:pt x="22" y="46"/>
                      <a:pt x="22" y="46"/>
                    </a:cubicBezTo>
                    <a:cubicBezTo>
                      <a:pt x="22" y="46"/>
                      <a:pt x="22" y="46"/>
                      <a:pt x="22" y="46"/>
                    </a:cubicBezTo>
                    <a:cubicBezTo>
                      <a:pt x="22" y="45"/>
                      <a:pt x="22" y="45"/>
                      <a:pt x="22" y="45"/>
                    </a:cubicBezTo>
                    <a:cubicBezTo>
                      <a:pt x="22" y="45"/>
                      <a:pt x="22" y="45"/>
                      <a:pt x="22" y="45"/>
                    </a:cubicBezTo>
                    <a:cubicBezTo>
                      <a:pt x="22" y="45"/>
                      <a:pt x="22" y="45"/>
                      <a:pt x="22" y="45"/>
                    </a:cubicBezTo>
                    <a:cubicBezTo>
                      <a:pt x="22" y="45"/>
                      <a:pt x="22" y="44"/>
                      <a:pt x="22" y="44"/>
                    </a:cubicBezTo>
                    <a:cubicBezTo>
                      <a:pt x="22" y="44"/>
                      <a:pt x="22" y="44"/>
                      <a:pt x="22" y="44"/>
                    </a:cubicBezTo>
                    <a:cubicBezTo>
                      <a:pt x="22" y="44"/>
                      <a:pt x="22" y="44"/>
                      <a:pt x="22" y="44"/>
                    </a:cubicBezTo>
                    <a:cubicBezTo>
                      <a:pt x="22" y="44"/>
                      <a:pt x="22" y="44"/>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8"/>
                    </a:cubicBezTo>
                    <a:cubicBezTo>
                      <a:pt x="23" y="38"/>
                      <a:pt x="23" y="38"/>
                      <a:pt x="23" y="38"/>
                    </a:cubicBezTo>
                    <a:cubicBezTo>
                      <a:pt x="23" y="38"/>
                      <a:pt x="23" y="38"/>
                      <a:pt x="23" y="38"/>
                    </a:cubicBezTo>
                    <a:cubicBezTo>
                      <a:pt x="23" y="38"/>
                      <a:pt x="23" y="38"/>
                      <a:pt x="23" y="38"/>
                    </a:cubicBezTo>
                    <a:cubicBezTo>
                      <a:pt x="23" y="38"/>
                      <a:pt x="23" y="38"/>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6"/>
                      <a:pt x="23" y="36"/>
                    </a:cubicBezTo>
                    <a:cubicBezTo>
                      <a:pt x="23" y="36"/>
                      <a:pt x="23" y="36"/>
                      <a:pt x="24" y="36"/>
                    </a:cubicBezTo>
                    <a:cubicBezTo>
                      <a:pt x="24" y="36"/>
                      <a:pt x="24" y="36"/>
                      <a:pt x="24" y="36"/>
                    </a:cubicBezTo>
                    <a:cubicBezTo>
                      <a:pt x="24" y="36"/>
                      <a:pt x="24" y="36"/>
                      <a:pt x="24" y="36"/>
                    </a:cubicBezTo>
                    <a:cubicBezTo>
                      <a:pt x="24" y="36"/>
                      <a:pt x="24" y="36"/>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9" y="31"/>
                      <a:pt x="30"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2" y="31"/>
                      <a:pt x="34"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6" y="31"/>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9" y="30"/>
                    </a:cubicBezTo>
                    <a:cubicBezTo>
                      <a:pt x="39" y="30"/>
                      <a:pt x="39" y="30"/>
                      <a:pt x="39" y="30"/>
                    </a:cubicBezTo>
                    <a:cubicBezTo>
                      <a:pt x="39" y="30"/>
                      <a:pt x="39" y="30"/>
                      <a:pt x="39" y="30"/>
                    </a:cubicBezTo>
                    <a:cubicBezTo>
                      <a:pt x="39" y="30"/>
                      <a:pt x="39" y="30"/>
                      <a:pt x="39" y="30"/>
                    </a:cubicBezTo>
                    <a:cubicBezTo>
                      <a:pt x="39" y="30"/>
                      <a:pt x="39"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2"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7" y="29"/>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7" y="28"/>
                      <a:pt x="47" y="28"/>
                      <a:pt x="47" y="28"/>
                    </a:cubicBezTo>
                    <a:cubicBezTo>
                      <a:pt x="47" y="28"/>
                      <a:pt x="47"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9"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1" y="28"/>
                      <a:pt x="51" y="28"/>
                    </a:cubicBezTo>
                    <a:cubicBezTo>
                      <a:pt x="51" y="28"/>
                      <a:pt x="51" y="28"/>
                      <a:pt x="51" y="28"/>
                    </a:cubicBezTo>
                    <a:cubicBezTo>
                      <a:pt x="51" y="28"/>
                      <a:pt x="51" y="28"/>
                      <a:pt x="51" y="28"/>
                    </a:cubicBezTo>
                    <a:cubicBezTo>
                      <a:pt x="51" y="28"/>
                      <a:pt x="51" y="28"/>
                      <a:pt x="51" y="28"/>
                    </a:cubicBezTo>
                    <a:cubicBezTo>
                      <a:pt x="51" y="28"/>
                      <a:pt x="51" y="28"/>
                      <a:pt x="51" y="28"/>
                    </a:cubicBezTo>
                    <a:cubicBezTo>
                      <a:pt x="51" y="28"/>
                      <a:pt x="51"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5" y="26"/>
                    </a:cubicBezTo>
                    <a:cubicBezTo>
                      <a:pt x="55" y="26"/>
                      <a:pt x="55" y="26"/>
                      <a:pt x="55" y="26"/>
                    </a:cubicBezTo>
                    <a:cubicBezTo>
                      <a:pt x="55" y="26"/>
                      <a:pt x="55"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7" y="26"/>
                    </a:cubicBezTo>
                    <a:cubicBezTo>
                      <a:pt x="57" y="26"/>
                      <a:pt x="57" y="26"/>
                      <a:pt x="57" y="26"/>
                    </a:cubicBezTo>
                    <a:cubicBezTo>
                      <a:pt x="57" y="26"/>
                      <a:pt x="57" y="26"/>
                      <a:pt x="57" y="26"/>
                    </a:cubicBezTo>
                    <a:cubicBezTo>
                      <a:pt x="57" y="26"/>
                      <a:pt x="57" y="26"/>
                      <a:pt x="57" y="26"/>
                    </a:cubicBezTo>
                    <a:close/>
                    <a:moveTo>
                      <a:pt x="57" y="63"/>
                    </a:moveTo>
                    <a:cubicBezTo>
                      <a:pt x="57" y="93"/>
                      <a:pt x="57" y="93"/>
                      <a:pt x="57" y="93"/>
                    </a:cubicBezTo>
                    <a:cubicBezTo>
                      <a:pt x="57" y="93"/>
                      <a:pt x="57" y="93"/>
                      <a:pt x="57" y="93"/>
                    </a:cubicBezTo>
                    <a:cubicBezTo>
                      <a:pt x="57" y="93"/>
                      <a:pt x="57" y="93"/>
                      <a:pt x="57" y="93"/>
                    </a:cubicBezTo>
                    <a:cubicBezTo>
                      <a:pt x="56" y="93"/>
                      <a:pt x="56" y="93"/>
                      <a:pt x="56" y="93"/>
                    </a:cubicBezTo>
                    <a:cubicBezTo>
                      <a:pt x="56" y="93"/>
                      <a:pt x="56" y="93"/>
                      <a:pt x="56" y="93"/>
                    </a:cubicBezTo>
                    <a:cubicBezTo>
                      <a:pt x="56" y="93"/>
                      <a:pt x="56" y="93"/>
                      <a:pt x="56" y="93"/>
                    </a:cubicBezTo>
                    <a:cubicBezTo>
                      <a:pt x="56" y="93"/>
                      <a:pt x="56" y="93"/>
                      <a:pt x="56" y="93"/>
                    </a:cubicBezTo>
                    <a:cubicBezTo>
                      <a:pt x="56" y="93"/>
                      <a:pt x="56" y="93"/>
                      <a:pt x="56"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4"/>
                    </a:cubicBezTo>
                    <a:cubicBezTo>
                      <a:pt x="55" y="94"/>
                      <a:pt x="55" y="94"/>
                      <a:pt x="55" y="94"/>
                    </a:cubicBezTo>
                    <a:cubicBezTo>
                      <a:pt x="55" y="94"/>
                      <a:pt x="55"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5"/>
                    </a:cubicBezTo>
                    <a:cubicBezTo>
                      <a:pt x="54" y="95"/>
                      <a:pt x="54" y="95"/>
                      <a:pt x="54"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6"/>
                    </a:cubicBezTo>
                    <a:cubicBezTo>
                      <a:pt x="51" y="96"/>
                      <a:pt x="51" y="96"/>
                      <a:pt x="51" y="96"/>
                    </a:cubicBezTo>
                    <a:cubicBezTo>
                      <a:pt x="51" y="96"/>
                      <a:pt x="51" y="96"/>
                      <a:pt x="51" y="96"/>
                    </a:cubicBezTo>
                    <a:cubicBezTo>
                      <a:pt x="51" y="96"/>
                      <a:pt x="51" y="96"/>
                      <a:pt x="51" y="96"/>
                    </a:cubicBezTo>
                    <a:cubicBezTo>
                      <a:pt x="51"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8" y="96"/>
                      <a:pt x="48" y="96"/>
                      <a:pt x="48" y="96"/>
                    </a:cubicBezTo>
                    <a:cubicBezTo>
                      <a:pt x="48" y="96"/>
                      <a:pt x="48" y="96"/>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8"/>
                    </a:cubicBezTo>
                    <a:cubicBezTo>
                      <a:pt x="47" y="98"/>
                      <a:pt x="47" y="98"/>
                      <a:pt x="47"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2" y="99"/>
                      <a:pt x="42" y="99"/>
                      <a:pt x="42" y="99"/>
                    </a:cubicBezTo>
                    <a:cubicBezTo>
                      <a:pt x="42" y="99"/>
                      <a:pt x="42" y="99"/>
                      <a:pt x="42" y="99"/>
                    </a:cubicBezTo>
                    <a:cubicBezTo>
                      <a:pt x="42" y="99"/>
                      <a:pt x="42" y="99"/>
                      <a:pt x="42" y="99"/>
                    </a:cubicBezTo>
                    <a:cubicBezTo>
                      <a:pt x="42" y="99"/>
                      <a:pt x="41" y="99"/>
                      <a:pt x="41" y="99"/>
                    </a:cubicBezTo>
                    <a:cubicBezTo>
                      <a:pt x="41" y="99"/>
                      <a:pt x="41" y="99"/>
                      <a:pt x="41" y="99"/>
                    </a:cubicBezTo>
                    <a:cubicBezTo>
                      <a:pt x="41" y="99"/>
                      <a:pt x="41" y="99"/>
                      <a:pt x="41" y="99"/>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8" y="100"/>
                      <a:pt x="38" y="100"/>
                    </a:cubicBezTo>
                    <a:cubicBezTo>
                      <a:pt x="38" y="100"/>
                      <a:pt x="38" y="100"/>
                      <a:pt x="38" y="100"/>
                    </a:cubicBezTo>
                    <a:cubicBezTo>
                      <a:pt x="38" y="100"/>
                      <a:pt x="38" y="100"/>
                      <a:pt x="38" y="101"/>
                    </a:cubicBezTo>
                    <a:cubicBezTo>
                      <a:pt x="38" y="101"/>
                      <a:pt x="38"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2"/>
                    </a:cubicBezTo>
                    <a:cubicBezTo>
                      <a:pt x="36" y="102"/>
                      <a:pt x="36" y="102"/>
                      <a:pt x="36" y="102"/>
                    </a:cubicBezTo>
                    <a:cubicBezTo>
                      <a:pt x="36" y="102"/>
                      <a:pt x="36"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3" y="102"/>
                      <a:pt x="33" y="102"/>
                      <a:pt x="33" y="102"/>
                    </a:cubicBezTo>
                    <a:cubicBezTo>
                      <a:pt x="33" y="102"/>
                      <a:pt x="33" y="102"/>
                      <a:pt x="33" y="102"/>
                    </a:cubicBezTo>
                    <a:cubicBezTo>
                      <a:pt x="33" y="102"/>
                      <a:pt x="33" y="102"/>
                      <a:pt x="33" y="102"/>
                    </a:cubicBezTo>
                    <a:cubicBezTo>
                      <a:pt x="33" y="102"/>
                      <a:pt x="33" y="102"/>
                      <a:pt x="33" y="102"/>
                    </a:cubicBezTo>
                    <a:cubicBezTo>
                      <a:pt x="33" y="102"/>
                      <a:pt x="33" y="103"/>
                      <a:pt x="33"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29" y="103"/>
                      <a:pt x="29" y="103"/>
                      <a:pt x="29" y="103"/>
                    </a:cubicBezTo>
                    <a:cubicBezTo>
                      <a:pt x="29" y="103"/>
                      <a:pt x="29" y="103"/>
                      <a:pt x="29" y="103"/>
                    </a:cubicBezTo>
                    <a:cubicBezTo>
                      <a:pt x="29" y="103"/>
                      <a:pt x="29" y="103"/>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7" y="104"/>
                      <a:pt x="27" y="104"/>
                      <a:pt x="27" y="104"/>
                    </a:cubicBezTo>
                    <a:cubicBezTo>
                      <a:pt x="27" y="104"/>
                      <a:pt x="27" y="104"/>
                      <a:pt x="27" y="104"/>
                    </a:cubicBezTo>
                    <a:cubicBezTo>
                      <a:pt x="27" y="104"/>
                      <a:pt x="27" y="104"/>
                      <a:pt x="27" y="104"/>
                    </a:cubicBezTo>
                    <a:cubicBezTo>
                      <a:pt x="27" y="104"/>
                      <a:pt x="27"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5"/>
                    </a:cubicBezTo>
                    <a:cubicBezTo>
                      <a:pt x="26"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1" y="106"/>
                      <a:pt x="21" y="106"/>
                      <a:pt x="21" y="106"/>
                    </a:cubicBezTo>
                    <a:cubicBezTo>
                      <a:pt x="21" y="106"/>
                      <a:pt x="21" y="106"/>
                      <a:pt x="21" y="106"/>
                    </a:cubicBezTo>
                    <a:cubicBezTo>
                      <a:pt x="21" y="106"/>
                      <a:pt x="21" y="106"/>
                      <a:pt x="21" y="106"/>
                    </a:cubicBezTo>
                    <a:cubicBezTo>
                      <a:pt x="21" y="106"/>
                      <a:pt x="21" y="106"/>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0" y="107"/>
                      <a:pt x="20" y="107"/>
                      <a:pt x="20" y="107"/>
                    </a:cubicBezTo>
                    <a:cubicBezTo>
                      <a:pt x="20" y="107"/>
                      <a:pt x="20" y="107"/>
                      <a:pt x="20" y="107"/>
                    </a:cubicBezTo>
                    <a:cubicBezTo>
                      <a:pt x="20" y="107"/>
                      <a:pt x="20" y="107"/>
                      <a:pt x="20" y="107"/>
                    </a:cubicBezTo>
                    <a:cubicBezTo>
                      <a:pt x="20" y="107"/>
                      <a:pt x="20" y="107"/>
                      <a:pt x="20" y="107"/>
                    </a:cubicBezTo>
                    <a:cubicBezTo>
                      <a:pt x="20" y="107"/>
                      <a:pt x="20"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8" y="107"/>
                      <a:pt x="18" y="107"/>
                      <a:pt x="17" y="107"/>
                    </a:cubicBezTo>
                    <a:cubicBezTo>
                      <a:pt x="17" y="107"/>
                      <a:pt x="17" y="107"/>
                      <a:pt x="17" y="107"/>
                    </a:cubicBezTo>
                    <a:cubicBezTo>
                      <a:pt x="17" y="107"/>
                      <a:pt x="17" y="107"/>
                      <a:pt x="17" y="107"/>
                    </a:cubicBezTo>
                    <a:cubicBezTo>
                      <a:pt x="17" y="107"/>
                      <a:pt x="16" y="107"/>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4" y="108"/>
                      <a:pt x="14" y="108"/>
                    </a:cubicBezTo>
                    <a:cubicBezTo>
                      <a:pt x="14" y="108"/>
                      <a:pt x="14" y="108"/>
                      <a:pt x="14" y="108"/>
                    </a:cubicBezTo>
                    <a:cubicBezTo>
                      <a:pt x="14" y="108"/>
                      <a:pt x="14" y="108"/>
                      <a:pt x="14" y="108"/>
                    </a:cubicBezTo>
                    <a:cubicBezTo>
                      <a:pt x="14" y="108"/>
                      <a:pt x="14" y="108"/>
                      <a:pt x="14" y="109"/>
                    </a:cubicBezTo>
                    <a:cubicBezTo>
                      <a:pt x="14" y="109"/>
                      <a:pt x="14" y="109"/>
                      <a:pt x="14" y="109"/>
                    </a:cubicBezTo>
                    <a:cubicBezTo>
                      <a:pt x="14" y="109"/>
                      <a:pt x="14" y="109"/>
                      <a:pt x="14" y="109"/>
                    </a:cubicBezTo>
                    <a:cubicBezTo>
                      <a:pt x="14" y="109"/>
                      <a:pt x="14" y="109"/>
                      <a:pt x="14" y="109"/>
                    </a:cubicBezTo>
                    <a:cubicBezTo>
                      <a:pt x="14" y="109"/>
                      <a:pt x="14" y="109"/>
                      <a:pt x="14" y="109"/>
                    </a:cubicBezTo>
                    <a:cubicBezTo>
                      <a:pt x="14" y="109"/>
                      <a:pt x="14"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8"/>
                      <a:pt x="11" y="108"/>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4"/>
                    </a:cubicBezTo>
                    <a:cubicBezTo>
                      <a:pt x="11" y="104"/>
                      <a:pt x="11" y="104"/>
                      <a:pt x="11" y="104"/>
                    </a:cubicBezTo>
                    <a:cubicBezTo>
                      <a:pt x="11" y="104"/>
                      <a:pt x="11" y="104"/>
                      <a:pt x="11" y="104"/>
                    </a:cubicBezTo>
                    <a:cubicBezTo>
                      <a:pt x="11" y="104"/>
                      <a:pt x="11" y="104"/>
                      <a:pt x="11" y="104"/>
                    </a:cubicBezTo>
                    <a:cubicBezTo>
                      <a:pt x="11" y="104"/>
                      <a:pt x="11" y="104"/>
                      <a:pt x="11" y="104"/>
                    </a:cubicBezTo>
                    <a:cubicBezTo>
                      <a:pt x="11" y="104"/>
                      <a:pt x="11" y="104"/>
                      <a:pt x="12" y="104"/>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2"/>
                      <a:pt x="11" y="102"/>
                      <a:pt x="11" y="101"/>
                    </a:cubicBezTo>
                    <a:cubicBezTo>
                      <a:pt x="11" y="101"/>
                      <a:pt x="11" y="101"/>
                      <a:pt x="11" y="101"/>
                    </a:cubicBezTo>
                    <a:cubicBezTo>
                      <a:pt x="11" y="101"/>
                      <a:pt x="11" y="101"/>
                      <a:pt x="11" y="101"/>
                    </a:cubicBezTo>
                    <a:cubicBezTo>
                      <a:pt x="11" y="101"/>
                      <a:pt x="11" y="101"/>
                      <a:pt x="11" y="101"/>
                    </a:cubicBezTo>
                    <a:cubicBezTo>
                      <a:pt x="11" y="101"/>
                      <a:pt x="11" y="100"/>
                      <a:pt x="11" y="100"/>
                    </a:cubicBezTo>
                    <a:cubicBezTo>
                      <a:pt x="11" y="100"/>
                      <a:pt x="11" y="100"/>
                      <a:pt x="12" y="100"/>
                    </a:cubicBezTo>
                    <a:cubicBezTo>
                      <a:pt x="12" y="100"/>
                      <a:pt x="12" y="100"/>
                      <a:pt x="12" y="100"/>
                    </a:cubicBezTo>
                    <a:cubicBezTo>
                      <a:pt x="12" y="100"/>
                      <a:pt x="12" y="100"/>
                      <a:pt x="12" y="100"/>
                    </a:cubicBezTo>
                    <a:cubicBezTo>
                      <a:pt x="12" y="99"/>
                      <a:pt x="12" y="99"/>
                      <a:pt x="12" y="99"/>
                    </a:cubicBezTo>
                    <a:cubicBezTo>
                      <a:pt x="12" y="99"/>
                      <a:pt x="12" y="99"/>
                      <a:pt x="12" y="99"/>
                    </a:cubicBezTo>
                    <a:cubicBezTo>
                      <a:pt x="12" y="99"/>
                      <a:pt x="12" y="99"/>
                      <a:pt x="12" y="99"/>
                    </a:cubicBezTo>
                    <a:cubicBezTo>
                      <a:pt x="12" y="98"/>
                      <a:pt x="12" y="98"/>
                      <a:pt x="12" y="98"/>
                    </a:cubicBezTo>
                    <a:cubicBezTo>
                      <a:pt x="12" y="98"/>
                      <a:pt x="12" y="98"/>
                      <a:pt x="12" y="98"/>
                    </a:cubicBezTo>
                    <a:cubicBezTo>
                      <a:pt x="12" y="98"/>
                      <a:pt x="12" y="98"/>
                      <a:pt x="12" y="98"/>
                    </a:cubicBezTo>
                    <a:cubicBezTo>
                      <a:pt x="12" y="98"/>
                      <a:pt x="12" y="97"/>
                      <a:pt x="12" y="97"/>
                    </a:cubicBezTo>
                    <a:cubicBezTo>
                      <a:pt x="12" y="97"/>
                      <a:pt x="12" y="97"/>
                      <a:pt x="12" y="97"/>
                    </a:cubicBezTo>
                    <a:cubicBezTo>
                      <a:pt x="12" y="96"/>
                      <a:pt x="12" y="96"/>
                      <a:pt x="12" y="95"/>
                    </a:cubicBezTo>
                    <a:cubicBezTo>
                      <a:pt x="12" y="95"/>
                      <a:pt x="12" y="95"/>
                      <a:pt x="12" y="95"/>
                    </a:cubicBezTo>
                    <a:cubicBezTo>
                      <a:pt x="12" y="95"/>
                      <a:pt x="12" y="95"/>
                      <a:pt x="12" y="95"/>
                    </a:cubicBezTo>
                    <a:cubicBezTo>
                      <a:pt x="12" y="95"/>
                      <a:pt x="12" y="95"/>
                      <a:pt x="12" y="95"/>
                    </a:cubicBezTo>
                    <a:cubicBezTo>
                      <a:pt x="12" y="94"/>
                      <a:pt x="12" y="94"/>
                      <a:pt x="12" y="93"/>
                    </a:cubicBezTo>
                    <a:cubicBezTo>
                      <a:pt x="12" y="93"/>
                      <a:pt x="12" y="93"/>
                      <a:pt x="12" y="93"/>
                    </a:cubicBezTo>
                    <a:cubicBezTo>
                      <a:pt x="12" y="93"/>
                      <a:pt x="12" y="92"/>
                      <a:pt x="12" y="92"/>
                    </a:cubicBezTo>
                    <a:cubicBezTo>
                      <a:pt x="12" y="92"/>
                      <a:pt x="12" y="92"/>
                      <a:pt x="12" y="92"/>
                    </a:cubicBezTo>
                    <a:cubicBezTo>
                      <a:pt x="12" y="92"/>
                      <a:pt x="12" y="91"/>
                      <a:pt x="12" y="91"/>
                    </a:cubicBezTo>
                    <a:cubicBezTo>
                      <a:pt x="12" y="91"/>
                      <a:pt x="12" y="91"/>
                      <a:pt x="12" y="91"/>
                    </a:cubicBezTo>
                    <a:cubicBezTo>
                      <a:pt x="12" y="91"/>
                      <a:pt x="12" y="91"/>
                      <a:pt x="12" y="90"/>
                    </a:cubicBezTo>
                    <a:cubicBezTo>
                      <a:pt x="12" y="90"/>
                      <a:pt x="12" y="90"/>
                      <a:pt x="13" y="90"/>
                    </a:cubicBezTo>
                    <a:cubicBezTo>
                      <a:pt x="13" y="90"/>
                      <a:pt x="13" y="89"/>
                      <a:pt x="13" y="88"/>
                    </a:cubicBezTo>
                    <a:cubicBezTo>
                      <a:pt x="13" y="88"/>
                      <a:pt x="13" y="88"/>
                      <a:pt x="13" y="88"/>
                    </a:cubicBezTo>
                    <a:cubicBezTo>
                      <a:pt x="13" y="88"/>
                      <a:pt x="13" y="88"/>
                      <a:pt x="13" y="88"/>
                    </a:cubicBezTo>
                    <a:cubicBezTo>
                      <a:pt x="13" y="88"/>
                      <a:pt x="13" y="88"/>
                      <a:pt x="13" y="88"/>
                    </a:cubicBezTo>
                    <a:cubicBezTo>
                      <a:pt x="13" y="88"/>
                      <a:pt x="13" y="87"/>
                      <a:pt x="13" y="87"/>
                    </a:cubicBezTo>
                    <a:cubicBezTo>
                      <a:pt x="13" y="87"/>
                      <a:pt x="13" y="87"/>
                      <a:pt x="13" y="87"/>
                    </a:cubicBezTo>
                    <a:cubicBezTo>
                      <a:pt x="13" y="87"/>
                      <a:pt x="13" y="86"/>
                      <a:pt x="13" y="86"/>
                    </a:cubicBezTo>
                    <a:cubicBezTo>
                      <a:pt x="13" y="86"/>
                      <a:pt x="13" y="86"/>
                      <a:pt x="13" y="86"/>
                    </a:cubicBezTo>
                    <a:cubicBezTo>
                      <a:pt x="13" y="85"/>
                      <a:pt x="13" y="85"/>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3"/>
                      <a:pt x="13" y="83"/>
                      <a:pt x="13" y="83"/>
                    </a:cubicBezTo>
                    <a:cubicBezTo>
                      <a:pt x="13" y="83"/>
                      <a:pt x="13" y="83"/>
                      <a:pt x="13" y="83"/>
                    </a:cubicBezTo>
                    <a:cubicBezTo>
                      <a:pt x="13" y="83"/>
                      <a:pt x="13" y="83"/>
                      <a:pt x="14" y="83"/>
                    </a:cubicBezTo>
                    <a:cubicBezTo>
                      <a:pt x="14" y="83"/>
                      <a:pt x="14" y="83"/>
                      <a:pt x="14" y="83"/>
                    </a:cubicBezTo>
                    <a:cubicBezTo>
                      <a:pt x="14" y="83"/>
                      <a:pt x="14" y="83"/>
                      <a:pt x="14" y="83"/>
                    </a:cubicBezTo>
                    <a:cubicBezTo>
                      <a:pt x="14" y="83"/>
                      <a:pt x="14" y="83"/>
                      <a:pt x="14" y="83"/>
                    </a:cubicBezTo>
                    <a:cubicBezTo>
                      <a:pt x="14" y="82"/>
                      <a:pt x="14" y="82"/>
                      <a:pt x="14" y="82"/>
                    </a:cubicBezTo>
                    <a:cubicBezTo>
                      <a:pt x="14" y="82"/>
                      <a:pt x="14" y="82"/>
                      <a:pt x="14" y="82"/>
                    </a:cubicBezTo>
                    <a:cubicBezTo>
                      <a:pt x="14" y="82"/>
                      <a:pt x="14" y="82"/>
                      <a:pt x="14" y="82"/>
                    </a:cubicBezTo>
                    <a:cubicBezTo>
                      <a:pt x="14" y="82"/>
                      <a:pt x="14" y="82"/>
                      <a:pt x="14" y="82"/>
                    </a:cubicBezTo>
                    <a:cubicBezTo>
                      <a:pt x="14" y="82"/>
                      <a:pt x="14" y="82"/>
                      <a:pt x="14" y="82"/>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0"/>
                      <a:pt x="14" y="80"/>
                      <a:pt x="14" y="80"/>
                    </a:cubicBezTo>
                    <a:cubicBezTo>
                      <a:pt x="14" y="80"/>
                      <a:pt x="14" y="80"/>
                      <a:pt x="14" y="80"/>
                    </a:cubicBezTo>
                    <a:cubicBezTo>
                      <a:pt x="14" y="80"/>
                      <a:pt x="14" y="80"/>
                      <a:pt x="14" y="80"/>
                    </a:cubicBezTo>
                    <a:cubicBezTo>
                      <a:pt x="14" y="79"/>
                      <a:pt x="14" y="79"/>
                      <a:pt x="14" y="79"/>
                    </a:cubicBezTo>
                    <a:cubicBezTo>
                      <a:pt x="14" y="79"/>
                      <a:pt x="14" y="79"/>
                      <a:pt x="14" y="79"/>
                    </a:cubicBezTo>
                    <a:cubicBezTo>
                      <a:pt x="14" y="79"/>
                      <a:pt x="14" y="79"/>
                      <a:pt x="14" y="79"/>
                    </a:cubicBezTo>
                    <a:cubicBezTo>
                      <a:pt x="14" y="79"/>
                      <a:pt x="14" y="78"/>
                      <a:pt x="14" y="78"/>
                    </a:cubicBezTo>
                    <a:cubicBezTo>
                      <a:pt x="14" y="78"/>
                      <a:pt x="14" y="78"/>
                      <a:pt x="14" y="78"/>
                    </a:cubicBezTo>
                    <a:cubicBezTo>
                      <a:pt x="14" y="78"/>
                      <a:pt x="14" y="77"/>
                      <a:pt x="14" y="77"/>
                    </a:cubicBezTo>
                    <a:cubicBezTo>
                      <a:pt x="14" y="77"/>
                      <a:pt x="14" y="77"/>
                      <a:pt x="14" y="77"/>
                    </a:cubicBezTo>
                    <a:cubicBezTo>
                      <a:pt x="14" y="77"/>
                      <a:pt x="14"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5"/>
                      <a:pt x="16" y="75"/>
                    </a:cubicBezTo>
                    <a:cubicBezTo>
                      <a:pt x="16" y="75"/>
                      <a:pt x="16" y="75"/>
                      <a:pt x="16" y="75"/>
                    </a:cubicBezTo>
                    <a:cubicBezTo>
                      <a:pt x="16" y="75"/>
                      <a:pt x="17" y="75"/>
                      <a:pt x="17" y="75"/>
                    </a:cubicBezTo>
                    <a:cubicBezTo>
                      <a:pt x="17" y="75"/>
                      <a:pt x="17" y="75"/>
                      <a:pt x="17" y="75"/>
                    </a:cubicBezTo>
                    <a:cubicBezTo>
                      <a:pt x="17" y="75"/>
                      <a:pt x="17" y="75"/>
                      <a:pt x="18" y="75"/>
                    </a:cubicBezTo>
                    <a:cubicBezTo>
                      <a:pt x="18" y="75"/>
                      <a:pt x="18" y="75"/>
                      <a:pt x="18" y="75"/>
                    </a:cubicBezTo>
                    <a:cubicBezTo>
                      <a:pt x="18" y="75"/>
                      <a:pt x="18" y="75"/>
                      <a:pt x="18" y="75"/>
                    </a:cubicBezTo>
                    <a:cubicBezTo>
                      <a:pt x="18" y="75"/>
                      <a:pt x="18"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20" y="75"/>
                      <a:pt x="20" y="75"/>
                      <a:pt x="20" y="75"/>
                    </a:cubicBezTo>
                    <a:cubicBezTo>
                      <a:pt x="20" y="75"/>
                      <a:pt x="20" y="75"/>
                      <a:pt x="20" y="75"/>
                    </a:cubicBezTo>
                    <a:cubicBezTo>
                      <a:pt x="20" y="75"/>
                      <a:pt x="20" y="75"/>
                      <a:pt x="20" y="75"/>
                    </a:cubicBezTo>
                    <a:cubicBezTo>
                      <a:pt x="20" y="75"/>
                      <a:pt x="21" y="75"/>
                      <a:pt x="21" y="75"/>
                    </a:cubicBezTo>
                    <a:cubicBezTo>
                      <a:pt x="21" y="75"/>
                      <a:pt x="21" y="75"/>
                      <a:pt x="21" y="75"/>
                    </a:cubicBezTo>
                    <a:cubicBezTo>
                      <a:pt x="21" y="75"/>
                      <a:pt x="21" y="75"/>
                      <a:pt x="21" y="75"/>
                    </a:cubicBezTo>
                    <a:cubicBezTo>
                      <a:pt x="21" y="75"/>
                      <a:pt x="21" y="75"/>
                      <a:pt x="22" y="75"/>
                    </a:cubicBezTo>
                    <a:cubicBezTo>
                      <a:pt x="22" y="75"/>
                      <a:pt x="22" y="75"/>
                      <a:pt x="22" y="75"/>
                    </a:cubicBezTo>
                    <a:cubicBezTo>
                      <a:pt x="22" y="75"/>
                      <a:pt x="22" y="75"/>
                      <a:pt x="22" y="75"/>
                    </a:cubicBezTo>
                    <a:cubicBezTo>
                      <a:pt x="22" y="75"/>
                      <a:pt x="22" y="75"/>
                      <a:pt x="22" y="75"/>
                    </a:cubicBezTo>
                    <a:cubicBezTo>
                      <a:pt x="22" y="74"/>
                      <a:pt x="22" y="74"/>
                      <a:pt x="22" y="74"/>
                    </a:cubicBezTo>
                    <a:cubicBezTo>
                      <a:pt x="22" y="74"/>
                      <a:pt x="22" y="74"/>
                      <a:pt x="22" y="74"/>
                    </a:cubicBezTo>
                    <a:cubicBezTo>
                      <a:pt x="23" y="74"/>
                      <a:pt x="23" y="74"/>
                      <a:pt x="23" y="74"/>
                    </a:cubicBezTo>
                    <a:cubicBezTo>
                      <a:pt x="23" y="74"/>
                      <a:pt x="23" y="74"/>
                      <a:pt x="23" y="74"/>
                    </a:cubicBezTo>
                    <a:cubicBezTo>
                      <a:pt x="23" y="74"/>
                      <a:pt x="23" y="74"/>
                      <a:pt x="23" y="74"/>
                    </a:cubicBezTo>
                    <a:cubicBezTo>
                      <a:pt x="23" y="74"/>
                      <a:pt x="24" y="74"/>
                      <a:pt x="24" y="74"/>
                    </a:cubicBezTo>
                    <a:cubicBezTo>
                      <a:pt x="24" y="74"/>
                      <a:pt x="24" y="74"/>
                      <a:pt x="24" y="74"/>
                    </a:cubicBezTo>
                    <a:cubicBezTo>
                      <a:pt x="24" y="74"/>
                      <a:pt x="24" y="74"/>
                      <a:pt x="24" y="74"/>
                    </a:cubicBezTo>
                    <a:cubicBezTo>
                      <a:pt x="24" y="74"/>
                      <a:pt x="25" y="74"/>
                      <a:pt x="25" y="74"/>
                    </a:cubicBezTo>
                    <a:cubicBezTo>
                      <a:pt x="25" y="74"/>
                      <a:pt x="25" y="74"/>
                      <a:pt x="25" y="74"/>
                    </a:cubicBezTo>
                    <a:cubicBezTo>
                      <a:pt x="25" y="74"/>
                      <a:pt x="25" y="74"/>
                      <a:pt x="25" y="74"/>
                    </a:cubicBezTo>
                    <a:cubicBezTo>
                      <a:pt x="25" y="74"/>
                      <a:pt x="25"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7" y="74"/>
                      <a:pt x="27" y="74"/>
                      <a:pt x="27" y="74"/>
                    </a:cubicBezTo>
                    <a:cubicBezTo>
                      <a:pt x="27" y="74"/>
                      <a:pt x="27" y="74"/>
                      <a:pt x="27" y="74"/>
                    </a:cubicBezTo>
                    <a:cubicBezTo>
                      <a:pt x="27" y="74"/>
                      <a:pt x="27" y="74"/>
                      <a:pt x="27" y="74"/>
                    </a:cubicBezTo>
                    <a:cubicBezTo>
                      <a:pt x="27" y="74"/>
                      <a:pt x="27" y="74"/>
                      <a:pt x="28" y="74"/>
                    </a:cubicBezTo>
                    <a:cubicBezTo>
                      <a:pt x="28" y="74"/>
                      <a:pt x="28" y="74"/>
                      <a:pt x="28" y="74"/>
                    </a:cubicBezTo>
                    <a:cubicBezTo>
                      <a:pt x="28" y="74"/>
                      <a:pt x="28" y="74"/>
                      <a:pt x="28" y="74"/>
                    </a:cubicBezTo>
                    <a:cubicBezTo>
                      <a:pt x="28" y="74"/>
                      <a:pt x="28" y="74"/>
                      <a:pt x="28" y="74"/>
                    </a:cubicBezTo>
                    <a:cubicBezTo>
                      <a:pt x="28" y="73"/>
                      <a:pt x="28" y="73"/>
                      <a:pt x="28"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1" y="73"/>
                    </a:cubicBezTo>
                    <a:cubicBezTo>
                      <a:pt x="31" y="73"/>
                      <a:pt x="31" y="73"/>
                      <a:pt x="31" y="73"/>
                    </a:cubicBezTo>
                    <a:cubicBezTo>
                      <a:pt x="31" y="73"/>
                      <a:pt x="31" y="73"/>
                      <a:pt x="31" y="73"/>
                    </a:cubicBezTo>
                    <a:cubicBezTo>
                      <a:pt x="31" y="73"/>
                      <a:pt x="31" y="73"/>
                      <a:pt x="31" y="73"/>
                    </a:cubicBezTo>
                    <a:cubicBezTo>
                      <a:pt x="31" y="73"/>
                      <a:pt x="31" y="73"/>
                      <a:pt x="31" y="73"/>
                    </a:cubicBezTo>
                    <a:cubicBezTo>
                      <a:pt x="31" y="72"/>
                      <a:pt x="31" y="72"/>
                      <a:pt x="31" y="72"/>
                    </a:cubicBezTo>
                    <a:cubicBezTo>
                      <a:pt x="31" y="72"/>
                      <a:pt x="31" y="72"/>
                      <a:pt x="31"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1"/>
                      <a:pt x="34" y="71"/>
                      <a:pt x="34" y="71"/>
                    </a:cubicBezTo>
                    <a:cubicBezTo>
                      <a:pt x="34" y="71"/>
                      <a:pt x="34"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0"/>
                      <a:pt x="37" y="70"/>
                      <a:pt x="37" y="70"/>
                    </a:cubicBezTo>
                    <a:cubicBezTo>
                      <a:pt x="37" y="70"/>
                      <a:pt x="37" y="70"/>
                      <a:pt x="37" y="70"/>
                    </a:cubicBezTo>
                    <a:cubicBezTo>
                      <a:pt x="37" y="70"/>
                      <a:pt x="37"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7"/>
                      <a:pt x="46" y="67"/>
                      <a:pt x="46"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8" y="67"/>
                    </a:cubicBezTo>
                    <a:cubicBezTo>
                      <a:pt x="48" y="67"/>
                      <a:pt x="48" y="67"/>
                      <a:pt x="48" y="67"/>
                    </a:cubicBezTo>
                    <a:cubicBezTo>
                      <a:pt x="48" y="67"/>
                      <a:pt x="48" y="67"/>
                      <a:pt x="48" y="67"/>
                    </a:cubicBezTo>
                    <a:cubicBezTo>
                      <a:pt x="48" y="67"/>
                      <a:pt x="48" y="67"/>
                      <a:pt x="48" y="67"/>
                    </a:cubicBezTo>
                    <a:cubicBezTo>
                      <a:pt x="48" y="67"/>
                      <a:pt x="48" y="67"/>
                      <a:pt x="48" y="67"/>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50" y="66"/>
                      <a:pt x="50" y="66"/>
                    </a:cubicBezTo>
                    <a:cubicBezTo>
                      <a:pt x="50" y="66"/>
                      <a:pt x="50" y="66"/>
                      <a:pt x="50" y="66"/>
                    </a:cubicBezTo>
                    <a:cubicBezTo>
                      <a:pt x="50" y="66"/>
                      <a:pt x="50" y="66"/>
                      <a:pt x="50" y="66"/>
                    </a:cubicBezTo>
                    <a:cubicBezTo>
                      <a:pt x="50" y="66"/>
                      <a:pt x="50" y="66"/>
                      <a:pt x="50" y="66"/>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2" y="65"/>
                    </a:cubicBezTo>
                    <a:cubicBezTo>
                      <a:pt x="52" y="65"/>
                      <a:pt x="52" y="65"/>
                      <a:pt x="52" y="65"/>
                    </a:cubicBezTo>
                    <a:cubicBezTo>
                      <a:pt x="52" y="65"/>
                      <a:pt x="52" y="65"/>
                      <a:pt x="53" y="65"/>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7" y="63"/>
                      <a:pt x="57" y="63"/>
                      <a:pt x="57" y="63"/>
                    </a:cubicBezTo>
                    <a:close/>
                    <a:moveTo>
                      <a:pt x="57" y="105"/>
                    </a:moveTo>
                    <a:cubicBezTo>
                      <a:pt x="57" y="105"/>
                      <a:pt x="56" y="106"/>
                      <a:pt x="56" y="106"/>
                    </a:cubicBezTo>
                    <a:cubicBezTo>
                      <a:pt x="56" y="106"/>
                      <a:pt x="56" y="106"/>
                      <a:pt x="56" y="106"/>
                    </a:cubicBezTo>
                    <a:cubicBezTo>
                      <a:pt x="56" y="106"/>
                      <a:pt x="55" y="106"/>
                      <a:pt x="55" y="106"/>
                    </a:cubicBezTo>
                    <a:cubicBezTo>
                      <a:pt x="55" y="106"/>
                      <a:pt x="55" y="106"/>
                      <a:pt x="55"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3" y="107"/>
                      <a:pt x="53" y="107"/>
                    </a:cubicBezTo>
                    <a:cubicBezTo>
                      <a:pt x="53" y="107"/>
                      <a:pt x="53" y="107"/>
                      <a:pt x="53" y="107"/>
                    </a:cubicBezTo>
                    <a:cubicBezTo>
                      <a:pt x="53" y="107"/>
                      <a:pt x="52" y="107"/>
                      <a:pt x="52" y="108"/>
                    </a:cubicBezTo>
                    <a:cubicBezTo>
                      <a:pt x="52" y="108"/>
                      <a:pt x="52" y="108"/>
                      <a:pt x="51" y="109"/>
                    </a:cubicBezTo>
                    <a:cubicBezTo>
                      <a:pt x="51" y="109"/>
                      <a:pt x="51" y="109"/>
                      <a:pt x="51" y="109"/>
                    </a:cubicBezTo>
                    <a:cubicBezTo>
                      <a:pt x="51" y="109"/>
                      <a:pt x="51" y="109"/>
                      <a:pt x="51" y="109"/>
                    </a:cubicBezTo>
                    <a:cubicBezTo>
                      <a:pt x="50" y="109"/>
                      <a:pt x="50" y="109"/>
                      <a:pt x="49" y="110"/>
                    </a:cubicBezTo>
                    <a:cubicBezTo>
                      <a:pt x="49" y="110"/>
                      <a:pt x="49" y="110"/>
                      <a:pt x="49" y="110"/>
                    </a:cubicBezTo>
                    <a:cubicBezTo>
                      <a:pt x="48" y="110"/>
                      <a:pt x="48" y="110"/>
                      <a:pt x="48" y="110"/>
                    </a:cubicBezTo>
                    <a:cubicBezTo>
                      <a:pt x="48" y="110"/>
                      <a:pt x="48" y="110"/>
                      <a:pt x="47" y="110"/>
                    </a:cubicBezTo>
                    <a:cubicBezTo>
                      <a:pt x="47" y="110"/>
                      <a:pt x="47" y="110"/>
                      <a:pt x="47" y="110"/>
                    </a:cubicBezTo>
                    <a:cubicBezTo>
                      <a:pt x="47" y="110"/>
                      <a:pt x="47" y="110"/>
                      <a:pt x="47" y="111"/>
                    </a:cubicBezTo>
                    <a:cubicBezTo>
                      <a:pt x="47" y="111"/>
                      <a:pt x="47" y="111"/>
                      <a:pt x="47" y="111"/>
                    </a:cubicBezTo>
                    <a:cubicBezTo>
                      <a:pt x="46" y="111"/>
                      <a:pt x="46" y="111"/>
                      <a:pt x="46" y="111"/>
                    </a:cubicBezTo>
                    <a:cubicBezTo>
                      <a:pt x="46" y="111"/>
                      <a:pt x="46" y="111"/>
                      <a:pt x="46" y="111"/>
                    </a:cubicBezTo>
                    <a:cubicBezTo>
                      <a:pt x="46" y="111"/>
                      <a:pt x="45" y="111"/>
                      <a:pt x="45" y="111"/>
                    </a:cubicBezTo>
                    <a:cubicBezTo>
                      <a:pt x="45" y="111"/>
                      <a:pt x="45" y="111"/>
                      <a:pt x="45" y="111"/>
                    </a:cubicBezTo>
                    <a:cubicBezTo>
                      <a:pt x="45" y="111"/>
                      <a:pt x="45" y="111"/>
                      <a:pt x="45" y="111"/>
                    </a:cubicBezTo>
                    <a:cubicBezTo>
                      <a:pt x="44" y="111"/>
                      <a:pt x="44" y="112"/>
                      <a:pt x="44" y="112"/>
                    </a:cubicBezTo>
                    <a:cubicBezTo>
                      <a:pt x="44" y="112"/>
                      <a:pt x="44" y="112"/>
                      <a:pt x="44" y="112"/>
                    </a:cubicBezTo>
                    <a:cubicBezTo>
                      <a:pt x="44" y="112"/>
                      <a:pt x="44" y="112"/>
                      <a:pt x="44" y="112"/>
                    </a:cubicBezTo>
                    <a:cubicBezTo>
                      <a:pt x="44" y="112"/>
                      <a:pt x="44" y="112"/>
                      <a:pt x="44" y="112"/>
                    </a:cubicBezTo>
                    <a:cubicBezTo>
                      <a:pt x="43" y="112"/>
                      <a:pt x="43" y="112"/>
                      <a:pt x="43" y="112"/>
                    </a:cubicBezTo>
                    <a:cubicBezTo>
                      <a:pt x="43" y="112"/>
                      <a:pt x="43" y="112"/>
                      <a:pt x="43" y="112"/>
                    </a:cubicBezTo>
                    <a:cubicBezTo>
                      <a:pt x="43" y="112"/>
                      <a:pt x="42" y="112"/>
                      <a:pt x="42" y="112"/>
                    </a:cubicBezTo>
                    <a:cubicBezTo>
                      <a:pt x="42" y="113"/>
                      <a:pt x="42" y="113"/>
                      <a:pt x="42" y="113"/>
                    </a:cubicBezTo>
                    <a:cubicBezTo>
                      <a:pt x="42" y="113"/>
                      <a:pt x="41" y="113"/>
                      <a:pt x="41" y="113"/>
                    </a:cubicBezTo>
                    <a:cubicBezTo>
                      <a:pt x="41" y="113"/>
                      <a:pt x="41" y="113"/>
                      <a:pt x="41" y="113"/>
                    </a:cubicBezTo>
                    <a:cubicBezTo>
                      <a:pt x="41" y="113"/>
                      <a:pt x="40" y="113"/>
                      <a:pt x="40" y="113"/>
                    </a:cubicBezTo>
                    <a:cubicBezTo>
                      <a:pt x="40" y="113"/>
                      <a:pt x="40" y="113"/>
                      <a:pt x="40" y="113"/>
                    </a:cubicBezTo>
                    <a:cubicBezTo>
                      <a:pt x="40" y="113"/>
                      <a:pt x="39" y="113"/>
                      <a:pt x="39" y="113"/>
                    </a:cubicBezTo>
                    <a:cubicBezTo>
                      <a:pt x="39" y="113"/>
                      <a:pt x="39" y="113"/>
                      <a:pt x="39" y="113"/>
                    </a:cubicBezTo>
                    <a:cubicBezTo>
                      <a:pt x="39" y="113"/>
                      <a:pt x="39" y="113"/>
                      <a:pt x="39" y="113"/>
                    </a:cubicBezTo>
                    <a:cubicBezTo>
                      <a:pt x="39" y="113"/>
                      <a:pt x="39" y="113"/>
                      <a:pt x="39" y="113"/>
                    </a:cubicBezTo>
                    <a:cubicBezTo>
                      <a:pt x="39" y="113"/>
                      <a:pt x="38" y="113"/>
                      <a:pt x="38" y="114"/>
                    </a:cubicBezTo>
                    <a:cubicBezTo>
                      <a:pt x="38" y="114"/>
                      <a:pt x="38" y="114"/>
                      <a:pt x="38" y="114"/>
                    </a:cubicBezTo>
                    <a:cubicBezTo>
                      <a:pt x="38" y="114"/>
                      <a:pt x="38" y="114"/>
                      <a:pt x="37" y="114"/>
                    </a:cubicBezTo>
                    <a:cubicBezTo>
                      <a:pt x="37" y="114"/>
                      <a:pt x="37" y="114"/>
                      <a:pt x="37" y="114"/>
                    </a:cubicBezTo>
                    <a:cubicBezTo>
                      <a:pt x="37" y="114"/>
                      <a:pt x="37" y="114"/>
                      <a:pt x="37" y="114"/>
                    </a:cubicBezTo>
                    <a:cubicBezTo>
                      <a:pt x="37" y="114"/>
                      <a:pt x="37" y="114"/>
                      <a:pt x="37" y="114"/>
                    </a:cubicBezTo>
                    <a:cubicBezTo>
                      <a:pt x="37" y="114"/>
                      <a:pt x="37" y="114"/>
                      <a:pt x="37" y="114"/>
                    </a:cubicBezTo>
                    <a:cubicBezTo>
                      <a:pt x="37" y="114"/>
                      <a:pt x="36" y="114"/>
                      <a:pt x="36" y="114"/>
                    </a:cubicBezTo>
                    <a:cubicBezTo>
                      <a:pt x="36" y="114"/>
                      <a:pt x="36" y="114"/>
                      <a:pt x="36" y="114"/>
                    </a:cubicBezTo>
                    <a:cubicBezTo>
                      <a:pt x="36" y="114"/>
                      <a:pt x="35" y="115"/>
                      <a:pt x="35" y="115"/>
                    </a:cubicBezTo>
                    <a:cubicBezTo>
                      <a:pt x="35" y="115"/>
                      <a:pt x="35" y="115"/>
                      <a:pt x="35" y="115"/>
                    </a:cubicBezTo>
                    <a:cubicBezTo>
                      <a:pt x="34" y="115"/>
                      <a:pt x="33" y="115"/>
                      <a:pt x="33" y="116"/>
                    </a:cubicBezTo>
                    <a:cubicBezTo>
                      <a:pt x="32" y="116"/>
                      <a:pt x="30" y="116"/>
                      <a:pt x="29" y="116"/>
                    </a:cubicBezTo>
                    <a:cubicBezTo>
                      <a:pt x="29" y="117"/>
                      <a:pt x="28" y="117"/>
                      <a:pt x="27" y="117"/>
                    </a:cubicBezTo>
                    <a:cubicBezTo>
                      <a:pt x="27" y="117"/>
                      <a:pt x="26" y="117"/>
                      <a:pt x="26" y="117"/>
                    </a:cubicBezTo>
                    <a:cubicBezTo>
                      <a:pt x="26" y="117"/>
                      <a:pt x="26" y="117"/>
                      <a:pt x="26" y="118"/>
                    </a:cubicBezTo>
                    <a:cubicBezTo>
                      <a:pt x="26" y="118"/>
                      <a:pt x="26"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3" y="118"/>
                    </a:cubicBezTo>
                    <a:cubicBezTo>
                      <a:pt x="23" y="118"/>
                      <a:pt x="23" y="118"/>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2" y="119"/>
                      <a:pt x="22" y="119"/>
                    </a:cubicBezTo>
                    <a:cubicBezTo>
                      <a:pt x="22" y="119"/>
                      <a:pt x="22" y="119"/>
                      <a:pt x="22" y="119"/>
                    </a:cubicBezTo>
                    <a:cubicBezTo>
                      <a:pt x="22" y="119"/>
                      <a:pt x="22" y="119"/>
                      <a:pt x="22"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20"/>
                      <a:pt x="21" y="120"/>
                      <a:pt x="21" y="120"/>
                    </a:cubicBezTo>
                    <a:cubicBezTo>
                      <a:pt x="21" y="120"/>
                      <a:pt x="21" y="120"/>
                      <a:pt x="21" y="120"/>
                    </a:cubicBezTo>
                    <a:cubicBezTo>
                      <a:pt x="21" y="120"/>
                      <a:pt x="21" y="120"/>
                      <a:pt x="21" y="120"/>
                    </a:cubicBezTo>
                    <a:cubicBezTo>
                      <a:pt x="20" y="120"/>
                      <a:pt x="20" y="120"/>
                      <a:pt x="20" y="120"/>
                    </a:cubicBezTo>
                    <a:cubicBezTo>
                      <a:pt x="20" y="120"/>
                      <a:pt x="20" y="120"/>
                      <a:pt x="20" y="120"/>
                    </a:cubicBezTo>
                    <a:cubicBezTo>
                      <a:pt x="20" y="120"/>
                      <a:pt x="20" y="120"/>
                      <a:pt x="20" y="120"/>
                    </a:cubicBezTo>
                    <a:cubicBezTo>
                      <a:pt x="20" y="120"/>
                      <a:pt x="20" y="120"/>
                      <a:pt x="20" y="120"/>
                    </a:cubicBezTo>
                    <a:cubicBezTo>
                      <a:pt x="19" y="120"/>
                      <a:pt x="19" y="120"/>
                      <a:pt x="19" y="120"/>
                    </a:cubicBezTo>
                    <a:cubicBezTo>
                      <a:pt x="19" y="120"/>
                      <a:pt x="19" y="120"/>
                      <a:pt x="18" y="120"/>
                    </a:cubicBezTo>
                    <a:cubicBezTo>
                      <a:pt x="18" y="121"/>
                      <a:pt x="17" y="121"/>
                      <a:pt x="17" y="121"/>
                    </a:cubicBezTo>
                    <a:cubicBezTo>
                      <a:pt x="16" y="121"/>
                      <a:pt x="15" y="122"/>
                      <a:pt x="15" y="122"/>
                    </a:cubicBezTo>
                    <a:cubicBezTo>
                      <a:pt x="14" y="122"/>
                      <a:pt x="13" y="122"/>
                      <a:pt x="12" y="122"/>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1" y="123"/>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0" y="125"/>
                      <a:pt x="10" y="125"/>
                    </a:cubicBezTo>
                    <a:cubicBezTo>
                      <a:pt x="10" y="125"/>
                      <a:pt x="10" y="125"/>
                      <a:pt x="10" y="125"/>
                    </a:cubicBezTo>
                    <a:cubicBezTo>
                      <a:pt x="10" y="125"/>
                      <a:pt x="10" y="125"/>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7"/>
                      <a:pt x="10" y="127"/>
                      <a:pt x="10" y="127"/>
                    </a:cubicBezTo>
                    <a:cubicBezTo>
                      <a:pt x="10" y="127"/>
                      <a:pt x="10" y="127"/>
                      <a:pt x="10" y="127"/>
                    </a:cubicBezTo>
                    <a:cubicBezTo>
                      <a:pt x="10" y="127"/>
                      <a:pt x="10" y="127"/>
                      <a:pt x="10" y="127"/>
                    </a:cubicBezTo>
                    <a:cubicBezTo>
                      <a:pt x="10" y="127"/>
                      <a:pt x="10" y="127"/>
                      <a:pt x="10" y="128"/>
                    </a:cubicBezTo>
                    <a:cubicBezTo>
                      <a:pt x="10" y="128"/>
                      <a:pt x="10" y="128"/>
                      <a:pt x="10" y="128"/>
                    </a:cubicBezTo>
                    <a:cubicBezTo>
                      <a:pt x="10" y="128"/>
                      <a:pt x="10" y="128"/>
                      <a:pt x="10" y="129"/>
                    </a:cubicBezTo>
                    <a:cubicBezTo>
                      <a:pt x="10" y="129"/>
                      <a:pt x="10" y="129"/>
                      <a:pt x="10" y="129"/>
                    </a:cubicBezTo>
                    <a:cubicBezTo>
                      <a:pt x="10" y="129"/>
                      <a:pt x="10" y="129"/>
                      <a:pt x="10" y="129"/>
                    </a:cubicBezTo>
                    <a:cubicBezTo>
                      <a:pt x="10" y="129"/>
                      <a:pt x="10" y="129"/>
                      <a:pt x="10" y="129"/>
                    </a:cubicBezTo>
                    <a:cubicBezTo>
                      <a:pt x="10" y="129"/>
                      <a:pt x="10" y="130"/>
                      <a:pt x="10" y="130"/>
                    </a:cubicBezTo>
                    <a:cubicBezTo>
                      <a:pt x="10" y="130"/>
                      <a:pt x="10" y="130"/>
                      <a:pt x="10" y="131"/>
                    </a:cubicBezTo>
                    <a:cubicBezTo>
                      <a:pt x="10" y="131"/>
                      <a:pt x="10" y="131"/>
                      <a:pt x="10" y="131"/>
                    </a:cubicBezTo>
                    <a:cubicBezTo>
                      <a:pt x="10" y="131"/>
                      <a:pt x="10" y="131"/>
                      <a:pt x="9" y="131"/>
                    </a:cubicBezTo>
                    <a:cubicBezTo>
                      <a:pt x="9" y="131"/>
                      <a:pt x="9" y="131"/>
                      <a:pt x="9" y="132"/>
                    </a:cubicBezTo>
                    <a:cubicBezTo>
                      <a:pt x="9" y="132"/>
                      <a:pt x="9" y="132"/>
                      <a:pt x="9" y="132"/>
                    </a:cubicBezTo>
                    <a:cubicBezTo>
                      <a:pt x="9" y="132"/>
                      <a:pt x="9" y="133"/>
                      <a:pt x="9" y="134"/>
                    </a:cubicBezTo>
                    <a:cubicBezTo>
                      <a:pt x="10" y="134"/>
                      <a:pt x="10" y="134"/>
                      <a:pt x="10" y="134"/>
                    </a:cubicBezTo>
                    <a:cubicBezTo>
                      <a:pt x="10" y="134"/>
                      <a:pt x="10" y="134"/>
                      <a:pt x="10" y="134"/>
                    </a:cubicBezTo>
                    <a:cubicBezTo>
                      <a:pt x="10" y="134"/>
                      <a:pt x="10" y="134"/>
                      <a:pt x="10" y="135"/>
                    </a:cubicBezTo>
                    <a:cubicBezTo>
                      <a:pt x="10" y="135"/>
                      <a:pt x="10" y="135"/>
                      <a:pt x="10" y="135"/>
                    </a:cubicBezTo>
                    <a:cubicBezTo>
                      <a:pt x="10" y="135"/>
                      <a:pt x="10" y="135"/>
                      <a:pt x="9" y="135"/>
                    </a:cubicBezTo>
                    <a:cubicBezTo>
                      <a:pt x="9" y="135"/>
                      <a:pt x="9" y="135"/>
                      <a:pt x="9" y="135"/>
                    </a:cubicBezTo>
                    <a:cubicBezTo>
                      <a:pt x="9" y="135"/>
                      <a:pt x="9" y="135"/>
                      <a:pt x="9" y="135"/>
                    </a:cubicBezTo>
                    <a:cubicBezTo>
                      <a:pt x="9" y="135"/>
                      <a:pt x="9" y="135"/>
                      <a:pt x="9" y="135"/>
                    </a:cubicBezTo>
                    <a:cubicBezTo>
                      <a:pt x="9" y="136"/>
                      <a:pt x="9" y="136"/>
                      <a:pt x="9" y="136"/>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8" y="139"/>
                      <a:pt x="8" y="139"/>
                      <a:pt x="8" y="140"/>
                    </a:cubicBezTo>
                    <a:cubicBezTo>
                      <a:pt x="8" y="140"/>
                      <a:pt x="8" y="140"/>
                      <a:pt x="8" y="140"/>
                    </a:cubicBezTo>
                    <a:cubicBezTo>
                      <a:pt x="8" y="141"/>
                      <a:pt x="8" y="141"/>
                      <a:pt x="8" y="141"/>
                    </a:cubicBezTo>
                    <a:cubicBezTo>
                      <a:pt x="8" y="141"/>
                      <a:pt x="8" y="141"/>
                      <a:pt x="8" y="141"/>
                    </a:cubicBezTo>
                    <a:cubicBezTo>
                      <a:pt x="8" y="141"/>
                      <a:pt x="8" y="141"/>
                      <a:pt x="8" y="141"/>
                    </a:cubicBezTo>
                    <a:cubicBezTo>
                      <a:pt x="8" y="141"/>
                      <a:pt x="8" y="141"/>
                      <a:pt x="8" y="141"/>
                    </a:cubicBezTo>
                    <a:cubicBezTo>
                      <a:pt x="8" y="141"/>
                      <a:pt x="8" y="141"/>
                      <a:pt x="8" y="141"/>
                    </a:cubicBezTo>
                    <a:cubicBezTo>
                      <a:pt x="8" y="142"/>
                      <a:pt x="8" y="142"/>
                      <a:pt x="8" y="142"/>
                    </a:cubicBezTo>
                    <a:cubicBezTo>
                      <a:pt x="8" y="142"/>
                      <a:pt x="8" y="142"/>
                      <a:pt x="9" y="142"/>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10" y="143"/>
                    </a:cubicBezTo>
                    <a:cubicBezTo>
                      <a:pt x="10" y="143"/>
                      <a:pt x="10" y="143"/>
                      <a:pt x="10" y="143"/>
                    </a:cubicBezTo>
                    <a:cubicBezTo>
                      <a:pt x="11" y="143"/>
                      <a:pt x="12" y="143"/>
                      <a:pt x="13" y="143"/>
                    </a:cubicBezTo>
                    <a:cubicBezTo>
                      <a:pt x="13" y="143"/>
                      <a:pt x="13" y="143"/>
                      <a:pt x="13" y="143"/>
                    </a:cubicBezTo>
                    <a:cubicBezTo>
                      <a:pt x="14" y="143"/>
                      <a:pt x="14" y="143"/>
                      <a:pt x="15" y="143"/>
                    </a:cubicBezTo>
                    <a:cubicBezTo>
                      <a:pt x="15" y="142"/>
                      <a:pt x="15" y="142"/>
                      <a:pt x="15" y="142"/>
                    </a:cubicBezTo>
                    <a:cubicBezTo>
                      <a:pt x="15" y="142"/>
                      <a:pt x="15" y="142"/>
                      <a:pt x="15" y="142"/>
                    </a:cubicBezTo>
                    <a:cubicBezTo>
                      <a:pt x="15" y="142"/>
                      <a:pt x="15" y="142"/>
                      <a:pt x="15" y="142"/>
                    </a:cubicBezTo>
                    <a:cubicBezTo>
                      <a:pt x="16" y="142"/>
                      <a:pt x="16" y="142"/>
                      <a:pt x="16" y="142"/>
                    </a:cubicBezTo>
                    <a:cubicBezTo>
                      <a:pt x="16" y="142"/>
                      <a:pt x="16" y="142"/>
                      <a:pt x="16" y="142"/>
                    </a:cubicBezTo>
                    <a:cubicBezTo>
                      <a:pt x="16" y="142"/>
                      <a:pt x="17" y="142"/>
                      <a:pt x="17" y="142"/>
                    </a:cubicBezTo>
                    <a:cubicBezTo>
                      <a:pt x="17" y="142"/>
                      <a:pt x="17" y="142"/>
                      <a:pt x="17" y="142"/>
                    </a:cubicBezTo>
                    <a:cubicBezTo>
                      <a:pt x="17" y="142"/>
                      <a:pt x="17" y="142"/>
                      <a:pt x="17" y="142"/>
                    </a:cubicBezTo>
                    <a:cubicBezTo>
                      <a:pt x="17" y="142"/>
                      <a:pt x="17" y="142"/>
                      <a:pt x="17" y="142"/>
                    </a:cubicBezTo>
                    <a:cubicBezTo>
                      <a:pt x="18" y="142"/>
                      <a:pt x="18" y="141"/>
                      <a:pt x="18" y="141"/>
                    </a:cubicBezTo>
                    <a:cubicBezTo>
                      <a:pt x="18" y="141"/>
                      <a:pt x="18" y="141"/>
                      <a:pt x="18" y="141"/>
                    </a:cubicBezTo>
                    <a:cubicBezTo>
                      <a:pt x="18" y="141"/>
                      <a:pt x="19" y="141"/>
                      <a:pt x="19" y="141"/>
                    </a:cubicBezTo>
                    <a:cubicBezTo>
                      <a:pt x="19" y="141"/>
                      <a:pt x="19" y="141"/>
                      <a:pt x="20" y="141"/>
                    </a:cubicBezTo>
                    <a:cubicBezTo>
                      <a:pt x="20" y="141"/>
                      <a:pt x="20" y="141"/>
                      <a:pt x="20" y="141"/>
                    </a:cubicBezTo>
                    <a:cubicBezTo>
                      <a:pt x="20" y="141"/>
                      <a:pt x="21" y="141"/>
                      <a:pt x="21" y="141"/>
                    </a:cubicBezTo>
                    <a:cubicBezTo>
                      <a:pt x="21" y="141"/>
                      <a:pt x="21" y="141"/>
                      <a:pt x="21" y="141"/>
                    </a:cubicBezTo>
                    <a:cubicBezTo>
                      <a:pt x="21" y="141"/>
                      <a:pt x="21" y="141"/>
                      <a:pt x="21" y="141"/>
                    </a:cubicBezTo>
                    <a:cubicBezTo>
                      <a:pt x="21" y="141"/>
                      <a:pt x="21" y="141"/>
                      <a:pt x="21" y="140"/>
                    </a:cubicBezTo>
                    <a:cubicBezTo>
                      <a:pt x="22" y="140"/>
                      <a:pt x="22" y="140"/>
                      <a:pt x="23" y="140"/>
                    </a:cubicBezTo>
                    <a:cubicBezTo>
                      <a:pt x="24" y="140"/>
                      <a:pt x="25" y="139"/>
                      <a:pt x="26" y="139"/>
                    </a:cubicBezTo>
                    <a:cubicBezTo>
                      <a:pt x="26" y="139"/>
                      <a:pt x="27" y="139"/>
                      <a:pt x="27" y="138"/>
                    </a:cubicBezTo>
                    <a:cubicBezTo>
                      <a:pt x="29" y="138"/>
                      <a:pt x="31" y="138"/>
                      <a:pt x="32" y="138"/>
                    </a:cubicBezTo>
                    <a:cubicBezTo>
                      <a:pt x="32" y="138"/>
                      <a:pt x="32" y="138"/>
                      <a:pt x="32" y="138"/>
                    </a:cubicBezTo>
                    <a:cubicBezTo>
                      <a:pt x="32" y="138"/>
                      <a:pt x="32" y="138"/>
                      <a:pt x="32" y="137"/>
                    </a:cubicBezTo>
                    <a:cubicBezTo>
                      <a:pt x="32" y="137"/>
                      <a:pt x="32" y="137"/>
                      <a:pt x="32" y="137"/>
                    </a:cubicBezTo>
                    <a:cubicBezTo>
                      <a:pt x="32" y="137"/>
                      <a:pt x="33" y="137"/>
                      <a:pt x="33" y="137"/>
                    </a:cubicBezTo>
                    <a:cubicBezTo>
                      <a:pt x="33" y="137"/>
                      <a:pt x="33" y="137"/>
                      <a:pt x="33" y="137"/>
                    </a:cubicBezTo>
                    <a:cubicBezTo>
                      <a:pt x="33" y="137"/>
                      <a:pt x="33" y="137"/>
                      <a:pt x="33" y="137"/>
                    </a:cubicBezTo>
                    <a:cubicBezTo>
                      <a:pt x="33" y="137"/>
                      <a:pt x="33" y="137"/>
                      <a:pt x="33" y="137"/>
                    </a:cubicBezTo>
                    <a:cubicBezTo>
                      <a:pt x="33" y="137"/>
                      <a:pt x="33"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6"/>
                      <a:pt x="34" y="136"/>
                      <a:pt x="34" y="136"/>
                    </a:cubicBezTo>
                    <a:cubicBezTo>
                      <a:pt x="34" y="136"/>
                      <a:pt x="34" y="136"/>
                      <a:pt x="34" y="136"/>
                    </a:cubicBezTo>
                    <a:cubicBezTo>
                      <a:pt x="34" y="136"/>
                      <a:pt x="34"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6" y="136"/>
                      <a:pt x="36" y="136"/>
                    </a:cubicBezTo>
                    <a:cubicBezTo>
                      <a:pt x="36" y="136"/>
                      <a:pt x="36" y="136"/>
                      <a:pt x="36" y="136"/>
                    </a:cubicBezTo>
                    <a:cubicBezTo>
                      <a:pt x="36" y="136"/>
                      <a:pt x="36" y="136"/>
                      <a:pt x="36" y="136"/>
                    </a:cubicBezTo>
                    <a:cubicBezTo>
                      <a:pt x="36" y="136"/>
                      <a:pt x="36" y="136"/>
                      <a:pt x="36"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8" y="136"/>
                    </a:cubicBezTo>
                    <a:cubicBezTo>
                      <a:pt x="38" y="136"/>
                      <a:pt x="38" y="136"/>
                      <a:pt x="38" y="136"/>
                    </a:cubicBezTo>
                    <a:cubicBezTo>
                      <a:pt x="38" y="136"/>
                      <a:pt x="38" y="136"/>
                      <a:pt x="38" y="136"/>
                    </a:cubicBezTo>
                    <a:cubicBezTo>
                      <a:pt x="38" y="136"/>
                      <a:pt x="38" y="136"/>
                      <a:pt x="38" y="136"/>
                    </a:cubicBezTo>
                    <a:cubicBezTo>
                      <a:pt x="38" y="135"/>
                      <a:pt x="38" y="135"/>
                      <a:pt x="38" y="135"/>
                    </a:cubicBezTo>
                    <a:cubicBezTo>
                      <a:pt x="38" y="135"/>
                      <a:pt x="38" y="135"/>
                      <a:pt x="38" y="135"/>
                    </a:cubicBezTo>
                    <a:cubicBezTo>
                      <a:pt x="38" y="135"/>
                      <a:pt x="38" y="135"/>
                      <a:pt x="38" y="135"/>
                    </a:cubicBezTo>
                    <a:cubicBezTo>
                      <a:pt x="39" y="135"/>
                      <a:pt x="39" y="135"/>
                      <a:pt x="39" y="135"/>
                    </a:cubicBezTo>
                    <a:cubicBezTo>
                      <a:pt x="39" y="135"/>
                      <a:pt x="39" y="135"/>
                      <a:pt x="39" y="135"/>
                    </a:cubicBezTo>
                    <a:cubicBezTo>
                      <a:pt x="39" y="135"/>
                      <a:pt x="39" y="135"/>
                      <a:pt x="39" y="135"/>
                    </a:cubicBezTo>
                    <a:cubicBezTo>
                      <a:pt x="39" y="135"/>
                      <a:pt x="39" y="135"/>
                      <a:pt x="39"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1" y="135"/>
                      <a:pt x="41" y="135"/>
                      <a:pt x="41" y="135"/>
                    </a:cubicBezTo>
                    <a:cubicBezTo>
                      <a:pt x="41" y="135"/>
                      <a:pt x="41" y="135"/>
                      <a:pt x="41" y="135"/>
                    </a:cubicBezTo>
                    <a:cubicBezTo>
                      <a:pt x="41" y="135"/>
                      <a:pt x="41" y="135"/>
                      <a:pt x="41" y="135"/>
                    </a:cubicBezTo>
                    <a:cubicBezTo>
                      <a:pt x="41" y="135"/>
                      <a:pt x="41" y="135"/>
                      <a:pt x="41" y="135"/>
                    </a:cubicBezTo>
                    <a:cubicBezTo>
                      <a:pt x="41" y="134"/>
                      <a:pt x="41" y="134"/>
                      <a:pt x="41" y="134"/>
                    </a:cubicBezTo>
                    <a:cubicBezTo>
                      <a:pt x="41" y="134"/>
                      <a:pt x="41" y="134"/>
                      <a:pt x="41" y="134"/>
                    </a:cubicBezTo>
                    <a:cubicBezTo>
                      <a:pt x="41" y="134"/>
                      <a:pt x="41"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3" y="134"/>
                    </a:cubicBezTo>
                    <a:cubicBezTo>
                      <a:pt x="43" y="134"/>
                      <a:pt x="43" y="134"/>
                      <a:pt x="43" y="134"/>
                    </a:cubicBezTo>
                    <a:cubicBezTo>
                      <a:pt x="43" y="134"/>
                      <a:pt x="43" y="134"/>
                      <a:pt x="43" y="134"/>
                    </a:cubicBezTo>
                    <a:cubicBezTo>
                      <a:pt x="43" y="134"/>
                      <a:pt x="43" y="134"/>
                      <a:pt x="43" y="134"/>
                    </a:cubicBezTo>
                    <a:cubicBezTo>
                      <a:pt x="43" y="134"/>
                      <a:pt x="43" y="134"/>
                      <a:pt x="43" y="134"/>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4" y="133"/>
                      <a:pt x="44" y="133"/>
                    </a:cubicBezTo>
                    <a:cubicBezTo>
                      <a:pt x="44" y="133"/>
                      <a:pt x="44" y="133"/>
                      <a:pt x="45" y="133"/>
                    </a:cubicBezTo>
                    <a:cubicBezTo>
                      <a:pt x="45" y="133"/>
                      <a:pt x="45" y="133"/>
                      <a:pt x="45" y="133"/>
                    </a:cubicBezTo>
                    <a:cubicBezTo>
                      <a:pt x="45" y="133"/>
                      <a:pt x="45" y="133"/>
                      <a:pt x="45" y="133"/>
                    </a:cubicBezTo>
                    <a:cubicBezTo>
                      <a:pt x="45" y="133"/>
                      <a:pt x="45" y="133"/>
                      <a:pt x="45" y="133"/>
                    </a:cubicBezTo>
                    <a:cubicBezTo>
                      <a:pt x="45" y="133"/>
                      <a:pt x="45" y="133"/>
                      <a:pt x="45" y="133"/>
                    </a:cubicBezTo>
                    <a:cubicBezTo>
                      <a:pt x="45" y="132"/>
                      <a:pt x="46" y="132"/>
                      <a:pt x="46" y="132"/>
                    </a:cubicBezTo>
                    <a:cubicBezTo>
                      <a:pt x="46" y="132"/>
                      <a:pt x="46" y="132"/>
                      <a:pt x="46" y="132"/>
                    </a:cubicBezTo>
                    <a:cubicBezTo>
                      <a:pt x="46" y="132"/>
                      <a:pt x="46" y="132"/>
                      <a:pt x="46" y="132"/>
                    </a:cubicBezTo>
                    <a:cubicBezTo>
                      <a:pt x="47" y="132"/>
                      <a:pt x="47" y="132"/>
                      <a:pt x="47" y="132"/>
                    </a:cubicBezTo>
                    <a:cubicBezTo>
                      <a:pt x="47" y="132"/>
                      <a:pt x="47" y="132"/>
                      <a:pt x="47" y="132"/>
                    </a:cubicBezTo>
                    <a:cubicBezTo>
                      <a:pt x="47" y="132"/>
                      <a:pt x="47" y="132"/>
                      <a:pt x="47" y="132"/>
                    </a:cubicBezTo>
                    <a:cubicBezTo>
                      <a:pt x="47" y="132"/>
                      <a:pt x="47" y="132"/>
                      <a:pt x="48" y="132"/>
                    </a:cubicBezTo>
                    <a:cubicBezTo>
                      <a:pt x="48" y="132"/>
                      <a:pt x="48" y="132"/>
                      <a:pt x="48" y="132"/>
                    </a:cubicBezTo>
                    <a:cubicBezTo>
                      <a:pt x="48" y="132"/>
                      <a:pt x="48" y="132"/>
                      <a:pt x="48" y="132"/>
                    </a:cubicBezTo>
                    <a:cubicBezTo>
                      <a:pt x="48" y="132"/>
                      <a:pt x="48" y="132"/>
                      <a:pt x="48" y="132"/>
                    </a:cubicBezTo>
                    <a:cubicBezTo>
                      <a:pt x="48" y="132"/>
                      <a:pt x="48" y="132"/>
                      <a:pt x="48" y="132"/>
                    </a:cubicBezTo>
                    <a:cubicBezTo>
                      <a:pt x="48" y="131"/>
                      <a:pt x="48" y="131"/>
                      <a:pt x="48" y="131"/>
                    </a:cubicBezTo>
                    <a:cubicBezTo>
                      <a:pt x="48" y="131"/>
                      <a:pt x="48" y="131"/>
                      <a:pt x="48" y="131"/>
                    </a:cubicBezTo>
                    <a:cubicBezTo>
                      <a:pt x="49" y="131"/>
                      <a:pt x="49" y="131"/>
                      <a:pt x="49" y="131"/>
                    </a:cubicBezTo>
                    <a:cubicBezTo>
                      <a:pt x="49" y="131"/>
                      <a:pt x="49" y="131"/>
                      <a:pt x="49" y="131"/>
                    </a:cubicBezTo>
                    <a:cubicBezTo>
                      <a:pt x="49" y="131"/>
                      <a:pt x="49" y="131"/>
                      <a:pt x="49" y="131"/>
                    </a:cubicBezTo>
                    <a:cubicBezTo>
                      <a:pt x="49" y="131"/>
                      <a:pt x="49"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0"/>
                      <a:pt x="50" y="130"/>
                      <a:pt x="51" y="130"/>
                    </a:cubicBezTo>
                    <a:cubicBezTo>
                      <a:pt x="51" y="130"/>
                      <a:pt x="51" y="130"/>
                      <a:pt x="51" y="130"/>
                    </a:cubicBezTo>
                    <a:cubicBezTo>
                      <a:pt x="51" y="130"/>
                      <a:pt x="51" y="130"/>
                      <a:pt x="51" y="130"/>
                    </a:cubicBezTo>
                    <a:cubicBezTo>
                      <a:pt x="51" y="130"/>
                      <a:pt x="51" y="130"/>
                      <a:pt x="51" y="130"/>
                    </a:cubicBezTo>
                    <a:cubicBezTo>
                      <a:pt x="51" y="130"/>
                      <a:pt x="52" y="130"/>
                      <a:pt x="52" y="130"/>
                    </a:cubicBezTo>
                    <a:cubicBezTo>
                      <a:pt x="53" y="129"/>
                      <a:pt x="53" y="129"/>
                      <a:pt x="54" y="129"/>
                    </a:cubicBezTo>
                    <a:cubicBezTo>
                      <a:pt x="54" y="129"/>
                      <a:pt x="55" y="128"/>
                      <a:pt x="55" y="128"/>
                    </a:cubicBezTo>
                    <a:cubicBezTo>
                      <a:pt x="56" y="128"/>
                      <a:pt x="56" y="128"/>
                      <a:pt x="57" y="128"/>
                    </a:cubicBezTo>
                    <a:cubicBezTo>
                      <a:pt x="57" y="105"/>
                      <a:pt x="57" y="105"/>
                      <a:pt x="57" y="105"/>
                    </a:cubicBezTo>
                    <a:close/>
                    <a:moveTo>
                      <a:pt x="57" y="146"/>
                    </a:moveTo>
                    <a:cubicBezTo>
                      <a:pt x="57" y="167"/>
                      <a:pt x="57" y="167"/>
                      <a:pt x="57" y="167"/>
                    </a:cubicBezTo>
                    <a:cubicBezTo>
                      <a:pt x="57" y="167"/>
                      <a:pt x="57"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5" y="168"/>
                      <a:pt x="55" y="168"/>
                      <a:pt x="55" y="168"/>
                    </a:cubicBezTo>
                    <a:cubicBezTo>
                      <a:pt x="55" y="168"/>
                      <a:pt x="55" y="168"/>
                      <a:pt x="55"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3" y="169"/>
                      <a:pt x="53" y="169"/>
                      <a:pt x="52" y="169"/>
                    </a:cubicBezTo>
                    <a:cubicBezTo>
                      <a:pt x="52" y="169"/>
                      <a:pt x="52" y="169"/>
                      <a:pt x="52" y="169"/>
                    </a:cubicBezTo>
                    <a:cubicBezTo>
                      <a:pt x="52" y="169"/>
                      <a:pt x="52" y="169"/>
                      <a:pt x="52" y="169"/>
                    </a:cubicBezTo>
                    <a:cubicBezTo>
                      <a:pt x="52" y="169"/>
                      <a:pt x="52" y="169"/>
                      <a:pt x="52" y="169"/>
                    </a:cubicBezTo>
                    <a:cubicBezTo>
                      <a:pt x="51" y="170"/>
                      <a:pt x="51" y="170"/>
                      <a:pt x="51" y="170"/>
                    </a:cubicBezTo>
                    <a:cubicBezTo>
                      <a:pt x="51" y="170"/>
                      <a:pt x="51" y="170"/>
                      <a:pt x="51" y="170"/>
                    </a:cubicBezTo>
                    <a:cubicBezTo>
                      <a:pt x="51" y="170"/>
                      <a:pt x="50" y="170"/>
                      <a:pt x="50" y="170"/>
                    </a:cubicBezTo>
                    <a:cubicBezTo>
                      <a:pt x="50" y="170"/>
                      <a:pt x="50" y="170"/>
                      <a:pt x="50" y="170"/>
                    </a:cubicBezTo>
                    <a:cubicBezTo>
                      <a:pt x="50" y="170"/>
                      <a:pt x="50" y="170"/>
                      <a:pt x="49" y="170"/>
                    </a:cubicBezTo>
                    <a:cubicBezTo>
                      <a:pt x="49" y="170"/>
                      <a:pt x="49" y="170"/>
                      <a:pt x="49" y="170"/>
                    </a:cubicBezTo>
                    <a:cubicBezTo>
                      <a:pt x="49" y="170"/>
                      <a:pt x="49" y="170"/>
                      <a:pt x="49" y="170"/>
                    </a:cubicBezTo>
                    <a:cubicBezTo>
                      <a:pt x="49" y="170"/>
                      <a:pt x="49" y="170"/>
                      <a:pt x="49" y="170"/>
                    </a:cubicBezTo>
                    <a:cubicBezTo>
                      <a:pt x="49" y="171"/>
                      <a:pt x="49" y="171"/>
                      <a:pt x="49" y="171"/>
                    </a:cubicBezTo>
                    <a:cubicBezTo>
                      <a:pt x="49" y="171"/>
                      <a:pt x="49" y="171"/>
                      <a:pt x="48" y="171"/>
                    </a:cubicBezTo>
                    <a:cubicBezTo>
                      <a:pt x="48" y="171"/>
                      <a:pt x="48" y="171"/>
                      <a:pt x="48" y="171"/>
                    </a:cubicBezTo>
                    <a:cubicBezTo>
                      <a:pt x="48" y="171"/>
                      <a:pt x="48" y="171"/>
                      <a:pt x="48" y="171"/>
                    </a:cubicBezTo>
                    <a:cubicBezTo>
                      <a:pt x="48" y="171"/>
                      <a:pt x="48" y="171"/>
                      <a:pt x="48" y="171"/>
                    </a:cubicBezTo>
                    <a:cubicBezTo>
                      <a:pt x="48" y="171"/>
                      <a:pt x="48" y="171"/>
                      <a:pt x="48" y="171"/>
                    </a:cubicBezTo>
                    <a:cubicBezTo>
                      <a:pt x="47" y="171"/>
                      <a:pt x="47" y="171"/>
                      <a:pt x="47" y="171"/>
                    </a:cubicBezTo>
                    <a:cubicBezTo>
                      <a:pt x="47" y="171"/>
                      <a:pt x="47" y="171"/>
                      <a:pt x="47" y="171"/>
                    </a:cubicBezTo>
                    <a:cubicBezTo>
                      <a:pt x="47" y="171"/>
                      <a:pt x="47" y="171"/>
                      <a:pt x="47" y="171"/>
                    </a:cubicBezTo>
                    <a:cubicBezTo>
                      <a:pt x="47" y="171"/>
                      <a:pt x="46" y="171"/>
                      <a:pt x="46" y="171"/>
                    </a:cubicBezTo>
                    <a:cubicBezTo>
                      <a:pt x="46" y="171"/>
                      <a:pt x="46" y="171"/>
                      <a:pt x="46" y="171"/>
                    </a:cubicBezTo>
                    <a:cubicBezTo>
                      <a:pt x="46" y="171"/>
                      <a:pt x="46" y="171"/>
                      <a:pt x="46" y="172"/>
                    </a:cubicBezTo>
                    <a:cubicBezTo>
                      <a:pt x="46" y="172"/>
                      <a:pt x="46" y="172"/>
                      <a:pt x="46" y="172"/>
                    </a:cubicBezTo>
                    <a:cubicBezTo>
                      <a:pt x="46" y="172"/>
                      <a:pt x="46" y="172"/>
                      <a:pt x="46" y="172"/>
                    </a:cubicBezTo>
                    <a:cubicBezTo>
                      <a:pt x="46" y="172"/>
                      <a:pt x="46" y="172"/>
                      <a:pt x="46" y="172"/>
                    </a:cubicBezTo>
                    <a:cubicBezTo>
                      <a:pt x="46" y="172"/>
                      <a:pt x="46" y="172"/>
                      <a:pt x="46" y="172"/>
                    </a:cubicBezTo>
                    <a:cubicBezTo>
                      <a:pt x="46" y="172"/>
                      <a:pt x="45" y="172"/>
                      <a:pt x="45" y="172"/>
                    </a:cubicBezTo>
                    <a:cubicBezTo>
                      <a:pt x="45" y="172"/>
                      <a:pt x="45" y="172"/>
                      <a:pt x="45" y="172"/>
                    </a:cubicBezTo>
                    <a:cubicBezTo>
                      <a:pt x="45" y="172"/>
                      <a:pt x="45" y="172"/>
                      <a:pt x="45" y="172"/>
                    </a:cubicBezTo>
                    <a:cubicBezTo>
                      <a:pt x="45" y="172"/>
                      <a:pt x="45" y="172"/>
                      <a:pt x="45" y="172"/>
                    </a:cubicBezTo>
                    <a:cubicBezTo>
                      <a:pt x="45" y="172"/>
                      <a:pt x="45" y="172"/>
                      <a:pt x="45" y="172"/>
                    </a:cubicBezTo>
                    <a:cubicBezTo>
                      <a:pt x="45" y="172"/>
                      <a:pt x="45" y="172"/>
                      <a:pt x="44" y="172"/>
                    </a:cubicBezTo>
                    <a:cubicBezTo>
                      <a:pt x="43" y="172"/>
                      <a:pt x="42" y="173"/>
                      <a:pt x="41" y="173"/>
                    </a:cubicBezTo>
                    <a:cubicBezTo>
                      <a:pt x="41" y="173"/>
                      <a:pt x="41" y="173"/>
                      <a:pt x="41" y="173"/>
                    </a:cubicBezTo>
                    <a:cubicBezTo>
                      <a:pt x="40" y="173"/>
                      <a:pt x="39" y="173"/>
                      <a:pt x="38" y="174"/>
                    </a:cubicBezTo>
                    <a:cubicBezTo>
                      <a:pt x="37" y="174"/>
                      <a:pt x="36" y="174"/>
                      <a:pt x="36" y="174"/>
                    </a:cubicBezTo>
                    <a:cubicBezTo>
                      <a:pt x="36" y="174"/>
                      <a:pt x="36" y="174"/>
                      <a:pt x="36" y="174"/>
                    </a:cubicBezTo>
                    <a:cubicBezTo>
                      <a:pt x="35" y="174"/>
                      <a:pt x="35" y="174"/>
                      <a:pt x="35" y="174"/>
                    </a:cubicBezTo>
                    <a:cubicBezTo>
                      <a:pt x="34" y="174"/>
                      <a:pt x="34" y="174"/>
                      <a:pt x="34" y="174"/>
                    </a:cubicBezTo>
                    <a:cubicBezTo>
                      <a:pt x="34" y="175"/>
                      <a:pt x="34" y="175"/>
                      <a:pt x="34" y="175"/>
                    </a:cubicBezTo>
                    <a:cubicBezTo>
                      <a:pt x="34" y="175"/>
                      <a:pt x="33" y="175"/>
                      <a:pt x="33" y="175"/>
                    </a:cubicBezTo>
                    <a:cubicBezTo>
                      <a:pt x="33" y="175"/>
                      <a:pt x="33" y="175"/>
                      <a:pt x="33" y="175"/>
                    </a:cubicBezTo>
                    <a:cubicBezTo>
                      <a:pt x="33" y="175"/>
                      <a:pt x="33" y="175"/>
                      <a:pt x="33" y="175"/>
                    </a:cubicBezTo>
                    <a:cubicBezTo>
                      <a:pt x="33" y="175"/>
                      <a:pt x="33" y="175"/>
                      <a:pt x="33" y="175"/>
                    </a:cubicBezTo>
                    <a:cubicBezTo>
                      <a:pt x="33" y="175"/>
                      <a:pt x="33" y="175"/>
                      <a:pt x="33" y="175"/>
                    </a:cubicBezTo>
                    <a:cubicBezTo>
                      <a:pt x="33" y="175"/>
                      <a:pt x="33" y="175"/>
                      <a:pt x="32" y="175"/>
                    </a:cubicBezTo>
                    <a:cubicBezTo>
                      <a:pt x="32" y="175"/>
                      <a:pt x="32" y="175"/>
                      <a:pt x="32" y="175"/>
                    </a:cubicBezTo>
                    <a:cubicBezTo>
                      <a:pt x="32" y="175"/>
                      <a:pt x="31" y="175"/>
                      <a:pt x="31" y="176"/>
                    </a:cubicBezTo>
                    <a:cubicBezTo>
                      <a:pt x="31" y="176"/>
                      <a:pt x="31" y="176"/>
                      <a:pt x="31" y="176"/>
                    </a:cubicBezTo>
                    <a:cubicBezTo>
                      <a:pt x="30" y="176"/>
                      <a:pt x="30" y="176"/>
                      <a:pt x="30" y="176"/>
                    </a:cubicBezTo>
                    <a:cubicBezTo>
                      <a:pt x="29" y="176"/>
                      <a:pt x="28" y="176"/>
                      <a:pt x="27" y="177"/>
                    </a:cubicBezTo>
                    <a:cubicBezTo>
                      <a:pt x="27" y="177"/>
                      <a:pt x="27" y="177"/>
                      <a:pt x="26" y="178"/>
                    </a:cubicBezTo>
                    <a:cubicBezTo>
                      <a:pt x="26" y="179"/>
                      <a:pt x="26" y="180"/>
                      <a:pt x="26" y="181"/>
                    </a:cubicBezTo>
                    <a:cubicBezTo>
                      <a:pt x="26" y="181"/>
                      <a:pt x="26" y="181"/>
                      <a:pt x="26" y="181"/>
                    </a:cubicBezTo>
                    <a:cubicBezTo>
                      <a:pt x="26" y="181"/>
                      <a:pt x="26" y="181"/>
                      <a:pt x="26" y="181"/>
                    </a:cubicBezTo>
                    <a:cubicBezTo>
                      <a:pt x="26" y="181"/>
                      <a:pt x="26" y="181"/>
                      <a:pt x="26" y="181"/>
                    </a:cubicBezTo>
                    <a:cubicBezTo>
                      <a:pt x="25" y="182"/>
                      <a:pt x="25" y="182"/>
                      <a:pt x="26" y="183"/>
                    </a:cubicBezTo>
                    <a:cubicBezTo>
                      <a:pt x="25" y="183"/>
                      <a:pt x="25" y="183"/>
                      <a:pt x="25" y="183"/>
                    </a:cubicBezTo>
                    <a:cubicBezTo>
                      <a:pt x="25" y="184"/>
                      <a:pt x="25" y="185"/>
                      <a:pt x="25" y="185"/>
                    </a:cubicBezTo>
                    <a:cubicBezTo>
                      <a:pt x="25" y="185"/>
                      <a:pt x="25" y="185"/>
                      <a:pt x="25" y="186"/>
                    </a:cubicBezTo>
                    <a:cubicBezTo>
                      <a:pt x="25" y="187"/>
                      <a:pt x="25" y="189"/>
                      <a:pt x="25" y="190"/>
                    </a:cubicBezTo>
                    <a:cubicBezTo>
                      <a:pt x="25" y="191"/>
                      <a:pt x="25" y="193"/>
                      <a:pt x="25" y="193"/>
                    </a:cubicBezTo>
                    <a:cubicBezTo>
                      <a:pt x="25" y="193"/>
                      <a:pt x="25" y="194"/>
                      <a:pt x="25" y="194"/>
                    </a:cubicBezTo>
                    <a:cubicBezTo>
                      <a:pt x="26" y="194"/>
                      <a:pt x="28" y="194"/>
                      <a:pt x="29" y="194"/>
                    </a:cubicBezTo>
                    <a:cubicBezTo>
                      <a:pt x="29" y="193"/>
                      <a:pt x="29" y="193"/>
                      <a:pt x="29" y="193"/>
                    </a:cubicBezTo>
                    <a:cubicBezTo>
                      <a:pt x="29" y="193"/>
                      <a:pt x="29" y="193"/>
                      <a:pt x="30" y="193"/>
                    </a:cubicBezTo>
                    <a:cubicBezTo>
                      <a:pt x="30" y="193"/>
                      <a:pt x="30" y="193"/>
                      <a:pt x="30" y="193"/>
                    </a:cubicBezTo>
                    <a:cubicBezTo>
                      <a:pt x="30" y="193"/>
                      <a:pt x="30" y="193"/>
                      <a:pt x="30" y="193"/>
                    </a:cubicBezTo>
                    <a:cubicBezTo>
                      <a:pt x="30" y="193"/>
                      <a:pt x="30" y="193"/>
                      <a:pt x="30" y="193"/>
                    </a:cubicBezTo>
                    <a:cubicBezTo>
                      <a:pt x="30" y="193"/>
                      <a:pt x="30" y="193"/>
                      <a:pt x="30" y="193"/>
                    </a:cubicBezTo>
                    <a:cubicBezTo>
                      <a:pt x="30" y="193"/>
                      <a:pt x="30"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3" y="193"/>
                      <a:pt x="33" y="193"/>
                      <a:pt x="33" y="193"/>
                    </a:cubicBezTo>
                    <a:cubicBezTo>
                      <a:pt x="33" y="193"/>
                      <a:pt x="33" y="193"/>
                      <a:pt x="33" y="193"/>
                    </a:cubicBezTo>
                    <a:cubicBezTo>
                      <a:pt x="33" y="193"/>
                      <a:pt x="33" y="193"/>
                      <a:pt x="33" y="193"/>
                    </a:cubicBezTo>
                    <a:cubicBezTo>
                      <a:pt x="33" y="193"/>
                      <a:pt x="33" y="193"/>
                      <a:pt x="33" y="193"/>
                    </a:cubicBezTo>
                    <a:cubicBezTo>
                      <a:pt x="33" y="193"/>
                      <a:pt x="33" y="193"/>
                      <a:pt x="34" y="193"/>
                    </a:cubicBezTo>
                    <a:cubicBezTo>
                      <a:pt x="34" y="193"/>
                      <a:pt x="34" y="193"/>
                      <a:pt x="34" y="193"/>
                    </a:cubicBezTo>
                    <a:cubicBezTo>
                      <a:pt x="34" y="192"/>
                      <a:pt x="34" y="192"/>
                      <a:pt x="34" y="192"/>
                    </a:cubicBezTo>
                    <a:cubicBezTo>
                      <a:pt x="34" y="192"/>
                      <a:pt x="34" y="192"/>
                      <a:pt x="34" y="192"/>
                    </a:cubicBezTo>
                    <a:cubicBezTo>
                      <a:pt x="35" y="192"/>
                      <a:pt x="36" y="192"/>
                      <a:pt x="36" y="192"/>
                    </a:cubicBezTo>
                    <a:cubicBezTo>
                      <a:pt x="36" y="192"/>
                      <a:pt x="36" y="192"/>
                      <a:pt x="36"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1"/>
                    </a:cubicBezTo>
                    <a:cubicBezTo>
                      <a:pt x="39" y="191"/>
                      <a:pt x="39" y="191"/>
                      <a:pt x="39" y="191"/>
                    </a:cubicBezTo>
                    <a:cubicBezTo>
                      <a:pt x="40" y="191"/>
                      <a:pt x="40" y="191"/>
                      <a:pt x="40" y="191"/>
                    </a:cubicBezTo>
                    <a:cubicBezTo>
                      <a:pt x="40" y="191"/>
                      <a:pt x="40" y="191"/>
                      <a:pt x="40" y="191"/>
                    </a:cubicBezTo>
                    <a:cubicBezTo>
                      <a:pt x="40" y="191"/>
                      <a:pt x="41" y="191"/>
                      <a:pt x="42" y="191"/>
                    </a:cubicBezTo>
                    <a:cubicBezTo>
                      <a:pt x="43" y="191"/>
                      <a:pt x="44" y="190"/>
                      <a:pt x="45" y="190"/>
                    </a:cubicBezTo>
                    <a:cubicBezTo>
                      <a:pt x="46" y="190"/>
                      <a:pt x="47" y="190"/>
                      <a:pt x="48" y="190"/>
                    </a:cubicBezTo>
                    <a:cubicBezTo>
                      <a:pt x="48" y="189"/>
                      <a:pt x="48" y="189"/>
                      <a:pt x="49" y="189"/>
                    </a:cubicBezTo>
                    <a:cubicBezTo>
                      <a:pt x="50" y="189"/>
                      <a:pt x="51" y="189"/>
                      <a:pt x="52" y="189"/>
                    </a:cubicBezTo>
                    <a:cubicBezTo>
                      <a:pt x="52" y="189"/>
                      <a:pt x="52" y="189"/>
                      <a:pt x="52" y="189"/>
                    </a:cubicBezTo>
                    <a:cubicBezTo>
                      <a:pt x="53" y="188"/>
                      <a:pt x="54" y="188"/>
                      <a:pt x="55" y="187"/>
                    </a:cubicBezTo>
                    <a:cubicBezTo>
                      <a:pt x="55" y="187"/>
                      <a:pt x="56" y="187"/>
                      <a:pt x="57" y="186"/>
                    </a:cubicBezTo>
                    <a:cubicBezTo>
                      <a:pt x="57" y="208"/>
                      <a:pt x="57" y="208"/>
                      <a:pt x="57" y="208"/>
                    </a:cubicBezTo>
                    <a:cubicBezTo>
                      <a:pt x="57" y="208"/>
                      <a:pt x="56" y="208"/>
                      <a:pt x="56" y="208"/>
                    </a:cubicBezTo>
                    <a:cubicBezTo>
                      <a:pt x="56" y="209"/>
                      <a:pt x="56" y="209"/>
                      <a:pt x="56" y="209"/>
                    </a:cubicBezTo>
                    <a:cubicBezTo>
                      <a:pt x="56" y="209"/>
                      <a:pt x="56" y="209"/>
                      <a:pt x="55" y="209"/>
                    </a:cubicBezTo>
                    <a:cubicBezTo>
                      <a:pt x="55" y="209"/>
                      <a:pt x="55" y="209"/>
                      <a:pt x="55" y="209"/>
                    </a:cubicBezTo>
                    <a:cubicBezTo>
                      <a:pt x="55" y="209"/>
                      <a:pt x="55" y="209"/>
                      <a:pt x="55" y="209"/>
                    </a:cubicBezTo>
                    <a:cubicBezTo>
                      <a:pt x="55" y="209"/>
                      <a:pt x="55" y="209"/>
                      <a:pt x="55" y="209"/>
                    </a:cubicBezTo>
                    <a:cubicBezTo>
                      <a:pt x="54" y="209"/>
                      <a:pt x="54" y="209"/>
                      <a:pt x="53" y="210"/>
                    </a:cubicBezTo>
                    <a:cubicBezTo>
                      <a:pt x="52" y="210"/>
                      <a:pt x="50" y="211"/>
                      <a:pt x="49" y="212"/>
                    </a:cubicBezTo>
                    <a:cubicBezTo>
                      <a:pt x="48" y="212"/>
                      <a:pt x="46" y="213"/>
                      <a:pt x="44" y="213"/>
                    </a:cubicBezTo>
                    <a:cubicBezTo>
                      <a:pt x="43" y="213"/>
                      <a:pt x="43" y="214"/>
                      <a:pt x="42" y="214"/>
                    </a:cubicBezTo>
                    <a:cubicBezTo>
                      <a:pt x="41" y="214"/>
                      <a:pt x="41" y="214"/>
                      <a:pt x="41" y="214"/>
                    </a:cubicBezTo>
                    <a:cubicBezTo>
                      <a:pt x="41" y="215"/>
                      <a:pt x="41" y="215"/>
                      <a:pt x="41" y="215"/>
                    </a:cubicBezTo>
                    <a:cubicBezTo>
                      <a:pt x="41" y="215"/>
                      <a:pt x="41" y="215"/>
                      <a:pt x="40" y="215"/>
                    </a:cubicBezTo>
                    <a:cubicBezTo>
                      <a:pt x="40" y="215"/>
                      <a:pt x="40" y="215"/>
                      <a:pt x="40" y="215"/>
                    </a:cubicBezTo>
                    <a:cubicBezTo>
                      <a:pt x="40" y="215"/>
                      <a:pt x="39" y="215"/>
                      <a:pt x="38" y="215"/>
                    </a:cubicBezTo>
                    <a:cubicBezTo>
                      <a:pt x="38" y="215"/>
                      <a:pt x="38" y="215"/>
                      <a:pt x="38" y="215"/>
                    </a:cubicBezTo>
                    <a:cubicBezTo>
                      <a:pt x="38" y="215"/>
                      <a:pt x="38" y="215"/>
                      <a:pt x="37" y="215"/>
                    </a:cubicBezTo>
                    <a:cubicBezTo>
                      <a:pt x="37" y="215"/>
                      <a:pt x="37" y="215"/>
                      <a:pt x="37" y="215"/>
                    </a:cubicBezTo>
                    <a:cubicBezTo>
                      <a:pt x="37" y="215"/>
                      <a:pt x="37" y="215"/>
                      <a:pt x="37" y="215"/>
                    </a:cubicBezTo>
                    <a:cubicBezTo>
                      <a:pt x="37" y="215"/>
                      <a:pt x="37" y="215"/>
                      <a:pt x="37" y="215"/>
                    </a:cubicBezTo>
                    <a:cubicBezTo>
                      <a:pt x="37" y="216"/>
                      <a:pt x="37" y="216"/>
                      <a:pt x="37" y="216"/>
                    </a:cubicBezTo>
                    <a:cubicBezTo>
                      <a:pt x="37" y="216"/>
                      <a:pt x="37" y="216"/>
                      <a:pt x="37" y="216"/>
                    </a:cubicBezTo>
                    <a:cubicBezTo>
                      <a:pt x="36" y="216"/>
                      <a:pt x="36" y="216"/>
                      <a:pt x="36" y="216"/>
                    </a:cubicBezTo>
                    <a:cubicBezTo>
                      <a:pt x="36" y="216"/>
                      <a:pt x="36" y="216"/>
                      <a:pt x="36" y="216"/>
                    </a:cubicBezTo>
                    <a:cubicBezTo>
                      <a:pt x="36" y="216"/>
                      <a:pt x="36" y="216"/>
                      <a:pt x="36" y="216"/>
                    </a:cubicBezTo>
                    <a:cubicBezTo>
                      <a:pt x="36" y="216"/>
                      <a:pt x="36" y="216"/>
                      <a:pt x="36" y="216"/>
                    </a:cubicBezTo>
                    <a:cubicBezTo>
                      <a:pt x="36" y="216"/>
                      <a:pt x="35" y="217"/>
                      <a:pt x="35" y="217"/>
                    </a:cubicBezTo>
                    <a:cubicBezTo>
                      <a:pt x="35" y="217"/>
                      <a:pt x="35" y="217"/>
                      <a:pt x="35" y="217"/>
                    </a:cubicBezTo>
                    <a:cubicBezTo>
                      <a:pt x="35" y="217"/>
                      <a:pt x="34" y="217"/>
                      <a:pt x="33" y="217"/>
                    </a:cubicBezTo>
                    <a:cubicBezTo>
                      <a:pt x="33" y="217"/>
                      <a:pt x="33" y="217"/>
                      <a:pt x="33" y="217"/>
                    </a:cubicBezTo>
                    <a:cubicBezTo>
                      <a:pt x="33" y="217"/>
                      <a:pt x="33" y="217"/>
                      <a:pt x="33" y="218"/>
                    </a:cubicBezTo>
                    <a:cubicBezTo>
                      <a:pt x="33" y="218"/>
                      <a:pt x="32" y="218"/>
                      <a:pt x="32" y="218"/>
                    </a:cubicBezTo>
                    <a:cubicBezTo>
                      <a:pt x="32" y="218"/>
                      <a:pt x="32" y="218"/>
                      <a:pt x="32" y="218"/>
                    </a:cubicBezTo>
                    <a:cubicBezTo>
                      <a:pt x="32" y="218"/>
                      <a:pt x="30" y="218"/>
                      <a:pt x="30" y="218"/>
                    </a:cubicBezTo>
                    <a:cubicBezTo>
                      <a:pt x="30" y="218"/>
                      <a:pt x="30" y="218"/>
                      <a:pt x="30" y="218"/>
                    </a:cubicBezTo>
                    <a:cubicBezTo>
                      <a:pt x="30" y="219"/>
                      <a:pt x="29" y="219"/>
                      <a:pt x="29" y="219"/>
                    </a:cubicBezTo>
                    <a:cubicBezTo>
                      <a:pt x="29" y="219"/>
                      <a:pt x="29" y="219"/>
                      <a:pt x="29" y="219"/>
                    </a:cubicBezTo>
                    <a:cubicBezTo>
                      <a:pt x="29" y="219"/>
                      <a:pt x="28" y="219"/>
                      <a:pt x="28" y="219"/>
                    </a:cubicBezTo>
                    <a:cubicBezTo>
                      <a:pt x="28" y="219"/>
                      <a:pt x="28" y="219"/>
                      <a:pt x="28" y="219"/>
                    </a:cubicBezTo>
                    <a:cubicBezTo>
                      <a:pt x="28" y="219"/>
                      <a:pt x="28" y="219"/>
                      <a:pt x="28" y="219"/>
                    </a:cubicBezTo>
                    <a:cubicBezTo>
                      <a:pt x="28" y="219"/>
                      <a:pt x="28" y="219"/>
                      <a:pt x="28" y="219"/>
                    </a:cubicBezTo>
                    <a:cubicBezTo>
                      <a:pt x="27" y="219"/>
                      <a:pt x="27" y="219"/>
                      <a:pt x="26" y="220"/>
                    </a:cubicBezTo>
                    <a:cubicBezTo>
                      <a:pt x="26" y="220"/>
                      <a:pt x="26" y="220"/>
                      <a:pt x="26" y="220"/>
                    </a:cubicBezTo>
                    <a:cubicBezTo>
                      <a:pt x="26" y="220"/>
                      <a:pt x="26" y="220"/>
                      <a:pt x="26" y="220"/>
                    </a:cubicBezTo>
                    <a:cubicBezTo>
                      <a:pt x="26" y="220"/>
                      <a:pt x="26" y="220"/>
                      <a:pt x="26" y="220"/>
                    </a:cubicBezTo>
                    <a:cubicBezTo>
                      <a:pt x="25" y="220"/>
                      <a:pt x="25" y="220"/>
                      <a:pt x="25" y="220"/>
                    </a:cubicBezTo>
                    <a:cubicBezTo>
                      <a:pt x="25" y="220"/>
                      <a:pt x="25" y="220"/>
                      <a:pt x="25" y="220"/>
                    </a:cubicBezTo>
                    <a:cubicBezTo>
                      <a:pt x="24" y="220"/>
                      <a:pt x="24" y="220"/>
                      <a:pt x="24" y="220"/>
                    </a:cubicBezTo>
                    <a:cubicBezTo>
                      <a:pt x="24" y="220"/>
                      <a:pt x="24" y="220"/>
                      <a:pt x="24" y="220"/>
                    </a:cubicBezTo>
                    <a:cubicBezTo>
                      <a:pt x="23" y="220"/>
                      <a:pt x="23" y="221"/>
                      <a:pt x="23" y="221"/>
                    </a:cubicBezTo>
                    <a:cubicBezTo>
                      <a:pt x="23" y="221"/>
                      <a:pt x="23" y="221"/>
                      <a:pt x="23" y="221"/>
                    </a:cubicBezTo>
                    <a:cubicBezTo>
                      <a:pt x="22" y="221"/>
                      <a:pt x="22" y="221"/>
                      <a:pt x="21" y="221"/>
                    </a:cubicBezTo>
                    <a:cubicBezTo>
                      <a:pt x="21" y="221"/>
                      <a:pt x="21" y="221"/>
                      <a:pt x="21" y="221"/>
                    </a:cubicBezTo>
                    <a:cubicBezTo>
                      <a:pt x="20" y="221"/>
                      <a:pt x="19" y="221"/>
                      <a:pt x="19" y="221"/>
                    </a:cubicBezTo>
                    <a:cubicBezTo>
                      <a:pt x="18" y="221"/>
                      <a:pt x="17" y="221"/>
                      <a:pt x="16" y="221"/>
                    </a:cubicBezTo>
                    <a:cubicBezTo>
                      <a:pt x="16" y="221"/>
                      <a:pt x="16" y="221"/>
                      <a:pt x="16" y="221"/>
                    </a:cubicBezTo>
                    <a:cubicBezTo>
                      <a:pt x="16" y="221"/>
                      <a:pt x="15" y="221"/>
                      <a:pt x="15" y="221"/>
                    </a:cubicBezTo>
                    <a:cubicBezTo>
                      <a:pt x="15" y="222"/>
                      <a:pt x="15" y="222"/>
                      <a:pt x="15" y="222"/>
                    </a:cubicBezTo>
                    <a:cubicBezTo>
                      <a:pt x="15" y="222"/>
                      <a:pt x="15" y="222"/>
                      <a:pt x="14" y="222"/>
                    </a:cubicBezTo>
                    <a:cubicBezTo>
                      <a:pt x="14" y="222"/>
                      <a:pt x="14" y="222"/>
                      <a:pt x="14" y="222"/>
                    </a:cubicBezTo>
                    <a:cubicBezTo>
                      <a:pt x="14" y="222"/>
                      <a:pt x="14" y="222"/>
                      <a:pt x="14" y="222"/>
                    </a:cubicBezTo>
                    <a:cubicBezTo>
                      <a:pt x="14" y="222"/>
                      <a:pt x="14" y="222"/>
                      <a:pt x="14" y="222"/>
                    </a:cubicBezTo>
                    <a:cubicBezTo>
                      <a:pt x="13" y="222"/>
                      <a:pt x="13" y="222"/>
                      <a:pt x="13" y="222"/>
                    </a:cubicBezTo>
                    <a:cubicBezTo>
                      <a:pt x="13" y="222"/>
                      <a:pt x="13" y="222"/>
                      <a:pt x="13" y="222"/>
                    </a:cubicBezTo>
                    <a:cubicBezTo>
                      <a:pt x="13" y="222"/>
                      <a:pt x="12" y="222"/>
                      <a:pt x="12" y="222"/>
                    </a:cubicBezTo>
                    <a:cubicBezTo>
                      <a:pt x="12" y="222"/>
                      <a:pt x="12" y="222"/>
                      <a:pt x="12" y="222"/>
                    </a:cubicBezTo>
                    <a:cubicBezTo>
                      <a:pt x="11" y="222"/>
                      <a:pt x="10" y="222"/>
                      <a:pt x="9" y="222"/>
                    </a:cubicBezTo>
                    <a:cubicBezTo>
                      <a:pt x="9" y="222"/>
                      <a:pt x="9" y="222"/>
                      <a:pt x="9" y="222"/>
                    </a:cubicBezTo>
                    <a:cubicBezTo>
                      <a:pt x="9" y="222"/>
                      <a:pt x="8" y="222"/>
                      <a:pt x="8" y="222"/>
                    </a:cubicBezTo>
                    <a:cubicBezTo>
                      <a:pt x="8" y="222"/>
                      <a:pt x="8" y="222"/>
                      <a:pt x="8" y="222"/>
                    </a:cubicBezTo>
                    <a:cubicBezTo>
                      <a:pt x="7" y="222"/>
                      <a:pt x="6" y="222"/>
                      <a:pt x="5" y="222"/>
                    </a:cubicBezTo>
                    <a:cubicBezTo>
                      <a:pt x="5" y="222"/>
                      <a:pt x="5" y="222"/>
                      <a:pt x="4" y="222"/>
                    </a:cubicBezTo>
                    <a:cubicBezTo>
                      <a:pt x="4" y="222"/>
                      <a:pt x="3" y="222"/>
                      <a:pt x="2" y="222"/>
                    </a:cubicBezTo>
                    <a:cubicBezTo>
                      <a:pt x="2" y="222"/>
                      <a:pt x="2" y="222"/>
                      <a:pt x="2" y="222"/>
                    </a:cubicBezTo>
                    <a:cubicBezTo>
                      <a:pt x="2" y="222"/>
                      <a:pt x="2" y="222"/>
                      <a:pt x="2" y="221"/>
                    </a:cubicBezTo>
                    <a:cubicBezTo>
                      <a:pt x="2"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0"/>
                      <a:pt x="1" y="220"/>
                    </a:cubicBezTo>
                    <a:cubicBezTo>
                      <a:pt x="0" y="220"/>
                      <a:pt x="0" y="220"/>
                      <a:pt x="0" y="220"/>
                    </a:cubicBezTo>
                    <a:cubicBezTo>
                      <a:pt x="0" y="220"/>
                      <a:pt x="0" y="220"/>
                      <a:pt x="1" y="220"/>
                    </a:cubicBezTo>
                    <a:cubicBezTo>
                      <a:pt x="0" y="220"/>
                      <a:pt x="0" y="220"/>
                      <a:pt x="0" y="220"/>
                    </a:cubicBezTo>
                    <a:cubicBezTo>
                      <a:pt x="0" y="220"/>
                      <a:pt x="0" y="219"/>
                      <a:pt x="0" y="219"/>
                    </a:cubicBezTo>
                    <a:cubicBezTo>
                      <a:pt x="0" y="219"/>
                      <a:pt x="0" y="219"/>
                      <a:pt x="1" y="219"/>
                    </a:cubicBezTo>
                    <a:cubicBezTo>
                      <a:pt x="1" y="219"/>
                      <a:pt x="1" y="218"/>
                      <a:pt x="1" y="218"/>
                    </a:cubicBezTo>
                    <a:cubicBezTo>
                      <a:pt x="1" y="217"/>
                      <a:pt x="1" y="216"/>
                      <a:pt x="1" y="215"/>
                    </a:cubicBezTo>
                    <a:cubicBezTo>
                      <a:pt x="1" y="215"/>
                      <a:pt x="1" y="215"/>
                      <a:pt x="1" y="215"/>
                    </a:cubicBezTo>
                    <a:cubicBezTo>
                      <a:pt x="1" y="215"/>
                      <a:pt x="1" y="215"/>
                      <a:pt x="1" y="215"/>
                    </a:cubicBezTo>
                    <a:cubicBezTo>
                      <a:pt x="1" y="215"/>
                      <a:pt x="1" y="215"/>
                      <a:pt x="1" y="215"/>
                    </a:cubicBezTo>
                    <a:cubicBezTo>
                      <a:pt x="1" y="215"/>
                      <a:pt x="1" y="214"/>
                      <a:pt x="1" y="214"/>
                    </a:cubicBezTo>
                    <a:cubicBezTo>
                      <a:pt x="1" y="213"/>
                      <a:pt x="1" y="213"/>
                      <a:pt x="1" y="212"/>
                    </a:cubicBezTo>
                    <a:cubicBezTo>
                      <a:pt x="1" y="212"/>
                      <a:pt x="1" y="212"/>
                      <a:pt x="1" y="212"/>
                    </a:cubicBezTo>
                    <a:cubicBezTo>
                      <a:pt x="1" y="211"/>
                      <a:pt x="1" y="211"/>
                      <a:pt x="1" y="211"/>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2" y="210"/>
                    </a:cubicBezTo>
                    <a:cubicBezTo>
                      <a:pt x="2" y="209"/>
                      <a:pt x="2" y="208"/>
                      <a:pt x="1" y="208"/>
                    </a:cubicBezTo>
                    <a:cubicBezTo>
                      <a:pt x="1" y="207"/>
                      <a:pt x="1" y="206"/>
                      <a:pt x="2" y="204"/>
                    </a:cubicBezTo>
                    <a:cubicBezTo>
                      <a:pt x="2" y="204"/>
                      <a:pt x="2" y="204"/>
                      <a:pt x="2" y="204"/>
                    </a:cubicBezTo>
                    <a:cubicBezTo>
                      <a:pt x="2" y="203"/>
                      <a:pt x="2" y="201"/>
                      <a:pt x="2" y="199"/>
                    </a:cubicBezTo>
                    <a:cubicBezTo>
                      <a:pt x="2" y="199"/>
                      <a:pt x="2" y="199"/>
                      <a:pt x="2" y="199"/>
                    </a:cubicBezTo>
                    <a:cubicBezTo>
                      <a:pt x="2" y="199"/>
                      <a:pt x="2" y="198"/>
                      <a:pt x="2" y="197"/>
                    </a:cubicBezTo>
                    <a:cubicBezTo>
                      <a:pt x="2" y="197"/>
                      <a:pt x="2" y="197"/>
                      <a:pt x="2" y="197"/>
                    </a:cubicBezTo>
                    <a:cubicBezTo>
                      <a:pt x="2" y="197"/>
                      <a:pt x="2" y="197"/>
                      <a:pt x="2" y="197"/>
                    </a:cubicBezTo>
                    <a:cubicBezTo>
                      <a:pt x="2" y="197"/>
                      <a:pt x="2" y="197"/>
                      <a:pt x="2" y="197"/>
                    </a:cubicBezTo>
                    <a:cubicBezTo>
                      <a:pt x="2" y="197"/>
                      <a:pt x="2" y="197"/>
                      <a:pt x="2" y="196"/>
                    </a:cubicBezTo>
                    <a:cubicBezTo>
                      <a:pt x="2" y="196"/>
                      <a:pt x="2" y="196"/>
                      <a:pt x="2" y="196"/>
                    </a:cubicBezTo>
                    <a:cubicBezTo>
                      <a:pt x="2" y="196"/>
                      <a:pt x="2" y="196"/>
                      <a:pt x="2" y="196"/>
                    </a:cubicBezTo>
                    <a:cubicBezTo>
                      <a:pt x="2" y="196"/>
                      <a:pt x="2" y="196"/>
                      <a:pt x="2" y="196"/>
                    </a:cubicBezTo>
                    <a:cubicBezTo>
                      <a:pt x="2" y="196"/>
                      <a:pt x="2" y="195"/>
                      <a:pt x="2" y="195"/>
                    </a:cubicBezTo>
                    <a:cubicBezTo>
                      <a:pt x="2" y="195"/>
                      <a:pt x="2" y="195"/>
                      <a:pt x="2" y="195"/>
                    </a:cubicBezTo>
                    <a:cubicBezTo>
                      <a:pt x="2" y="195"/>
                      <a:pt x="2" y="195"/>
                      <a:pt x="2" y="194"/>
                    </a:cubicBezTo>
                    <a:cubicBezTo>
                      <a:pt x="2" y="194"/>
                      <a:pt x="2" y="194"/>
                      <a:pt x="2" y="194"/>
                    </a:cubicBezTo>
                    <a:cubicBezTo>
                      <a:pt x="2" y="194"/>
                      <a:pt x="2" y="194"/>
                      <a:pt x="3" y="194"/>
                    </a:cubicBezTo>
                    <a:cubicBezTo>
                      <a:pt x="3" y="194"/>
                      <a:pt x="3" y="194"/>
                      <a:pt x="3" y="194"/>
                    </a:cubicBezTo>
                    <a:cubicBezTo>
                      <a:pt x="3" y="194"/>
                      <a:pt x="3" y="194"/>
                      <a:pt x="3" y="194"/>
                    </a:cubicBezTo>
                    <a:cubicBezTo>
                      <a:pt x="3" y="194"/>
                      <a:pt x="3" y="194"/>
                      <a:pt x="3" y="193"/>
                    </a:cubicBezTo>
                    <a:cubicBezTo>
                      <a:pt x="3" y="193"/>
                      <a:pt x="3" y="193"/>
                      <a:pt x="3" y="193"/>
                    </a:cubicBezTo>
                    <a:cubicBezTo>
                      <a:pt x="3" y="193"/>
                      <a:pt x="3" y="193"/>
                      <a:pt x="3" y="193"/>
                    </a:cubicBezTo>
                    <a:cubicBezTo>
                      <a:pt x="3" y="193"/>
                      <a:pt x="3" y="193"/>
                      <a:pt x="3" y="193"/>
                    </a:cubicBezTo>
                    <a:cubicBezTo>
                      <a:pt x="3" y="193"/>
                      <a:pt x="3" y="193"/>
                      <a:pt x="3" y="193"/>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4" y="191"/>
                      <a:pt x="4" y="191"/>
                      <a:pt x="5" y="191"/>
                    </a:cubicBezTo>
                    <a:cubicBezTo>
                      <a:pt x="5" y="190"/>
                      <a:pt x="5" y="190"/>
                      <a:pt x="5" y="190"/>
                    </a:cubicBezTo>
                    <a:cubicBezTo>
                      <a:pt x="4" y="190"/>
                      <a:pt x="4" y="190"/>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8"/>
                      <a:pt x="3" y="188"/>
                      <a:pt x="3" y="188"/>
                    </a:cubicBezTo>
                    <a:cubicBezTo>
                      <a:pt x="3" y="188"/>
                      <a:pt x="3" y="188"/>
                      <a:pt x="4" y="188"/>
                    </a:cubicBezTo>
                    <a:cubicBezTo>
                      <a:pt x="4" y="188"/>
                      <a:pt x="4" y="188"/>
                      <a:pt x="4" y="188"/>
                    </a:cubicBezTo>
                    <a:cubicBezTo>
                      <a:pt x="4" y="187"/>
                      <a:pt x="4" y="187"/>
                      <a:pt x="4" y="187"/>
                    </a:cubicBezTo>
                    <a:cubicBezTo>
                      <a:pt x="4" y="187"/>
                      <a:pt x="4" y="187"/>
                      <a:pt x="4" y="187"/>
                    </a:cubicBezTo>
                    <a:cubicBezTo>
                      <a:pt x="4" y="187"/>
                      <a:pt x="4" y="187"/>
                      <a:pt x="4" y="187"/>
                    </a:cubicBezTo>
                    <a:cubicBezTo>
                      <a:pt x="4" y="187"/>
                      <a:pt x="4" y="187"/>
                      <a:pt x="4" y="187"/>
                    </a:cubicBezTo>
                    <a:cubicBezTo>
                      <a:pt x="4" y="187"/>
                      <a:pt x="4" y="187"/>
                      <a:pt x="4" y="186"/>
                    </a:cubicBezTo>
                    <a:cubicBezTo>
                      <a:pt x="4" y="186"/>
                      <a:pt x="4" y="186"/>
                      <a:pt x="4" y="186"/>
                    </a:cubicBezTo>
                    <a:cubicBezTo>
                      <a:pt x="4" y="186"/>
                      <a:pt x="4" y="186"/>
                      <a:pt x="4" y="186"/>
                    </a:cubicBezTo>
                    <a:cubicBezTo>
                      <a:pt x="4" y="186"/>
                      <a:pt x="4" y="186"/>
                      <a:pt x="4" y="186"/>
                    </a:cubicBezTo>
                    <a:cubicBezTo>
                      <a:pt x="4" y="186"/>
                      <a:pt x="4" y="186"/>
                      <a:pt x="4" y="186"/>
                    </a:cubicBezTo>
                    <a:cubicBezTo>
                      <a:pt x="4" y="185"/>
                      <a:pt x="4" y="184"/>
                      <a:pt x="4" y="184"/>
                    </a:cubicBezTo>
                    <a:cubicBezTo>
                      <a:pt x="4" y="184"/>
                      <a:pt x="4" y="184"/>
                      <a:pt x="4" y="184"/>
                    </a:cubicBezTo>
                    <a:cubicBezTo>
                      <a:pt x="4" y="184"/>
                      <a:pt x="4" y="184"/>
                      <a:pt x="4" y="184"/>
                    </a:cubicBezTo>
                    <a:cubicBezTo>
                      <a:pt x="4" y="184"/>
                      <a:pt x="4" y="184"/>
                      <a:pt x="4" y="183"/>
                    </a:cubicBezTo>
                    <a:cubicBezTo>
                      <a:pt x="4" y="183"/>
                      <a:pt x="4" y="183"/>
                      <a:pt x="4" y="183"/>
                    </a:cubicBezTo>
                    <a:cubicBezTo>
                      <a:pt x="4" y="183"/>
                      <a:pt x="4" y="182"/>
                      <a:pt x="4" y="181"/>
                    </a:cubicBezTo>
                    <a:cubicBezTo>
                      <a:pt x="4" y="181"/>
                      <a:pt x="4" y="181"/>
                      <a:pt x="4" y="181"/>
                    </a:cubicBezTo>
                    <a:cubicBezTo>
                      <a:pt x="4" y="181"/>
                      <a:pt x="4" y="181"/>
                      <a:pt x="4" y="181"/>
                    </a:cubicBezTo>
                    <a:cubicBezTo>
                      <a:pt x="4" y="181"/>
                      <a:pt x="4" y="181"/>
                      <a:pt x="4" y="181"/>
                    </a:cubicBezTo>
                    <a:cubicBezTo>
                      <a:pt x="4" y="181"/>
                      <a:pt x="4" y="181"/>
                      <a:pt x="4" y="181"/>
                    </a:cubicBezTo>
                    <a:cubicBezTo>
                      <a:pt x="4" y="180"/>
                      <a:pt x="4" y="180"/>
                      <a:pt x="4" y="180"/>
                    </a:cubicBezTo>
                    <a:cubicBezTo>
                      <a:pt x="4" y="180"/>
                      <a:pt x="4" y="180"/>
                      <a:pt x="4" y="180"/>
                    </a:cubicBezTo>
                    <a:cubicBezTo>
                      <a:pt x="4" y="180"/>
                      <a:pt x="4" y="180"/>
                      <a:pt x="4" y="180"/>
                    </a:cubicBezTo>
                    <a:cubicBezTo>
                      <a:pt x="4" y="179"/>
                      <a:pt x="4" y="179"/>
                      <a:pt x="4" y="179"/>
                    </a:cubicBezTo>
                    <a:cubicBezTo>
                      <a:pt x="4" y="179"/>
                      <a:pt x="4" y="179"/>
                      <a:pt x="4" y="179"/>
                    </a:cubicBezTo>
                    <a:cubicBezTo>
                      <a:pt x="4" y="178"/>
                      <a:pt x="4" y="178"/>
                      <a:pt x="4" y="177"/>
                    </a:cubicBezTo>
                    <a:cubicBezTo>
                      <a:pt x="4" y="177"/>
                      <a:pt x="4" y="177"/>
                      <a:pt x="4" y="177"/>
                    </a:cubicBezTo>
                    <a:cubicBezTo>
                      <a:pt x="4" y="177"/>
                      <a:pt x="4" y="177"/>
                      <a:pt x="4" y="177"/>
                    </a:cubicBezTo>
                    <a:cubicBezTo>
                      <a:pt x="4" y="177"/>
                      <a:pt x="4" y="176"/>
                      <a:pt x="4" y="176"/>
                    </a:cubicBezTo>
                    <a:cubicBezTo>
                      <a:pt x="4" y="176"/>
                      <a:pt x="4" y="176"/>
                      <a:pt x="4" y="176"/>
                    </a:cubicBezTo>
                    <a:cubicBezTo>
                      <a:pt x="4" y="176"/>
                      <a:pt x="4" y="176"/>
                      <a:pt x="5" y="176"/>
                    </a:cubicBezTo>
                    <a:cubicBezTo>
                      <a:pt x="5" y="176"/>
                      <a:pt x="5" y="176"/>
                      <a:pt x="5" y="175"/>
                    </a:cubicBezTo>
                    <a:cubicBezTo>
                      <a:pt x="5" y="175"/>
                      <a:pt x="5" y="175"/>
                      <a:pt x="5" y="175"/>
                    </a:cubicBezTo>
                    <a:cubicBezTo>
                      <a:pt x="5" y="175"/>
                      <a:pt x="5" y="175"/>
                      <a:pt x="5" y="175"/>
                    </a:cubicBezTo>
                    <a:cubicBezTo>
                      <a:pt x="5" y="175"/>
                      <a:pt x="5" y="175"/>
                      <a:pt x="5" y="175"/>
                    </a:cubicBezTo>
                    <a:cubicBezTo>
                      <a:pt x="5" y="175"/>
                      <a:pt x="5" y="175"/>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3"/>
                      <a:pt x="5" y="173"/>
                    </a:cubicBezTo>
                    <a:cubicBezTo>
                      <a:pt x="5" y="173"/>
                      <a:pt x="5" y="173"/>
                      <a:pt x="5" y="173"/>
                    </a:cubicBezTo>
                    <a:cubicBezTo>
                      <a:pt x="5" y="173"/>
                      <a:pt x="5" y="173"/>
                      <a:pt x="5" y="173"/>
                    </a:cubicBezTo>
                    <a:cubicBezTo>
                      <a:pt x="5" y="173"/>
                      <a:pt x="5" y="173"/>
                      <a:pt x="5" y="173"/>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1"/>
                      <a:pt x="5" y="171"/>
                    </a:cubicBezTo>
                    <a:cubicBezTo>
                      <a:pt x="5" y="171"/>
                      <a:pt x="5" y="171"/>
                      <a:pt x="6" y="171"/>
                    </a:cubicBezTo>
                    <a:cubicBezTo>
                      <a:pt x="6" y="171"/>
                      <a:pt x="6" y="171"/>
                      <a:pt x="6" y="171"/>
                    </a:cubicBezTo>
                    <a:cubicBezTo>
                      <a:pt x="6" y="170"/>
                      <a:pt x="6" y="170"/>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7"/>
                      <a:pt x="6" y="167"/>
                    </a:cubicBezTo>
                    <a:cubicBezTo>
                      <a:pt x="6" y="167"/>
                      <a:pt x="6" y="167"/>
                      <a:pt x="6" y="167"/>
                    </a:cubicBezTo>
                    <a:cubicBezTo>
                      <a:pt x="6" y="166"/>
                      <a:pt x="6" y="165"/>
                      <a:pt x="6" y="165"/>
                    </a:cubicBezTo>
                    <a:cubicBezTo>
                      <a:pt x="6" y="165"/>
                      <a:pt x="6" y="165"/>
                      <a:pt x="6" y="165"/>
                    </a:cubicBezTo>
                    <a:cubicBezTo>
                      <a:pt x="6" y="165"/>
                      <a:pt x="6" y="165"/>
                      <a:pt x="6" y="165"/>
                    </a:cubicBezTo>
                    <a:cubicBezTo>
                      <a:pt x="6" y="165"/>
                      <a:pt x="6" y="165"/>
                      <a:pt x="6" y="165"/>
                    </a:cubicBezTo>
                    <a:cubicBezTo>
                      <a:pt x="6" y="164"/>
                      <a:pt x="6" y="164"/>
                      <a:pt x="6" y="164"/>
                    </a:cubicBezTo>
                    <a:cubicBezTo>
                      <a:pt x="6" y="164"/>
                      <a:pt x="6" y="164"/>
                      <a:pt x="6" y="164"/>
                    </a:cubicBezTo>
                    <a:cubicBezTo>
                      <a:pt x="6" y="164"/>
                      <a:pt x="6" y="164"/>
                      <a:pt x="6" y="164"/>
                    </a:cubicBezTo>
                    <a:cubicBezTo>
                      <a:pt x="6" y="164"/>
                      <a:pt x="6" y="164"/>
                      <a:pt x="6" y="164"/>
                    </a:cubicBezTo>
                    <a:cubicBezTo>
                      <a:pt x="6"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2"/>
                      <a:pt x="7" y="162"/>
                      <a:pt x="7" y="162"/>
                    </a:cubicBezTo>
                    <a:cubicBezTo>
                      <a:pt x="7" y="162"/>
                      <a:pt x="7" y="162"/>
                      <a:pt x="7" y="162"/>
                    </a:cubicBezTo>
                    <a:cubicBezTo>
                      <a:pt x="7" y="162"/>
                      <a:pt x="7" y="162"/>
                      <a:pt x="7" y="162"/>
                    </a:cubicBezTo>
                    <a:cubicBezTo>
                      <a:pt x="7" y="162"/>
                      <a:pt x="7" y="162"/>
                      <a:pt x="7" y="162"/>
                    </a:cubicBezTo>
                    <a:cubicBezTo>
                      <a:pt x="7" y="162"/>
                      <a:pt x="8" y="162"/>
                      <a:pt x="8" y="162"/>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9" y="161"/>
                    </a:cubicBezTo>
                    <a:cubicBezTo>
                      <a:pt x="9" y="161"/>
                      <a:pt x="9" y="161"/>
                      <a:pt x="9" y="161"/>
                    </a:cubicBezTo>
                    <a:cubicBezTo>
                      <a:pt x="9" y="161"/>
                      <a:pt x="9" y="161"/>
                      <a:pt x="10" y="161"/>
                    </a:cubicBezTo>
                    <a:cubicBezTo>
                      <a:pt x="10" y="160"/>
                      <a:pt x="10" y="160"/>
                      <a:pt x="10" y="160"/>
                    </a:cubicBezTo>
                    <a:cubicBezTo>
                      <a:pt x="10" y="160"/>
                      <a:pt x="10" y="160"/>
                      <a:pt x="10" y="160"/>
                    </a:cubicBezTo>
                    <a:cubicBezTo>
                      <a:pt x="10" y="160"/>
                      <a:pt x="10" y="160"/>
                      <a:pt x="10" y="160"/>
                    </a:cubicBezTo>
                    <a:cubicBezTo>
                      <a:pt x="10" y="160"/>
                      <a:pt x="10" y="160"/>
                      <a:pt x="10" y="160"/>
                    </a:cubicBezTo>
                    <a:cubicBezTo>
                      <a:pt x="11" y="160"/>
                      <a:pt x="11" y="160"/>
                      <a:pt x="11" y="160"/>
                    </a:cubicBezTo>
                    <a:cubicBezTo>
                      <a:pt x="11" y="160"/>
                      <a:pt x="11" y="160"/>
                      <a:pt x="11" y="160"/>
                    </a:cubicBezTo>
                    <a:cubicBezTo>
                      <a:pt x="11" y="160"/>
                      <a:pt x="11" y="160"/>
                      <a:pt x="11" y="160"/>
                    </a:cubicBezTo>
                    <a:cubicBezTo>
                      <a:pt x="11" y="160"/>
                      <a:pt x="11" y="160"/>
                      <a:pt x="11" y="160"/>
                    </a:cubicBezTo>
                    <a:cubicBezTo>
                      <a:pt x="11" y="160"/>
                      <a:pt x="11" y="160"/>
                      <a:pt x="12" y="160"/>
                    </a:cubicBezTo>
                    <a:cubicBezTo>
                      <a:pt x="12" y="160"/>
                      <a:pt x="12" y="160"/>
                      <a:pt x="12" y="160"/>
                    </a:cubicBezTo>
                    <a:cubicBezTo>
                      <a:pt x="12" y="160"/>
                      <a:pt x="12" y="160"/>
                      <a:pt x="12" y="160"/>
                    </a:cubicBezTo>
                    <a:cubicBezTo>
                      <a:pt x="12" y="160"/>
                      <a:pt x="12" y="160"/>
                      <a:pt x="12" y="160"/>
                    </a:cubicBezTo>
                    <a:cubicBezTo>
                      <a:pt x="13" y="160"/>
                      <a:pt x="13" y="160"/>
                      <a:pt x="14" y="160"/>
                    </a:cubicBezTo>
                    <a:cubicBezTo>
                      <a:pt x="14" y="159"/>
                      <a:pt x="14" y="159"/>
                      <a:pt x="14" y="159"/>
                    </a:cubicBezTo>
                    <a:cubicBezTo>
                      <a:pt x="15" y="159"/>
                      <a:pt x="16" y="159"/>
                      <a:pt x="17" y="158"/>
                    </a:cubicBezTo>
                    <a:cubicBezTo>
                      <a:pt x="17" y="158"/>
                      <a:pt x="17" y="158"/>
                      <a:pt x="17" y="158"/>
                    </a:cubicBezTo>
                    <a:cubicBezTo>
                      <a:pt x="18" y="158"/>
                      <a:pt x="19" y="158"/>
                      <a:pt x="19" y="158"/>
                    </a:cubicBezTo>
                    <a:cubicBezTo>
                      <a:pt x="20" y="158"/>
                      <a:pt x="20" y="158"/>
                      <a:pt x="21" y="157"/>
                    </a:cubicBezTo>
                    <a:cubicBezTo>
                      <a:pt x="22" y="157"/>
                      <a:pt x="23" y="157"/>
                      <a:pt x="24" y="157"/>
                    </a:cubicBezTo>
                    <a:cubicBezTo>
                      <a:pt x="25" y="156"/>
                      <a:pt x="25" y="156"/>
                      <a:pt x="26" y="156"/>
                    </a:cubicBezTo>
                    <a:cubicBezTo>
                      <a:pt x="26" y="156"/>
                      <a:pt x="26" y="156"/>
                      <a:pt x="26" y="156"/>
                    </a:cubicBezTo>
                    <a:cubicBezTo>
                      <a:pt x="26" y="156"/>
                      <a:pt x="26" y="156"/>
                      <a:pt x="26"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8" y="156"/>
                      <a:pt x="28" y="156"/>
                      <a:pt x="28" y="156"/>
                    </a:cubicBezTo>
                    <a:cubicBezTo>
                      <a:pt x="28" y="156"/>
                      <a:pt x="28" y="156"/>
                      <a:pt x="28" y="156"/>
                    </a:cubicBezTo>
                    <a:cubicBezTo>
                      <a:pt x="28" y="156"/>
                      <a:pt x="28"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30" y="155"/>
                      <a:pt x="30" y="155"/>
                      <a:pt x="31" y="155"/>
                    </a:cubicBezTo>
                    <a:cubicBezTo>
                      <a:pt x="32" y="155"/>
                      <a:pt x="33" y="154"/>
                      <a:pt x="34" y="154"/>
                    </a:cubicBezTo>
                    <a:cubicBezTo>
                      <a:pt x="34" y="154"/>
                      <a:pt x="35" y="153"/>
                      <a:pt x="36" y="153"/>
                    </a:cubicBezTo>
                    <a:cubicBezTo>
                      <a:pt x="36" y="153"/>
                      <a:pt x="36" y="153"/>
                      <a:pt x="36" y="153"/>
                    </a:cubicBezTo>
                    <a:cubicBezTo>
                      <a:pt x="36" y="153"/>
                      <a:pt x="37" y="153"/>
                      <a:pt x="38" y="153"/>
                    </a:cubicBezTo>
                    <a:cubicBezTo>
                      <a:pt x="38" y="153"/>
                      <a:pt x="38" y="153"/>
                      <a:pt x="38" y="153"/>
                    </a:cubicBezTo>
                    <a:cubicBezTo>
                      <a:pt x="38" y="153"/>
                      <a:pt x="39" y="153"/>
                      <a:pt x="39" y="153"/>
                    </a:cubicBezTo>
                    <a:cubicBezTo>
                      <a:pt x="39" y="153"/>
                      <a:pt x="39" y="153"/>
                      <a:pt x="39" y="153"/>
                    </a:cubicBezTo>
                    <a:cubicBezTo>
                      <a:pt x="40" y="153"/>
                      <a:pt x="40" y="153"/>
                      <a:pt x="40" y="153"/>
                    </a:cubicBezTo>
                    <a:cubicBezTo>
                      <a:pt x="40" y="152"/>
                      <a:pt x="40" y="152"/>
                      <a:pt x="40" y="152"/>
                    </a:cubicBezTo>
                    <a:cubicBezTo>
                      <a:pt x="40" y="152"/>
                      <a:pt x="41" y="152"/>
                      <a:pt x="41" y="152"/>
                    </a:cubicBezTo>
                    <a:cubicBezTo>
                      <a:pt x="41" y="152"/>
                      <a:pt x="41" y="152"/>
                      <a:pt x="41" y="152"/>
                    </a:cubicBezTo>
                    <a:cubicBezTo>
                      <a:pt x="41" y="152"/>
                      <a:pt x="41" y="152"/>
                      <a:pt x="41" y="152"/>
                    </a:cubicBezTo>
                    <a:cubicBezTo>
                      <a:pt x="41" y="152"/>
                      <a:pt x="41" y="152"/>
                      <a:pt x="41" y="152"/>
                    </a:cubicBezTo>
                    <a:cubicBezTo>
                      <a:pt x="41" y="152"/>
                      <a:pt x="41" y="152"/>
                      <a:pt x="42" y="152"/>
                    </a:cubicBezTo>
                    <a:cubicBezTo>
                      <a:pt x="42" y="152"/>
                      <a:pt x="42" y="152"/>
                      <a:pt x="42" y="152"/>
                    </a:cubicBezTo>
                    <a:cubicBezTo>
                      <a:pt x="42" y="152"/>
                      <a:pt x="42" y="152"/>
                      <a:pt x="42" y="152"/>
                    </a:cubicBezTo>
                    <a:cubicBezTo>
                      <a:pt x="42" y="152"/>
                      <a:pt x="42" y="152"/>
                      <a:pt x="42" y="152"/>
                    </a:cubicBezTo>
                    <a:cubicBezTo>
                      <a:pt x="43" y="152"/>
                      <a:pt x="43" y="151"/>
                      <a:pt x="44" y="151"/>
                    </a:cubicBezTo>
                    <a:cubicBezTo>
                      <a:pt x="44" y="151"/>
                      <a:pt x="44" y="151"/>
                      <a:pt x="44" y="151"/>
                    </a:cubicBezTo>
                    <a:cubicBezTo>
                      <a:pt x="44" y="151"/>
                      <a:pt x="44" y="151"/>
                      <a:pt x="45" y="151"/>
                    </a:cubicBezTo>
                    <a:cubicBezTo>
                      <a:pt x="45" y="151"/>
                      <a:pt x="45" y="151"/>
                      <a:pt x="45" y="151"/>
                    </a:cubicBezTo>
                    <a:cubicBezTo>
                      <a:pt x="45" y="151"/>
                      <a:pt x="45" y="151"/>
                      <a:pt x="45" y="151"/>
                    </a:cubicBezTo>
                    <a:cubicBezTo>
                      <a:pt x="46" y="151"/>
                      <a:pt x="46" y="151"/>
                      <a:pt x="46" y="151"/>
                    </a:cubicBezTo>
                    <a:cubicBezTo>
                      <a:pt x="46" y="151"/>
                      <a:pt x="46" y="151"/>
                      <a:pt x="46" y="151"/>
                    </a:cubicBezTo>
                    <a:cubicBezTo>
                      <a:pt x="46" y="150"/>
                      <a:pt x="47" y="150"/>
                      <a:pt x="48" y="150"/>
                    </a:cubicBezTo>
                    <a:cubicBezTo>
                      <a:pt x="49" y="149"/>
                      <a:pt x="50" y="149"/>
                      <a:pt x="52" y="149"/>
                    </a:cubicBezTo>
                    <a:cubicBezTo>
                      <a:pt x="53" y="148"/>
                      <a:pt x="55" y="147"/>
                      <a:pt x="57" y="146"/>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2">
                <a:extLst>
                  <a:ext uri="{FF2B5EF4-FFF2-40B4-BE49-F238E27FC236}">
                    <a16:creationId xmlns:a16="http://schemas.microsoft.com/office/drawing/2014/main" xmlns="" id="{69CAF983-B4CC-440A-99D9-0B2963EDF669}"/>
                  </a:ext>
                </a:extLst>
              </p:cNvPr>
              <p:cNvSpPr>
                <a:spLocks/>
              </p:cNvSpPr>
              <p:nvPr/>
            </p:nvSpPr>
            <p:spPr bwMode="auto">
              <a:xfrm>
                <a:off x="3789363" y="3698876"/>
                <a:ext cx="315913" cy="247650"/>
              </a:xfrm>
              <a:custGeom>
                <a:avLst/>
                <a:gdLst>
                  <a:gd name="T0" fmla="*/ 41 w 41"/>
                  <a:gd name="T1" fmla="*/ 28 h 32"/>
                  <a:gd name="T2" fmla="*/ 36 w 41"/>
                  <a:gd name="T3" fmla="*/ 29 h 32"/>
                  <a:gd name="T4" fmla="*/ 10 w 41"/>
                  <a:gd name="T5" fmla="*/ 15 h 32"/>
                  <a:gd name="T6" fmla="*/ 5 w 41"/>
                  <a:gd name="T7" fmla="*/ 12 h 32"/>
                  <a:gd name="T8" fmla="*/ 9 w 41"/>
                  <a:gd name="T9" fmla="*/ 32 h 32"/>
                  <a:gd name="T10" fmla="*/ 5 w 41"/>
                  <a:gd name="T11" fmla="*/ 32 h 32"/>
                  <a:gd name="T12" fmla="*/ 0 w 41"/>
                  <a:gd name="T13" fmla="*/ 7 h 32"/>
                  <a:gd name="T14" fmla="*/ 4 w 41"/>
                  <a:gd name="T15" fmla="*/ 6 h 32"/>
                  <a:gd name="T16" fmla="*/ 33 w 41"/>
                  <a:gd name="T17" fmla="*/ 21 h 32"/>
                  <a:gd name="T18" fmla="*/ 36 w 41"/>
                  <a:gd name="T19" fmla="*/ 23 h 32"/>
                  <a:gd name="T20" fmla="*/ 31 w 41"/>
                  <a:gd name="T21" fmla="*/ 0 h 32"/>
                  <a:gd name="T22" fmla="*/ 36 w 41"/>
                  <a:gd name="T23" fmla="*/ 0 h 32"/>
                  <a:gd name="T24" fmla="*/ 41 w 41"/>
                  <a:gd name="T25"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41" y="28"/>
                    </a:moveTo>
                    <a:cubicBezTo>
                      <a:pt x="36" y="29"/>
                      <a:pt x="36" y="29"/>
                      <a:pt x="36" y="29"/>
                    </a:cubicBezTo>
                    <a:cubicBezTo>
                      <a:pt x="10" y="15"/>
                      <a:pt x="10" y="15"/>
                      <a:pt x="10" y="15"/>
                    </a:cubicBezTo>
                    <a:cubicBezTo>
                      <a:pt x="8" y="14"/>
                      <a:pt x="7" y="13"/>
                      <a:pt x="5" y="12"/>
                    </a:cubicBezTo>
                    <a:cubicBezTo>
                      <a:pt x="9" y="32"/>
                      <a:pt x="9" y="32"/>
                      <a:pt x="9" y="32"/>
                    </a:cubicBezTo>
                    <a:cubicBezTo>
                      <a:pt x="5" y="32"/>
                      <a:pt x="5" y="32"/>
                      <a:pt x="5" y="32"/>
                    </a:cubicBezTo>
                    <a:cubicBezTo>
                      <a:pt x="0" y="7"/>
                      <a:pt x="0" y="7"/>
                      <a:pt x="0" y="7"/>
                    </a:cubicBezTo>
                    <a:cubicBezTo>
                      <a:pt x="4" y="6"/>
                      <a:pt x="4" y="6"/>
                      <a:pt x="4" y="6"/>
                    </a:cubicBezTo>
                    <a:cubicBezTo>
                      <a:pt x="33" y="21"/>
                      <a:pt x="33" y="21"/>
                      <a:pt x="33" y="21"/>
                    </a:cubicBezTo>
                    <a:cubicBezTo>
                      <a:pt x="36" y="23"/>
                      <a:pt x="36" y="23"/>
                      <a:pt x="36" y="23"/>
                    </a:cubicBezTo>
                    <a:cubicBezTo>
                      <a:pt x="31" y="0"/>
                      <a:pt x="31" y="0"/>
                      <a:pt x="31" y="0"/>
                    </a:cubicBezTo>
                    <a:cubicBezTo>
                      <a:pt x="36" y="0"/>
                      <a:pt x="36" y="0"/>
                      <a:pt x="36" y="0"/>
                    </a:cubicBezTo>
                    <a:lnTo>
                      <a:pt x="41" y="2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
                <a:extLst>
                  <a:ext uri="{FF2B5EF4-FFF2-40B4-BE49-F238E27FC236}">
                    <a16:creationId xmlns:a16="http://schemas.microsoft.com/office/drawing/2014/main" xmlns="" id="{0220B24B-59E4-4866-843C-998A8D01EF09}"/>
                  </a:ext>
                </a:extLst>
              </p:cNvPr>
              <p:cNvSpPr>
                <a:spLocks/>
              </p:cNvSpPr>
              <p:nvPr/>
            </p:nvSpPr>
            <p:spPr bwMode="auto">
              <a:xfrm>
                <a:off x="3767138" y="3436938"/>
                <a:ext cx="292100" cy="231775"/>
              </a:xfrm>
              <a:custGeom>
                <a:avLst/>
                <a:gdLst>
                  <a:gd name="T0" fmla="*/ 184 w 184"/>
                  <a:gd name="T1" fmla="*/ 136 h 146"/>
                  <a:gd name="T2" fmla="*/ 9 w 184"/>
                  <a:gd name="T3" fmla="*/ 146 h 146"/>
                  <a:gd name="T4" fmla="*/ 5 w 184"/>
                  <a:gd name="T5" fmla="*/ 121 h 146"/>
                  <a:gd name="T6" fmla="*/ 77 w 184"/>
                  <a:gd name="T7" fmla="*/ 116 h 146"/>
                  <a:gd name="T8" fmla="*/ 73 w 184"/>
                  <a:gd name="T9" fmla="*/ 29 h 146"/>
                  <a:gd name="T10" fmla="*/ 0 w 184"/>
                  <a:gd name="T11" fmla="*/ 29 h 146"/>
                  <a:gd name="T12" fmla="*/ 0 w 184"/>
                  <a:gd name="T13" fmla="*/ 9 h 146"/>
                  <a:gd name="T14" fmla="*/ 175 w 184"/>
                  <a:gd name="T15" fmla="*/ 0 h 146"/>
                  <a:gd name="T16" fmla="*/ 179 w 184"/>
                  <a:gd name="T17" fmla="*/ 19 h 146"/>
                  <a:gd name="T18" fmla="*/ 97 w 184"/>
                  <a:gd name="T19" fmla="*/ 24 h 146"/>
                  <a:gd name="T20" fmla="*/ 102 w 184"/>
                  <a:gd name="T21" fmla="*/ 116 h 146"/>
                  <a:gd name="T22" fmla="*/ 184 w 184"/>
                  <a:gd name="T23" fmla="*/ 112 h 146"/>
                  <a:gd name="T24" fmla="*/ 184 w 184"/>
                  <a:gd name="T2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46">
                    <a:moveTo>
                      <a:pt x="184" y="136"/>
                    </a:moveTo>
                    <a:lnTo>
                      <a:pt x="9" y="146"/>
                    </a:lnTo>
                    <a:lnTo>
                      <a:pt x="5" y="121"/>
                    </a:lnTo>
                    <a:lnTo>
                      <a:pt x="77" y="116"/>
                    </a:lnTo>
                    <a:lnTo>
                      <a:pt x="73" y="29"/>
                    </a:lnTo>
                    <a:lnTo>
                      <a:pt x="0" y="29"/>
                    </a:lnTo>
                    <a:lnTo>
                      <a:pt x="0" y="9"/>
                    </a:lnTo>
                    <a:lnTo>
                      <a:pt x="175" y="0"/>
                    </a:lnTo>
                    <a:lnTo>
                      <a:pt x="179" y="19"/>
                    </a:lnTo>
                    <a:lnTo>
                      <a:pt x="97" y="24"/>
                    </a:lnTo>
                    <a:lnTo>
                      <a:pt x="102" y="116"/>
                    </a:lnTo>
                    <a:lnTo>
                      <a:pt x="184" y="112"/>
                    </a:lnTo>
                    <a:lnTo>
                      <a:pt x="184" y="136"/>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4">
                <a:extLst>
                  <a:ext uri="{FF2B5EF4-FFF2-40B4-BE49-F238E27FC236}">
                    <a16:creationId xmlns:a16="http://schemas.microsoft.com/office/drawing/2014/main" xmlns="" id="{DB18C167-CAE8-442F-B72A-E2A154A4A53A}"/>
                  </a:ext>
                </a:extLst>
              </p:cNvPr>
              <p:cNvSpPr>
                <a:spLocks/>
              </p:cNvSpPr>
              <p:nvPr/>
            </p:nvSpPr>
            <p:spPr bwMode="auto">
              <a:xfrm>
                <a:off x="3767138" y="3143251"/>
                <a:ext cx="300038" cy="223838"/>
              </a:xfrm>
              <a:custGeom>
                <a:avLst/>
                <a:gdLst>
                  <a:gd name="T0" fmla="*/ 179 w 189"/>
                  <a:gd name="T1" fmla="*/ 141 h 141"/>
                  <a:gd name="T2" fmla="*/ 0 w 189"/>
                  <a:gd name="T3" fmla="*/ 131 h 141"/>
                  <a:gd name="T4" fmla="*/ 9 w 189"/>
                  <a:gd name="T5" fmla="*/ 0 h 141"/>
                  <a:gd name="T6" fmla="*/ 34 w 189"/>
                  <a:gd name="T7" fmla="*/ 5 h 141"/>
                  <a:gd name="T8" fmla="*/ 24 w 189"/>
                  <a:gd name="T9" fmla="*/ 107 h 141"/>
                  <a:gd name="T10" fmla="*/ 77 w 189"/>
                  <a:gd name="T11" fmla="*/ 112 h 141"/>
                  <a:gd name="T12" fmla="*/ 87 w 189"/>
                  <a:gd name="T13" fmla="*/ 15 h 141"/>
                  <a:gd name="T14" fmla="*/ 107 w 189"/>
                  <a:gd name="T15" fmla="*/ 15 h 141"/>
                  <a:gd name="T16" fmla="*/ 97 w 189"/>
                  <a:gd name="T17" fmla="*/ 112 h 141"/>
                  <a:gd name="T18" fmla="*/ 160 w 189"/>
                  <a:gd name="T19" fmla="*/ 117 h 141"/>
                  <a:gd name="T20" fmla="*/ 165 w 189"/>
                  <a:gd name="T21" fmla="*/ 10 h 141"/>
                  <a:gd name="T22" fmla="*/ 189 w 189"/>
                  <a:gd name="T23" fmla="*/ 10 h 141"/>
                  <a:gd name="T24" fmla="*/ 179 w 189"/>
                  <a:gd name="T2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41">
                    <a:moveTo>
                      <a:pt x="179" y="141"/>
                    </a:moveTo>
                    <a:lnTo>
                      <a:pt x="0" y="131"/>
                    </a:lnTo>
                    <a:lnTo>
                      <a:pt x="9" y="0"/>
                    </a:lnTo>
                    <a:lnTo>
                      <a:pt x="34" y="5"/>
                    </a:lnTo>
                    <a:lnTo>
                      <a:pt x="24" y="107"/>
                    </a:lnTo>
                    <a:lnTo>
                      <a:pt x="77" y="112"/>
                    </a:lnTo>
                    <a:lnTo>
                      <a:pt x="87" y="15"/>
                    </a:lnTo>
                    <a:lnTo>
                      <a:pt x="107" y="15"/>
                    </a:lnTo>
                    <a:lnTo>
                      <a:pt x="97" y="112"/>
                    </a:lnTo>
                    <a:lnTo>
                      <a:pt x="160" y="117"/>
                    </a:lnTo>
                    <a:lnTo>
                      <a:pt x="165" y="10"/>
                    </a:lnTo>
                    <a:lnTo>
                      <a:pt x="189" y="10"/>
                    </a:lnTo>
                    <a:lnTo>
                      <a:pt x="179" y="14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5">
                <a:extLst>
                  <a:ext uri="{FF2B5EF4-FFF2-40B4-BE49-F238E27FC236}">
                    <a16:creationId xmlns:a16="http://schemas.microsoft.com/office/drawing/2014/main" xmlns="" id="{D0EFE411-31AC-4C5C-A01F-44EFBB964012}"/>
                  </a:ext>
                </a:extLst>
              </p:cNvPr>
              <p:cNvSpPr>
                <a:spLocks/>
              </p:cNvSpPr>
              <p:nvPr/>
            </p:nvSpPr>
            <p:spPr bwMode="auto">
              <a:xfrm>
                <a:off x="3821113" y="2919413"/>
                <a:ext cx="269875" cy="200025"/>
              </a:xfrm>
              <a:custGeom>
                <a:avLst/>
                <a:gdLst>
                  <a:gd name="T0" fmla="*/ 22 w 35"/>
                  <a:gd name="T1" fmla="*/ 25 h 26"/>
                  <a:gd name="T2" fmla="*/ 23 w 35"/>
                  <a:gd name="T3" fmla="*/ 20 h 26"/>
                  <a:gd name="T4" fmla="*/ 28 w 35"/>
                  <a:gd name="T5" fmla="*/ 20 h 26"/>
                  <a:gd name="T6" fmla="*/ 31 w 35"/>
                  <a:gd name="T7" fmla="*/ 17 h 26"/>
                  <a:gd name="T8" fmla="*/ 30 w 35"/>
                  <a:gd name="T9" fmla="*/ 13 h 26"/>
                  <a:gd name="T10" fmla="*/ 29 w 35"/>
                  <a:gd name="T11" fmla="*/ 11 h 26"/>
                  <a:gd name="T12" fmla="*/ 24 w 35"/>
                  <a:gd name="T13" fmla="*/ 10 h 26"/>
                  <a:gd name="T14" fmla="*/ 0 w 35"/>
                  <a:gd name="T15" fmla="*/ 5 h 26"/>
                  <a:gd name="T16" fmla="*/ 0 w 35"/>
                  <a:gd name="T17" fmla="*/ 0 h 26"/>
                  <a:gd name="T18" fmla="*/ 25 w 35"/>
                  <a:gd name="T19" fmla="*/ 5 h 26"/>
                  <a:gd name="T20" fmla="*/ 32 w 35"/>
                  <a:gd name="T21" fmla="*/ 7 h 26"/>
                  <a:gd name="T22" fmla="*/ 35 w 35"/>
                  <a:gd name="T23" fmla="*/ 12 h 26"/>
                  <a:gd name="T24" fmla="*/ 35 w 35"/>
                  <a:gd name="T25" fmla="*/ 17 h 26"/>
                  <a:gd name="T26" fmla="*/ 31 w 35"/>
                  <a:gd name="T27" fmla="*/ 24 h 26"/>
                  <a:gd name="T28" fmla="*/ 22 w 35"/>
                  <a:gd name="T2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6">
                    <a:moveTo>
                      <a:pt x="22" y="25"/>
                    </a:moveTo>
                    <a:cubicBezTo>
                      <a:pt x="23" y="20"/>
                      <a:pt x="23" y="20"/>
                      <a:pt x="23" y="20"/>
                    </a:cubicBezTo>
                    <a:cubicBezTo>
                      <a:pt x="25" y="21"/>
                      <a:pt x="27" y="21"/>
                      <a:pt x="28" y="20"/>
                    </a:cubicBezTo>
                    <a:cubicBezTo>
                      <a:pt x="30" y="19"/>
                      <a:pt x="30" y="18"/>
                      <a:pt x="31" y="17"/>
                    </a:cubicBezTo>
                    <a:cubicBezTo>
                      <a:pt x="31" y="15"/>
                      <a:pt x="31" y="14"/>
                      <a:pt x="30" y="13"/>
                    </a:cubicBezTo>
                    <a:cubicBezTo>
                      <a:pt x="30" y="12"/>
                      <a:pt x="29" y="12"/>
                      <a:pt x="29" y="11"/>
                    </a:cubicBezTo>
                    <a:cubicBezTo>
                      <a:pt x="28" y="11"/>
                      <a:pt x="26" y="10"/>
                      <a:pt x="24" y="10"/>
                    </a:cubicBezTo>
                    <a:cubicBezTo>
                      <a:pt x="0" y="5"/>
                      <a:pt x="0" y="5"/>
                      <a:pt x="0" y="5"/>
                    </a:cubicBezTo>
                    <a:cubicBezTo>
                      <a:pt x="0" y="0"/>
                      <a:pt x="0" y="0"/>
                      <a:pt x="0" y="0"/>
                    </a:cubicBezTo>
                    <a:cubicBezTo>
                      <a:pt x="25" y="5"/>
                      <a:pt x="25" y="5"/>
                      <a:pt x="25" y="5"/>
                    </a:cubicBezTo>
                    <a:cubicBezTo>
                      <a:pt x="28" y="6"/>
                      <a:pt x="30" y="6"/>
                      <a:pt x="32" y="7"/>
                    </a:cubicBezTo>
                    <a:cubicBezTo>
                      <a:pt x="33" y="8"/>
                      <a:pt x="34" y="10"/>
                      <a:pt x="35" y="12"/>
                    </a:cubicBezTo>
                    <a:cubicBezTo>
                      <a:pt x="35" y="13"/>
                      <a:pt x="35" y="15"/>
                      <a:pt x="35" y="17"/>
                    </a:cubicBezTo>
                    <a:cubicBezTo>
                      <a:pt x="34" y="20"/>
                      <a:pt x="33" y="23"/>
                      <a:pt x="31" y="24"/>
                    </a:cubicBezTo>
                    <a:cubicBezTo>
                      <a:pt x="29" y="25"/>
                      <a:pt x="26" y="26"/>
                      <a:pt x="22" y="25"/>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6">
                <a:extLst>
                  <a:ext uri="{FF2B5EF4-FFF2-40B4-BE49-F238E27FC236}">
                    <a16:creationId xmlns:a16="http://schemas.microsoft.com/office/drawing/2014/main" xmlns="" id="{3919D87D-E54E-4579-9642-F158200A340D}"/>
                  </a:ext>
                </a:extLst>
              </p:cNvPr>
              <p:cNvSpPr>
                <a:spLocks/>
              </p:cNvSpPr>
              <p:nvPr/>
            </p:nvSpPr>
            <p:spPr bwMode="auto">
              <a:xfrm>
                <a:off x="3843338" y="2795588"/>
                <a:ext cx="285750" cy="107950"/>
              </a:xfrm>
              <a:custGeom>
                <a:avLst/>
                <a:gdLst>
                  <a:gd name="T0" fmla="*/ 170 w 180"/>
                  <a:gd name="T1" fmla="*/ 68 h 68"/>
                  <a:gd name="T2" fmla="*/ 0 w 180"/>
                  <a:gd name="T3" fmla="*/ 25 h 68"/>
                  <a:gd name="T4" fmla="*/ 10 w 180"/>
                  <a:gd name="T5" fmla="*/ 0 h 68"/>
                  <a:gd name="T6" fmla="*/ 180 w 180"/>
                  <a:gd name="T7" fmla="*/ 49 h 68"/>
                  <a:gd name="T8" fmla="*/ 170 w 180"/>
                  <a:gd name="T9" fmla="*/ 68 h 68"/>
                </a:gdLst>
                <a:ahLst/>
                <a:cxnLst>
                  <a:cxn ang="0">
                    <a:pos x="T0" y="T1"/>
                  </a:cxn>
                  <a:cxn ang="0">
                    <a:pos x="T2" y="T3"/>
                  </a:cxn>
                  <a:cxn ang="0">
                    <a:pos x="T4" y="T5"/>
                  </a:cxn>
                  <a:cxn ang="0">
                    <a:pos x="T6" y="T7"/>
                  </a:cxn>
                  <a:cxn ang="0">
                    <a:pos x="T8" y="T9"/>
                  </a:cxn>
                </a:cxnLst>
                <a:rect l="0" t="0" r="r" b="b"/>
                <a:pathLst>
                  <a:path w="180" h="68">
                    <a:moveTo>
                      <a:pt x="170" y="68"/>
                    </a:moveTo>
                    <a:lnTo>
                      <a:pt x="0" y="25"/>
                    </a:lnTo>
                    <a:lnTo>
                      <a:pt x="10" y="0"/>
                    </a:lnTo>
                    <a:lnTo>
                      <a:pt x="180" y="49"/>
                    </a:lnTo>
                    <a:lnTo>
                      <a:pt x="170" y="6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a:extLst>
                  <a:ext uri="{FF2B5EF4-FFF2-40B4-BE49-F238E27FC236}">
                    <a16:creationId xmlns:a16="http://schemas.microsoft.com/office/drawing/2014/main" xmlns="" id="{586DDB08-9EBD-4752-B148-8135EAAB2F16}"/>
                  </a:ext>
                </a:extLst>
              </p:cNvPr>
              <p:cNvSpPr>
                <a:spLocks noEditPoints="1"/>
              </p:cNvSpPr>
              <p:nvPr/>
            </p:nvSpPr>
            <p:spPr bwMode="auto">
              <a:xfrm>
                <a:off x="3905250" y="2587626"/>
                <a:ext cx="323850" cy="247650"/>
              </a:xfrm>
              <a:custGeom>
                <a:avLst/>
                <a:gdLst>
                  <a:gd name="T0" fmla="*/ 30 w 42"/>
                  <a:gd name="T1" fmla="*/ 32 h 32"/>
                  <a:gd name="T2" fmla="*/ 0 w 42"/>
                  <a:gd name="T3" fmla="*/ 6 h 32"/>
                  <a:gd name="T4" fmla="*/ 2 w 42"/>
                  <a:gd name="T5" fmla="*/ 1 h 32"/>
                  <a:gd name="T6" fmla="*/ 42 w 42"/>
                  <a:gd name="T7" fmla="*/ 0 h 32"/>
                  <a:gd name="T8" fmla="*/ 40 w 42"/>
                  <a:gd name="T9" fmla="*/ 5 h 32"/>
                  <a:gd name="T10" fmla="*/ 28 w 42"/>
                  <a:gd name="T11" fmla="*/ 5 h 32"/>
                  <a:gd name="T12" fmla="*/ 23 w 42"/>
                  <a:gd name="T13" fmla="*/ 19 h 32"/>
                  <a:gd name="T14" fmla="*/ 31 w 42"/>
                  <a:gd name="T15" fmla="*/ 27 h 32"/>
                  <a:gd name="T16" fmla="*/ 30 w 42"/>
                  <a:gd name="T17" fmla="*/ 32 h 32"/>
                  <a:gd name="T18" fmla="*/ 19 w 42"/>
                  <a:gd name="T19" fmla="*/ 17 h 32"/>
                  <a:gd name="T20" fmla="*/ 24 w 42"/>
                  <a:gd name="T21" fmla="*/ 5 h 32"/>
                  <a:gd name="T22" fmla="*/ 13 w 42"/>
                  <a:gd name="T23" fmla="*/ 5 h 32"/>
                  <a:gd name="T24" fmla="*/ 5 w 42"/>
                  <a:gd name="T25" fmla="*/ 5 h 32"/>
                  <a:gd name="T26" fmla="*/ 11 w 42"/>
                  <a:gd name="T27" fmla="*/ 9 h 32"/>
                  <a:gd name="T28" fmla="*/ 19 w 42"/>
                  <a:gd name="T29"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32">
                    <a:moveTo>
                      <a:pt x="30" y="32"/>
                    </a:moveTo>
                    <a:cubicBezTo>
                      <a:pt x="0" y="6"/>
                      <a:pt x="0" y="6"/>
                      <a:pt x="0" y="6"/>
                    </a:cubicBezTo>
                    <a:cubicBezTo>
                      <a:pt x="2" y="1"/>
                      <a:pt x="2" y="1"/>
                      <a:pt x="2" y="1"/>
                    </a:cubicBezTo>
                    <a:cubicBezTo>
                      <a:pt x="42" y="0"/>
                      <a:pt x="42" y="0"/>
                      <a:pt x="42" y="0"/>
                    </a:cubicBezTo>
                    <a:cubicBezTo>
                      <a:pt x="40" y="5"/>
                      <a:pt x="40" y="5"/>
                      <a:pt x="40" y="5"/>
                    </a:cubicBezTo>
                    <a:cubicBezTo>
                      <a:pt x="28" y="5"/>
                      <a:pt x="28" y="5"/>
                      <a:pt x="28" y="5"/>
                    </a:cubicBezTo>
                    <a:cubicBezTo>
                      <a:pt x="23" y="19"/>
                      <a:pt x="23" y="19"/>
                      <a:pt x="23" y="19"/>
                    </a:cubicBezTo>
                    <a:cubicBezTo>
                      <a:pt x="31" y="27"/>
                      <a:pt x="31" y="27"/>
                      <a:pt x="31" y="27"/>
                    </a:cubicBezTo>
                    <a:lnTo>
                      <a:pt x="30" y="32"/>
                    </a:lnTo>
                    <a:close/>
                    <a:moveTo>
                      <a:pt x="19" y="17"/>
                    </a:moveTo>
                    <a:cubicBezTo>
                      <a:pt x="24" y="5"/>
                      <a:pt x="24" y="5"/>
                      <a:pt x="24" y="5"/>
                    </a:cubicBezTo>
                    <a:cubicBezTo>
                      <a:pt x="13" y="5"/>
                      <a:pt x="13" y="5"/>
                      <a:pt x="13" y="5"/>
                    </a:cubicBezTo>
                    <a:cubicBezTo>
                      <a:pt x="10" y="5"/>
                      <a:pt x="7" y="5"/>
                      <a:pt x="5" y="5"/>
                    </a:cubicBezTo>
                    <a:cubicBezTo>
                      <a:pt x="7" y="6"/>
                      <a:pt x="9" y="8"/>
                      <a:pt x="11" y="9"/>
                    </a:cubicBezTo>
                    <a:lnTo>
                      <a:pt x="19" y="1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
                <a:extLst>
                  <a:ext uri="{FF2B5EF4-FFF2-40B4-BE49-F238E27FC236}">
                    <a16:creationId xmlns:a16="http://schemas.microsoft.com/office/drawing/2014/main" xmlns="" id="{501EDEF1-EF90-4256-B90A-75C6A29F9AFA}"/>
                  </a:ext>
                </a:extLst>
              </p:cNvPr>
              <p:cNvSpPr>
                <a:spLocks/>
              </p:cNvSpPr>
              <p:nvPr/>
            </p:nvSpPr>
            <p:spPr bwMode="auto">
              <a:xfrm>
                <a:off x="3990975" y="2232026"/>
                <a:ext cx="354013" cy="325438"/>
              </a:xfrm>
              <a:custGeom>
                <a:avLst/>
                <a:gdLst>
                  <a:gd name="T0" fmla="*/ 155 w 223"/>
                  <a:gd name="T1" fmla="*/ 205 h 205"/>
                  <a:gd name="T2" fmla="*/ 0 w 223"/>
                  <a:gd name="T3" fmla="*/ 122 h 205"/>
                  <a:gd name="T4" fmla="*/ 14 w 223"/>
                  <a:gd name="T5" fmla="*/ 102 h 205"/>
                  <a:gd name="T6" fmla="*/ 179 w 223"/>
                  <a:gd name="T7" fmla="*/ 83 h 205"/>
                  <a:gd name="T8" fmla="*/ 58 w 223"/>
                  <a:gd name="T9" fmla="*/ 20 h 205"/>
                  <a:gd name="T10" fmla="*/ 68 w 223"/>
                  <a:gd name="T11" fmla="*/ 0 h 205"/>
                  <a:gd name="T12" fmla="*/ 223 w 223"/>
                  <a:gd name="T13" fmla="*/ 83 h 205"/>
                  <a:gd name="T14" fmla="*/ 213 w 223"/>
                  <a:gd name="T15" fmla="*/ 102 h 205"/>
                  <a:gd name="T16" fmla="*/ 43 w 223"/>
                  <a:gd name="T17" fmla="*/ 122 h 205"/>
                  <a:gd name="T18" fmla="*/ 170 w 223"/>
                  <a:gd name="T19" fmla="*/ 185 h 205"/>
                  <a:gd name="T20" fmla="*/ 155 w 223"/>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3" h="205">
                    <a:moveTo>
                      <a:pt x="155" y="205"/>
                    </a:moveTo>
                    <a:lnTo>
                      <a:pt x="0" y="122"/>
                    </a:lnTo>
                    <a:lnTo>
                      <a:pt x="14" y="102"/>
                    </a:lnTo>
                    <a:lnTo>
                      <a:pt x="179" y="83"/>
                    </a:lnTo>
                    <a:lnTo>
                      <a:pt x="58" y="20"/>
                    </a:lnTo>
                    <a:lnTo>
                      <a:pt x="68" y="0"/>
                    </a:lnTo>
                    <a:lnTo>
                      <a:pt x="223" y="83"/>
                    </a:lnTo>
                    <a:lnTo>
                      <a:pt x="213" y="102"/>
                    </a:lnTo>
                    <a:lnTo>
                      <a:pt x="43" y="122"/>
                    </a:lnTo>
                    <a:lnTo>
                      <a:pt x="170" y="185"/>
                    </a:lnTo>
                    <a:lnTo>
                      <a:pt x="155" y="20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9">
                <a:extLst>
                  <a:ext uri="{FF2B5EF4-FFF2-40B4-BE49-F238E27FC236}">
                    <a16:creationId xmlns:a16="http://schemas.microsoft.com/office/drawing/2014/main" xmlns="" id="{34185097-BD9D-4900-A173-459E9A2AC29D}"/>
                  </a:ext>
                </a:extLst>
              </p:cNvPr>
              <p:cNvSpPr>
                <a:spLocks/>
              </p:cNvSpPr>
              <p:nvPr/>
            </p:nvSpPr>
            <p:spPr bwMode="auto">
              <a:xfrm>
                <a:off x="4191000" y="1978026"/>
                <a:ext cx="300038" cy="293688"/>
              </a:xfrm>
              <a:custGeom>
                <a:avLst/>
                <a:gdLst>
                  <a:gd name="T0" fmla="*/ 23 w 39"/>
                  <a:gd name="T1" fmla="*/ 21 h 38"/>
                  <a:gd name="T2" fmla="*/ 19 w 39"/>
                  <a:gd name="T3" fmla="*/ 18 h 38"/>
                  <a:gd name="T4" fmla="*/ 28 w 39"/>
                  <a:gd name="T5" fmla="*/ 6 h 38"/>
                  <a:gd name="T6" fmla="*/ 39 w 39"/>
                  <a:gd name="T7" fmla="*/ 14 h 38"/>
                  <a:gd name="T8" fmla="*/ 38 w 39"/>
                  <a:gd name="T9" fmla="*/ 22 h 38"/>
                  <a:gd name="T10" fmla="*/ 35 w 39"/>
                  <a:gd name="T11" fmla="*/ 29 h 38"/>
                  <a:gd name="T12" fmla="*/ 27 w 39"/>
                  <a:gd name="T13" fmla="*/ 36 h 38"/>
                  <a:gd name="T14" fmla="*/ 18 w 39"/>
                  <a:gd name="T15" fmla="*/ 37 h 38"/>
                  <a:gd name="T16" fmla="*/ 9 w 39"/>
                  <a:gd name="T17" fmla="*/ 33 h 38"/>
                  <a:gd name="T18" fmla="*/ 2 w 39"/>
                  <a:gd name="T19" fmla="*/ 26 h 38"/>
                  <a:gd name="T20" fmla="*/ 0 w 39"/>
                  <a:gd name="T21" fmla="*/ 17 h 38"/>
                  <a:gd name="T22" fmla="*/ 4 w 39"/>
                  <a:gd name="T23" fmla="*/ 7 h 38"/>
                  <a:gd name="T24" fmla="*/ 10 w 39"/>
                  <a:gd name="T25" fmla="*/ 2 h 38"/>
                  <a:gd name="T26" fmla="*/ 15 w 39"/>
                  <a:gd name="T27" fmla="*/ 1 h 38"/>
                  <a:gd name="T28" fmla="*/ 22 w 39"/>
                  <a:gd name="T29" fmla="*/ 2 h 38"/>
                  <a:gd name="T30" fmla="*/ 20 w 39"/>
                  <a:gd name="T31" fmla="*/ 6 h 38"/>
                  <a:gd name="T32" fmla="*/ 16 w 39"/>
                  <a:gd name="T33" fmla="*/ 5 h 38"/>
                  <a:gd name="T34" fmla="*/ 11 w 39"/>
                  <a:gd name="T35" fmla="*/ 6 h 38"/>
                  <a:gd name="T36" fmla="*/ 8 w 39"/>
                  <a:gd name="T37" fmla="*/ 10 h 38"/>
                  <a:gd name="T38" fmla="*/ 5 w 39"/>
                  <a:gd name="T39" fmla="*/ 15 h 38"/>
                  <a:gd name="T40" fmla="*/ 5 w 39"/>
                  <a:gd name="T41" fmla="*/ 20 h 38"/>
                  <a:gd name="T42" fmla="*/ 7 w 39"/>
                  <a:gd name="T43" fmla="*/ 24 h 38"/>
                  <a:gd name="T44" fmla="*/ 12 w 39"/>
                  <a:gd name="T45" fmla="*/ 29 h 38"/>
                  <a:gd name="T46" fmla="*/ 19 w 39"/>
                  <a:gd name="T47" fmla="*/ 33 h 38"/>
                  <a:gd name="T48" fmla="*/ 26 w 39"/>
                  <a:gd name="T49" fmla="*/ 32 h 38"/>
                  <a:gd name="T50" fmla="*/ 31 w 39"/>
                  <a:gd name="T51" fmla="*/ 27 h 38"/>
                  <a:gd name="T52" fmla="*/ 34 w 39"/>
                  <a:gd name="T53" fmla="*/ 21 h 38"/>
                  <a:gd name="T54" fmla="*/ 34 w 39"/>
                  <a:gd name="T55" fmla="*/ 16 h 38"/>
                  <a:gd name="T56" fmla="*/ 29 w 39"/>
                  <a:gd name="T57" fmla="*/ 12 h 38"/>
                  <a:gd name="T58" fmla="*/ 23 w 39"/>
                  <a:gd name="T5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8">
                    <a:moveTo>
                      <a:pt x="23" y="21"/>
                    </a:moveTo>
                    <a:cubicBezTo>
                      <a:pt x="19" y="18"/>
                      <a:pt x="19" y="18"/>
                      <a:pt x="19" y="18"/>
                    </a:cubicBezTo>
                    <a:cubicBezTo>
                      <a:pt x="28" y="6"/>
                      <a:pt x="28" y="6"/>
                      <a:pt x="28" y="6"/>
                    </a:cubicBezTo>
                    <a:cubicBezTo>
                      <a:pt x="39" y="14"/>
                      <a:pt x="39" y="14"/>
                      <a:pt x="39" y="14"/>
                    </a:cubicBezTo>
                    <a:cubicBezTo>
                      <a:pt x="39" y="17"/>
                      <a:pt x="39" y="20"/>
                      <a:pt x="38" y="22"/>
                    </a:cubicBezTo>
                    <a:cubicBezTo>
                      <a:pt x="38" y="25"/>
                      <a:pt x="36" y="27"/>
                      <a:pt x="35" y="29"/>
                    </a:cubicBezTo>
                    <a:cubicBezTo>
                      <a:pt x="33" y="32"/>
                      <a:pt x="30" y="34"/>
                      <a:pt x="27" y="36"/>
                    </a:cubicBezTo>
                    <a:cubicBezTo>
                      <a:pt x="24" y="37"/>
                      <a:pt x="21" y="38"/>
                      <a:pt x="18" y="37"/>
                    </a:cubicBezTo>
                    <a:cubicBezTo>
                      <a:pt x="15" y="37"/>
                      <a:pt x="12" y="35"/>
                      <a:pt x="9" y="33"/>
                    </a:cubicBezTo>
                    <a:cubicBezTo>
                      <a:pt x="6" y="31"/>
                      <a:pt x="4" y="29"/>
                      <a:pt x="2" y="26"/>
                    </a:cubicBezTo>
                    <a:cubicBezTo>
                      <a:pt x="1" y="23"/>
                      <a:pt x="0" y="20"/>
                      <a:pt x="0" y="17"/>
                    </a:cubicBezTo>
                    <a:cubicBezTo>
                      <a:pt x="1" y="13"/>
                      <a:pt x="2" y="10"/>
                      <a:pt x="4" y="7"/>
                    </a:cubicBezTo>
                    <a:cubicBezTo>
                      <a:pt x="6" y="5"/>
                      <a:pt x="8" y="4"/>
                      <a:pt x="10" y="2"/>
                    </a:cubicBezTo>
                    <a:cubicBezTo>
                      <a:pt x="12" y="1"/>
                      <a:pt x="14" y="1"/>
                      <a:pt x="15" y="1"/>
                    </a:cubicBezTo>
                    <a:cubicBezTo>
                      <a:pt x="17" y="0"/>
                      <a:pt x="20" y="1"/>
                      <a:pt x="22" y="2"/>
                    </a:cubicBezTo>
                    <a:cubicBezTo>
                      <a:pt x="20" y="6"/>
                      <a:pt x="20" y="6"/>
                      <a:pt x="20" y="6"/>
                    </a:cubicBezTo>
                    <a:cubicBezTo>
                      <a:pt x="18" y="5"/>
                      <a:pt x="17" y="5"/>
                      <a:pt x="16" y="5"/>
                    </a:cubicBezTo>
                    <a:cubicBezTo>
                      <a:pt x="14" y="5"/>
                      <a:pt x="13" y="6"/>
                      <a:pt x="11" y="6"/>
                    </a:cubicBezTo>
                    <a:cubicBezTo>
                      <a:pt x="10" y="7"/>
                      <a:pt x="9" y="8"/>
                      <a:pt x="8" y="10"/>
                    </a:cubicBezTo>
                    <a:cubicBezTo>
                      <a:pt x="6" y="12"/>
                      <a:pt x="6" y="13"/>
                      <a:pt x="5" y="15"/>
                    </a:cubicBezTo>
                    <a:cubicBezTo>
                      <a:pt x="5" y="17"/>
                      <a:pt x="5" y="18"/>
                      <a:pt x="5" y="20"/>
                    </a:cubicBezTo>
                    <a:cubicBezTo>
                      <a:pt x="5" y="21"/>
                      <a:pt x="6" y="23"/>
                      <a:pt x="7" y="24"/>
                    </a:cubicBezTo>
                    <a:cubicBezTo>
                      <a:pt x="8" y="26"/>
                      <a:pt x="9" y="28"/>
                      <a:pt x="12" y="29"/>
                    </a:cubicBezTo>
                    <a:cubicBezTo>
                      <a:pt x="14" y="31"/>
                      <a:pt x="17" y="32"/>
                      <a:pt x="19" y="33"/>
                    </a:cubicBezTo>
                    <a:cubicBezTo>
                      <a:pt x="22" y="33"/>
                      <a:pt x="24" y="33"/>
                      <a:pt x="26" y="32"/>
                    </a:cubicBezTo>
                    <a:cubicBezTo>
                      <a:pt x="28" y="31"/>
                      <a:pt x="30" y="29"/>
                      <a:pt x="31" y="27"/>
                    </a:cubicBezTo>
                    <a:cubicBezTo>
                      <a:pt x="32" y="25"/>
                      <a:pt x="33" y="24"/>
                      <a:pt x="34" y="21"/>
                    </a:cubicBezTo>
                    <a:cubicBezTo>
                      <a:pt x="34" y="19"/>
                      <a:pt x="35" y="18"/>
                      <a:pt x="34" y="16"/>
                    </a:cubicBezTo>
                    <a:cubicBezTo>
                      <a:pt x="29" y="12"/>
                      <a:pt x="29" y="12"/>
                      <a:pt x="29" y="12"/>
                    </a:cubicBezTo>
                    <a:lnTo>
                      <a:pt x="23" y="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0">
                <a:extLst>
                  <a:ext uri="{FF2B5EF4-FFF2-40B4-BE49-F238E27FC236}">
                    <a16:creationId xmlns:a16="http://schemas.microsoft.com/office/drawing/2014/main" xmlns="" id="{167522B9-582D-44F9-92E8-E549BAA060C2}"/>
                  </a:ext>
                </a:extLst>
              </p:cNvPr>
              <p:cNvSpPr>
                <a:spLocks/>
              </p:cNvSpPr>
              <p:nvPr/>
            </p:nvSpPr>
            <p:spPr bwMode="auto">
              <a:xfrm>
                <a:off x="4584700" y="1568451"/>
                <a:ext cx="307975" cy="293688"/>
              </a:xfrm>
              <a:custGeom>
                <a:avLst/>
                <a:gdLst>
                  <a:gd name="T0" fmla="*/ 22 w 40"/>
                  <a:gd name="T1" fmla="*/ 22 h 38"/>
                  <a:gd name="T2" fmla="*/ 20 w 40"/>
                  <a:gd name="T3" fmla="*/ 18 h 38"/>
                  <a:gd name="T4" fmla="*/ 32 w 40"/>
                  <a:gd name="T5" fmla="*/ 9 h 38"/>
                  <a:gd name="T6" fmla="*/ 40 w 40"/>
                  <a:gd name="T7" fmla="*/ 19 h 38"/>
                  <a:gd name="T8" fmla="*/ 37 w 40"/>
                  <a:gd name="T9" fmla="*/ 27 h 38"/>
                  <a:gd name="T10" fmla="*/ 32 w 40"/>
                  <a:gd name="T11" fmla="*/ 33 h 38"/>
                  <a:gd name="T12" fmla="*/ 23 w 40"/>
                  <a:gd name="T13" fmla="*/ 37 h 38"/>
                  <a:gd name="T14" fmla="*/ 14 w 40"/>
                  <a:gd name="T15" fmla="*/ 36 h 38"/>
                  <a:gd name="T16" fmla="*/ 6 w 40"/>
                  <a:gd name="T17" fmla="*/ 30 h 38"/>
                  <a:gd name="T18" fmla="*/ 1 w 40"/>
                  <a:gd name="T19" fmla="*/ 21 h 38"/>
                  <a:gd name="T20" fmla="*/ 2 w 40"/>
                  <a:gd name="T21" fmla="*/ 12 h 38"/>
                  <a:gd name="T22" fmla="*/ 8 w 40"/>
                  <a:gd name="T23" fmla="*/ 4 h 38"/>
                  <a:gd name="T24" fmla="*/ 14 w 40"/>
                  <a:gd name="T25" fmla="*/ 0 h 38"/>
                  <a:gd name="T26" fmla="*/ 20 w 40"/>
                  <a:gd name="T27" fmla="*/ 0 h 38"/>
                  <a:gd name="T28" fmla="*/ 26 w 40"/>
                  <a:gd name="T29" fmla="*/ 3 h 38"/>
                  <a:gd name="T30" fmla="*/ 24 w 40"/>
                  <a:gd name="T31" fmla="*/ 7 h 38"/>
                  <a:gd name="T32" fmla="*/ 19 w 40"/>
                  <a:gd name="T33" fmla="*/ 4 h 38"/>
                  <a:gd name="T34" fmla="*/ 15 w 40"/>
                  <a:gd name="T35" fmla="*/ 5 h 38"/>
                  <a:gd name="T36" fmla="*/ 11 w 40"/>
                  <a:gd name="T37" fmla="*/ 7 h 38"/>
                  <a:gd name="T38" fmla="*/ 7 w 40"/>
                  <a:gd name="T39" fmla="*/ 11 h 38"/>
                  <a:gd name="T40" fmla="*/ 5 w 40"/>
                  <a:gd name="T41" fmla="*/ 16 h 38"/>
                  <a:gd name="T42" fmla="*/ 6 w 40"/>
                  <a:gd name="T43" fmla="*/ 20 h 38"/>
                  <a:gd name="T44" fmla="*/ 9 w 40"/>
                  <a:gd name="T45" fmla="*/ 27 h 38"/>
                  <a:gd name="T46" fmla="*/ 16 w 40"/>
                  <a:gd name="T47" fmla="*/ 32 h 38"/>
                  <a:gd name="T48" fmla="*/ 23 w 40"/>
                  <a:gd name="T49" fmla="*/ 33 h 38"/>
                  <a:gd name="T50" fmla="*/ 29 w 40"/>
                  <a:gd name="T51" fmla="*/ 30 h 38"/>
                  <a:gd name="T52" fmla="*/ 33 w 40"/>
                  <a:gd name="T53" fmla="*/ 25 h 38"/>
                  <a:gd name="T54" fmla="*/ 35 w 40"/>
                  <a:gd name="T55" fmla="*/ 20 h 38"/>
                  <a:gd name="T56" fmla="*/ 31 w 40"/>
                  <a:gd name="T57" fmla="*/ 15 h 38"/>
                  <a:gd name="T58" fmla="*/ 22 w 40"/>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8">
                    <a:moveTo>
                      <a:pt x="22" y="22"/>
                    </a:moveTo>
                    <a:cubicBezTo>
                      <a:pt x="20" y="18"/>
                      <a:pt x="20" y="18"/>
                      <a:pt x="20" y="18"/>
                    </a:cubicBezTo>
                    <a:cubicBezTo>
                      <a:pt x="32" y="9"/>
                      <a:pt x="32" y="9"/>
                      <a:pt x="32" y="9"/>
                    </a:cubicBezTo>
                    <a:cubicBezTo>
                      <a:pt x="40" y="19"/>
                      <a:pt x="40" y="19"/>
                      <a:pt x="40" y="19"/>
                    </a:cubicBezTo>
                    <a:cubicBezTo>
                      <a:pt x="39" y="22"/>
                      <a:pt x="38" y="25"/>
                      <a:pt x="37" y="27"/>
                    </a:cubicBezTo>
                    <a:cubicBezTo>
                      <a:pt x="36" y="29"/>
                      <a:pt x="34" y="31"/>
                      <a:pt x="32" y="33"/>
                    </a:cubicBezTo>
                    <a:cubicBezTo>
                      <a:pt x="29" y="35"/>
                      <a:pt x="26" y="37"/>
                      <a:pt x="23" y="37"/>
                    </a:cubicBezTo>
                    <a:cubicBezTo>
                      <a:pt x="20" y="38"/>
                      <a:pt x="17" y="38"/>
                      <a:pt x="14" y="36"/>
                    </a:cubicBezTo>
                    <a:cubicBezTo>
                      <a:pt x="11" y="35"/>
                      <a:pt x="8" y="33"/>
                      <a:pt x="6" y="30"/>
                    </a:cubicBezTo>
                    <a:cubicBezTo>
                      <a:pt x="3" y="27"/>
                      <a:pt x="2" y="24"/>
                      <a:pt x="1" y="21"/>
                    </a:cubicBezTo>
                    <a:cubicBezTo>
                      <a:pt x="0" y="18"/>
                      <a:pt x="1" y="15"/>
                      <a:pt x="2" y="12"/>
                    </a:cubicBezTo>
                    <a:cubicBezTo>
                      <a:pt x="3" y="9"/>
                      <a:pt x="5" y="6"/>
                      <a:pt x="8" y="4"/>
                    </a:cubicBezTo>
                    <a:cubicBezTo>
                      <a:pt x="10" y="2"/>
                      <a:pt x="12" y="1"/>
                      <a:pt x="14" y="0"/>
                    </a:cubicBezTo>
                    <a:cubicBezTo>
                      <a:pt x="17" y="0"/>
                      <a:pt x="19" y="0"/>
                      <a:pt x="20" y="0"/>
                    </a:cubicBezTo>
                    <a:cubicBezTo>
                      <a:pt x="22" y="0"/>
                      <a:pt x="24" y="1"/>
                      <a:pt x="26" y="3"/>
                    </a:cubicBezTo>
                    <a:cubicBezTo>
                      <a:pt x="24" y="7"/>
                      <a:pt x="24" y="7"/>
                      <a:pt x="24" y="7"/>
                    </a:cubicBezTo>
                    <a:cubicBezTo>
                      <a:pt x="22" y="6"/>
                      <a:pt x="21" y="5"/>
                      <a:pt x="19" y="4"/>
                    </a:cubicBezTo>
                    <a:cubicBezTo>
                      <a:pt x="18" y="4"/>
                      <a:pt x="17" y="4"/>
                      <a:pt x="15" y="5"/>
                    </a:cubicBezTo>
                    <a:cubicBezTo>
                      <a:pt x="14" y="5"/>
                      <a:pt x="12" y="6"/>
                      <a:pt x="11" y="7"/>
                    </a:cubicBezTo>
                    <a:cubicBezTo>
                      <a:pt x="9" y="8"/>
                      <a:pt x="8" y="10"/>
                      <a:pt x="7" y="11"/>
                    </a:cubicBezTo>
                    <a:cubicBezTo>
                      <a:pt x="6" y="13"/>
                      <a:pt x="6" y="14"/>
                      <a:pt x="5" y="16"/>
                    </a:cubicBezTo>
                    <a:cubicBezTo>
                      <a:pt x="5" y="17"/>
                      <a:pt x="5" y="19"/>
                      <a:pt x="6" y="20"/>
                    </a:cubicBezTo>
                    <a:cubicBezTo>
                      <a:pt x="7" y="23"/>
                      <a:pt x="8" y="25"/>
                      <a:pt x="9" y="27"/>
                    </a:cubicBezTo>
                    <a:cubicBezTo>
                      <a:pt x="11" y="29"/>
                      <a:pt x="14" y="31"/>
                      <a:pt x="16" y="32"/>
                    </a:cubicBezTo>
                    <a:cubicBezTo>
                      <a:pt x="18" y="33"/>
                      <a:pt x="20" y="33"/>
                      <a:pt x="23" y="33"/>
                    </a:cubicBezTo>
                    <a:cubicBezTo>
                      <a:pt x="25" y="32"/>
                      <a:pt x="27" y="31"/>
                      <a:pt x="29" y="30"/>
                    </a:cubicBezTo>
                    <a:cubicBezTo>
                      <a:pt x="31" y="28"/>
                      <a:pt x="32" y="27"/>
                      <a:pt x="33" y="25"/>
                    </a:cubicBezTo>
                    <a:cubicBezTo>
                      <a:pt x="34" y="23"/>
                      <a:pt x="35" y="22"/>
                      <a:pt x="35" y="20"/>
                    </a:cubicBezTo>
                    <a:cubicBezTo>
                      <a:pt x="31" y="15"/>
                      <a:pt x="31" y="15"/>
                      <a:pt x="31" y="15"/>
                    </a:cubicBezTo>
                    <a:lnTo>
                      <a:pt x="22"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a:extLst>
                  <a:ext uri="{FF2B5EF4-FFF2-40B4-BE49-F238E27FC236}">
                    <a16:creationId xmlns:a16="http://schemas.microsoft.com/office/drawing/2014/main" xmlns="" id="{8E0AC0E3-7CE9-48B5-9245-D3654B9DDA0F}"/>
                  </a:ext>
                </a:extLst>
              </p:cNvPr>
              <p:cNvSpPr>
                <a:spLocks noEditPoints="1"/>
              </p:cNvSpPr>
              <p:nvPr/>
            </p:nvSpPr>
            <p:spPr bwMode="auto">
              <a:xfrm>
                <a:off x="4854575" y="1384301"/>
                <a:ext cx="285750" cy="292100"/>
              </a:xfrm>
              <a:custGeom>
                <a:avLst/>
                <a:gdLst>
                  <a:gd name="T0" fmla="*/ 4 w 37"/>
                  <a:gd name="T1" fmla="*/ 28 h 38"/>
                  <a:gd name="T2" fmla="*/ 1 w 37"/>
                  <a:gd name="T3" fmla="*/ 14 h 38"/>
                  <a:gd name="T4" fmla="*/ 9 w 37"/>
                  <a:gd name="T5" fmla="*/ 3 h 38"/>
                  <a:gd name="T6" fmla="*/ 18 w 37"/>
                  <a:gd name="T7" fmla="*/ 1 h 38"/>
                  <a:gd name="T8" fmla="*/ 27 w 37"/>
                  <a:gd name="T9" fmla="*/ 3 h 38"/>
                  <a:gd name="T10" fmla="*/ 34 w 37"/>
                  <a:gd name="T11" fmla="*/ 11 h 38"/>
                  <a:gd name="T12" fmla="*/ 37 w 37"/>
                  <a:gd name="T13" fmla="*/ 20 h 38"/>
                  <a:gd name="T14" fmla="*/ 35 w 37"/>
                  <a:gd name="T15" fmla="*/ 29 h 38"/>
                  <a:gd name="T16" fmla="*/ 28 w 37"/>
                  <a:gd name="T17" fmla="*/ 36 h 38"/>
                  <a:gd name="T18" fmla="*/ 19 w 37"/>
                  <a:gd name="T19" fmla="*/ 38 h 38"/>
                  <a:gd name="T20" fmla="*/ 10 w 37"/>
                  <a:gd name="T21" fmla="*/ 35 h 38"/>
                  <a:gd name="T22" fmla="*/ 4 w 37"/>
                  <a:gd name="T23" fmla="*/ 28 h 38"/>
                  <a:gd name="T24" fmla="*/ 8 w 37"/>
                  <a:gd name="T25" fmla="*/ 26 h 38"/>
                  <a:gd name="T26" fmla="*/ 17 w 37"/>
                  <a:gd name="T27" fmla="*/ 33 h 38"/>
                  <a:gd name="T28" fmla="*/ 26 w 37"/>
                  <a:gd name="T29" fmla="*/ 32 h 38"/>
                  <a:gd name="T30" fmla="*/ 32 w 37"/>
                  <a:gd name="T31" fmla="*/ 24 h 38"/>
                  <a:gd name="T32" fmla="*/ 29 w 37"/>
                  <a:gd name="T33" fmla="*/ 13 h 38"/>
                  <a:gd name="T34" fmla="*/ 24 w 37"/>
                  <a:gd name="T35" fmla="*/ 7 h 38"/>
                  <a:gd name="T36" fmla="*/ 18 w 37"/>
                  <a:gd name="T37" fmla="*/ 5 h 38"/>
                  <a:gd name="T38" fmla="*/ 11 w 37"/>
                  <a:gd name="T39" fmla="*/ 7 h 38"/>
                  <a:gd name="T40" fmla="*/ 6 w 37"/>
                  <a:gd name="T41" fmla="*/ 14 h 38"/>
                  <a:gd name="T42" fmla="*/ 8 w 37"/>
                  <a:gd name="T4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4" y="28"/>
                    </a:moveTo>
                    <a:cubicBezTo>
                      <a:pt x="1" y="23"/>
                      <a:pt x="0" y="18"/>
                      <a:pt x="1" y="14"/>
                    </a:cubicBezTo>
                    <a:cubicBezTo>
                      <a:pt x="2" y="9"/>
                      <a:pt x="5" y="6"/>
                      <a:pt x="9" y="3"/>
                    </a:cubicBezTo>
                    <a:cubicBezTo>
                      <a:pt x="12" y="1"/>
                      <a:pt x="15" y="0"/>
                      <a:pt x="18" y="1"/>
                    </a:cubicBezTo>
                    <a:cubicBezTo>
                      <a:pt x="21" y="1"/>
                      <a:pt x="24" y="1"/>
                      <a:pt x="27" y="3"/>
                    </a:cubicBezTo>
                    <a:cubicBezTo>
                      <a:pt x="30" y="5"/>
                      <a:pt x="32" y="7"/>
                      <a:pt x="34" y="11"/>
                    </a:cubicBezTo>
                    <a:cubicBezTo>
                      <a:pt x="36" y="14"/>
                      <a:pt x="37" y="17"/>
                      <a:pt x="37" y="20"/>
                    </a:cubicBezTo>
                    <a:cubicBezTo>
                      <a:pt x="37" y="23"/>
                      <a:pt x="36" y="26"/>
                      <a:pt x="35" y="29"/>
                    </a:cubicBezTo>
                    <a:cubicBezTo>
                      <a:pt x="33" y="32"/>
                      <a:pt x="31" y="34"/>
                      <a:pt x="28" y="36"/>
                    </a:cubicBezTo>
                    <a:cubicBezTo>
                      <a:pt x="25" y="37"/>
                      <a:pt x="22" y="38"/>
                      <a:pt x="19" y="38"/>
                    </a:cubicBezTo>
                    <a:cubicBezTo>
                      <a:pt x="16" y="38"/>
                      <a:pt x="13" y="37"/>
                      <a:pt x="10" y="35"/>
                    </a:cubicBezTo>
                    <a:cubicBezTo>
                      <a:pt x="8" y="33"/>
                      <a:pt x="6" y="31"/>
                      <a:pt x="4" y="28"/>
                    </a:cubicBezTo>
                    <a:close/>
                    <a:moveTo>
                      <a:pt x="8" y="26"/>
                    </a:moveTo>
                    <a:cubicBezTo>
                      <a:pt x="10" y="30"/>
                      <a:pt x="13" y="32"/>
                      <a:pt x="17" y="33"/>
                    </a:cubicBezTo>
                    <a:cubicBezTo>
                      <a:pt x="20" y="34"/>
                      <a:pt x="23" y="34"/>
                      <a:pt x="26" y="32"/>
                    </a:cubicBezTo>
                    <a:cubicBezTo>
                      <a:pt x="29" y="30"/>
                      <a:pt x="31" y="28"/>
                      <a:pt x="32" y="24"/>
                    </a:cubicBezTo>
                    <a:cubicBezTo>
                      <a:pt x="33" y="21"/>
                      <a:pt x="32" y="17"/>
                      <a:pt x="29" y="13"/>
                    </a:cubicBezTo>
                    <a:cubicBezTo>
                      <a:pt x="28" y="10"/>
                      <a:pt x="26" y="9"/>
                      <a:pt x="24" y="7"/>
                    </a:cubicBezTo>
                    <a:cubicBezTo>
                      <a:pt x="22" y="6"/>
                      <a:pt x="20" y="5"/>
                      <a:pt x="18" y="5"/>
                    </a:cubicBezTo>
                    <a:cubicBezTo>
                      <a:pt x="16" y="5"/>
                      <a:pt x="13" y="5"/>
                      <a:pt x="11" y="7"/>
                    </a:cubicBezTo>
                    <a:cubicBezTo>
                      <a:pt x="8" y="8"/>
                      <a:pt x="6" y="11"/>
                      <a:pt x="6" y="14"/>
                    </a:cubicBezTo>
                    <a:cubicBezTo>
                      <a:pt x="5" y="17"/>
                      <a:pt x="6" y="21"/>
                      <a:pt x="8" y="26"/>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2">
                <a:extLst>
                  <a:ext uri="{FF2B5EF4-FFF2-40B4-BE49-F238E27FC236}">
                    <a16:creationId xmlns:a16="http://schemas.microsoft.com/office/drawing/2014/main" xmlns="" id="{9DDEA166-0573-44BF-AA7D-61B708F778F2}"/>
                  </a:ext>
                </a:extLst>
              </p:cNvPr>
              <p:cNvSpPr>
                <a:spLocks/>
              </p:cNvSpPr>
              <p:nvPr/>
            </p:nvSpPr>
            <p:spPr bwMode="auto">
              <a:xfrm>
                <a:off x="5124450" y="1220788"/>
                <a:ext cx="307975" cy="347663"/>
              </a:xfrm>
              <a:custGeom>
                <a:avLst/>
                <a:gdLst>
                  <a:gd name="T0" fmla="*/ 68 w 194"/>
                  <a:gd name="T1" fmla="*/ 219 h 219"/>
                  <a:gd name="T2" fmla="*/ 0 w 194"/>
                  <a:gd name="T3" fmla="*/ 54 h 219"/>
                  <a:gd name="T4" fmla="*/ 19 w 194"/>
                  <a:gd name="T5" fmla="*/ 44 h 219"/>
                  <a:gd name="T6" fmla="*/ 160 w 194"/>
                  <a:gd name="T7" fmla="*/ 137 h 219"/>
                  <a:gd name="T8" fmla="*/ 107 w 194"/>
                  <a:gd name="T9" fmla="*/ 10 h 219"/>
                  <a:gd name="T10" fmla="*/ 126 w 194"/>
                  <a:gd name="T11" fmla="*/ 0 h 219"/>
                  <a:gd name="T12" fmla="*/ 194 w 194"/>
                  <a:gd name="T13" fmla="*/ 166 h 219"/>
                  <a:gd name="T14" fmla="*/ 175 w 194"/>
                  <a:gd name="T15" fmla="*/ 175 h 219"/>
                  <a:gd name="T16" fmla="*/ 34 w 194"/>
                  <a:gd name="T17" fmla="*/ 78 h 219"/>
                  <a:gd name="T18" fmla="*/ 87 w 194"/>
                  <a:gd name="T19" fmla="*/ 210 h 219"/>
                  <a:gd name="T20" fmla="*/ 68 w 194"/>
                  <a:gd name="T21"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19">
                    <a:moveTo>
                      <a:pt x="68" y="219"/>
                    </a:moveTo>
                    <a:lnTo>
                      <a:pt x="0" y="54"/>
                    </a:lnTo>
                    <a:lnTo>
                      <a:pt x="19" y="44"/>
                    </a:lnTo>
                    <a:lnTo>
                      <a:pt x="160" y="137"/>
                    </a:lnTo>
                    <a:lnTo>
                      <a:pt x="107" y="10"/>
                    </a:lnTo>
                    <a:lnTo>
                      <a:pt x="126" y="0"/>
                    </a:lnTo>
                    <a:lnTo>
                      <a:pt x="194" y="166"/>
                    </a:lnTo>
                    <a:lnTo>
                      <a:pt x="175" y="175"/>
                    </a:lnTo>
                    <a:lnTo>
                      <a:pt x="34" y="78"/>
                    </a:lnTo>
                    <a:lnTo>
                      <a:pt x="87" y="210"/>
                    </a:lnTo>
                    <a:lnTo>
                      <a:pt x="68" y="21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3">
                <a:extLst>
                  <a:ext uri="{FF2B5EF4-FFF2-40B4-BE49-F238E27FC236}">
                    <a16:creationId xmlns:a16="http://schemas.microsoft.com/office/drawing/2014/main" xmlns="" id="{63C95427-5690-44EB-863E-9BBED538FB7B}"/>
                  </a:ext>
                </a:extLst>
              </p:cNvPr>
              <p:cNvSpPr>
                <a:spLocks/>
              </p:cNvSpPr>
              <p:nvPr/>
            </p:nvSpPr>
            <p:spPr bwMode="auto">
              <a:xfrm>
                <a:off x="5440363" y="1152526"/>
                <a:ext cx="285750" cy="292100"/>
              </a:xfrm>
              <a:custGeom>
                <a:avLst/>
                <a:gdLst>
                  <a:gd name="T0" fmla="*/ 20 w 37"/>
                  <a:gd name="T1" fmla="*/ 22 h 38"/>
                  <a:gd name="T2" fmla="*/ 19 w 37"/>
                  <a:gd name="T3" fmla="*/ 18 h 38"/>
                  <a:gd name="T4" fmla="*/ 34 w 37"/>
                  <a:gd name="T5" fmla="*/ 15 h 38"/>
                  <a:gd name="T6" fmla="*/ 37 w 37"/>
                  <a:gd name="T7" fmla="*/ 28 h 38"/>
                  <a:gd name="T8" fmla="*/ 31 w 37"/>
                  <a:gd name="T9" fmla="*/ 33 h 38"/>
                  <a:gd name="T10" fmla="*/ 24 w 37"/>
                  <a:gd name="T11" fmla="*/ 37 h 38"/>
                  <a:gd name="T12" fmla="*/ 14 w 37"/>
                  <a:gd name="T13" fmla="*/ 37 h 38"/>
                  <a:gd name="T14" fmla="*/ 6 w 37"/>
                  <a:gd name="T15" fmla="*/ 32 h 38"/>
                  <a:gd name="T16" fmla="*/ 1 w 37"/>
                  <a:gd name="T17" fmla="*/ 23 h 38"/>
                  <a:gd name="T18" fmla="*/ 1 w 37"/>
                  <a:gd name="T19" fmla="*/ 13 h 38"/>
                  <a:gd name="T20" fmla="*/ 6 w 37"/>
                  <a:gd name="T21" fmla="*/ 5 h 38"/>
                  <a:gd name="T22" fmla="*/ 15 w 37"/>
                  <a:gd name="T23" fmla="*/ 0 h 38"/>
                  <a:gd name="T24" fmla="*/ 22 w 37"/>
                  <a:gd name="T25" fmla="*/ 0 h 38"/>
                  <a:gd name="T26" fmla="*/ 27 w 37"/>
                  <a:gd name="T27" fmla="*/ 2 h 38"/>
                  <a:gd name="T28" fmla="*/ 32 w 37"/>
                  <a:gd name="T29" fmla="*/ 7 h 38"/>
                  <a:gd name="T30" fmla="*/ 28 w 37"/>
                  <a:gd name="T31" fmla="*/ 9 h 38"/>
                  <a:gd name="T32" fmla="*/ 25 w 37"/>
                  <a:gd name="T33" fmla="*/ 6 h 38"/>
                  <a:gd name="T34" fmla="*/ 21 w 37"/>
                  <a:gd name="T35" fmla="*/ 4 h 38"/>
                  <a:gd name="T36" fmla="*/ 16 w 37"/>
                  <a:gd name="T37" fmla="*/ 4 h 38"/>
                  <a:gd name="T38" fmla="*/ 10 w 37"/>
                  <a:gd name="T39" fmla="*/ 7 h 38"/>
                  <a:gd name="T40" fmla="*/ 7 w 37"/>
                  <a:gd name="T41" fmla="*/ 10 h 38"/>
                  <a:gd name="T42" fmla="*/ 6 w 37"/>
                  <a:gd name="T43" fmla="*/ 14 h 38"/>
                  <a:gd name="T44" fmla="*/ 6 w 37"/>
                  <a:gd name="T45" fmla="*/ 22 h 38"/>
                  <a:gd name="T46" fmla="*/ 10 w 37"/>
                  <a:gd name="T47" fmla="*/ 29 h 38"/>
                  <a:gd name="T48" fmla="*/ 16 w 37"/>
                  <a:gd name="T49" fmla="*/ 33 h 38"/>
                  <a:gd name="T50" fmla="*/ 23 w 37"/>
                  <a:gd name="T51" fmla="*/ 33 h 38"/>
                  <a:gd name="T52" fmla="*/ 28 w 37"/>
                  <a:gd name="T53" fmla="*/ 30 h 38"/>
                  <a:gd name="T54" fmla="*/ 32 w 37"/>
                  <a:gd name="T55" fmla="*/ 26 h 38"/>
                  <a:gd name="T56" fmla="*/ 30 w 37"/>
                  <a:gd name="T57" fmla="*/ 20 h 38"/>
                  <a:gd name="T58" fmla="*/ 20 w 37"/>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20" y="22"/>
                    </a:moveTo>
                    <a:cubicBezTo>
                      <a:pt x="19" y="18"/>
                      <a:pt x="19" y="18"/>
                      <a:pt x="19" y="18"/>
                    </a:cubicBezTo>
                    <a:cubicBezTo>
                      <a:pt x="34" y="15"/>
                      <a:pt x="34" y="15"/>
                      <a:pt x="34" y="15"/>
                    </a:cubicBezTo>
                    <a:cubicBezTo>
                      <a:pt x="37" y="28"/>
                      <a:pt x="37" y="28"/>
                      <a:pt x="37" y="28"/>
                    </a:cubicBezTo>
                    <a:cubicBezTo>
                      <a:pt x="35" y="30"/>
                      <a:pt x="33" y="32"/>
                      <a:pt x="31" y="33"/>
                    </a:cubicBezTo>
                    <a:cubicBezTo>
                      <a:pt x="29" y="35"/>
                      <a:pt x="26" y="36"/>
                      <a:pt x="24" y="37"/>
                    </a:cubicBezTo>
                    <a:cubicBezTo>
                      <a:pt x="20" y="38"/>
                      <a:pt x="17" y="38"/>
                      <a:pt x="14" y="37"/>
                    </a:cubicBezTo>
                    <a:cubicBezTo>
                      <a:pt x="11" y="36"/>
                      <a:pt x="8" y="34"/>
                      <a:pt x="6" y="32"/>
                    </a:cubicBezTo>
                    <a:cubicBezTo>
                      <a:pt x="4" y="30"/>
                      <a:pt x="2" y="27"/>
                      <a:pt x="1" y="23"/>
                    </a:cubicBezTo>
                    <a:cubicBezTo>
                      <a:pt x="1" y="20"/>
                      <a:pt x="0" y="16"/>
                      <a:pt x="1" y="13"/>
                    </a:cubicBezTo>
                    <a:cubicBezTo>
                      <a:pt x="2" y="10"/>
                      <a:pt x="3" y="7"/>
                      <a:pt x="6" y="5"/>
                    </a:cubicBezTo>
                    <a:cubicBezTo>
                      <a:pt x="8" y="3"/>
                      <a:pt x="11" y="1"/>
                      <a:pt x="15" y="0"/>
                    </a:cubicBezTo>
                    <a:cubicBezTo>
                      <a:pt x="17" y="0"/>
                      <a:pt x="19" y="0"/>
                      <a:pt x="22" y="0"/>
                    </a:cubicBezTo>
                    <a:cubicBezTo>
                      <a:pt x="24" y="0"/>
                      <a:pt x="26" y="1"/>
                      <a:pt x="27" y="2"/>
                    </a:cubicBezTo>
                    <a:cubicBezTo>
                      <a:pt x="29" y="3"/>
                      <a:pt x="30" y="5"/>
                      <a:pt x="32" y="7"/>
                    </a:cubicBezTo>
                    <a:cubicBezTo>
                      <a:pt x="28" y="9"/>
                      <a:pt x="28" y="9"/>
                      <a:pt x="28" y="9"/>
                    </a:cubicBezTo>
                    <a:cubicBezTo>
                      <a:pt x="27" y="8"/>
                      <a:pt x="26" y="6"/>
                      <a:pt x="25" y="6"/>
                    </a:cubicBezTo>
                    <a:cubicBezTo>
                      <a:pt x="24" y="5"/>
                      <a:pt x="22" y="4"/>
                      <a:pt x="21" y="4"/>
                    </a:cubicBezTo>
                    <a:cubicBezTo>
                      <a:pt x="19" y="4"/>
                      <a:pt x="17" y="4"/>
                      <a:pt x="16" y="4"/>
                    </a:cubicBezTo>
                    <a:cubicBezTo>
                      <a:pt x="13" y="5"/>
                      <a:pt x="12" y="6"/>
                      <a:pt x="10" y="7"/>
                    </a:cubicBezTo>
                    <a:cubicBezTo>
                      <a:pt x="9" y="8"/>
                      <a:pt x="8" y="9"/>
                      <a:pt x="7" y="10"/>
                    </a:cubicBezTo>
                    <a:cubicBezTo>
                      <a:pt x="6" y="11"/>
                      <a:pt x="6" y="13"/>
                      <a:pt x="6" y="14"/>
                    </a:cubicBezTo>
                    <a:cubicBezTo>
                      <a:pt x="5" y="17"/>
                      <a:pt x="5" y="19"/>
                      <a:pt x="6" y="22"/>
                    </a:cubicBezTo>
                    <a:cubicBezTo>
                      <a:pt x="7" y="25"/>
                      <a:pt x="8" y="27"/>
                      <a:pt x="10" y="29"/>
                    </a:cubicBezTo>
                    <a:cubicBezTo>
                      <a:pt x="11" y="31"/>
                      <a:pt x="13" y="32"/>
                      <a:pt x="16" y="33"/>
                    </a:cubicBezTo>
                    <a:cubicBezTo>
                      <a:pt x="18" y="33"/>
                      <a:pt x="20" y="33"/>
                      <a:pt x="23" y="33"/>
                    </a:cubicBezTo>
                    <a:cubicBezTo>
                      <a:pt x="25" y="32"/>
                      <a:pt x="26" y="31"/>
                      <a:pt x="28" y="30"/>
                    </a:cubicBezTo>
                    <a:cubicBezTo>
                      <a:pt x="30" y="29"/>
                      <a:pt x="31" y="28"/>
                      <a:pt x="32" y="26"/>
                    </a:cubicBezTo>
                    <a:cubicBezTo>
                      <a:pt x="30" y="20"/>
                      <a:pt x="30" y="20"/>
                      <a:pt x="30" y="20"/>
                    </a:cubicBezTo>
                    <a:lnTo>
                      <a:pt x="20"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4">
                <a:extLst>
                  <a:ext uri="{FF2B5EF4-FFF2-40B4-BE49-F238E27FC236}">
                    <a16:creationId xmlns:a16="http://schemas.microsoft.com/office/drawing/2014/main" xmlns="" id="{CC462383-BABC-4E48-8C77-55C23EC7838E}"/>
                  </a:ext>
                </a:extLst>
              </p:cNvPr>
              <p:cNvSpPr>
                <a:spLocks/>
              </p:cNvSpPr>
              <p:nvPr/>
            </p:nvSpPr>
            <p:spPr bwMode="auto">
              <a:xfrm>
                <a:off x="5764213" y="1098551"/>
                <a:ext cx="231775" cy="292100"/>
              </a:xfrm>
              <a:custGeom>
                <a:avLst/>
                <a:gdLst>
                  <a:gd name="T0" fmla="*/ 1 w 30"/>
                  <a:gd name="T1" fmla="*/ 27 h 38"/>
                  <a:gd name="T2" fmla="*/ 5 w 30"/>
                  <a:gd name="T3" fmla="*/ 26 h 38"/>
                  <a:gd name="T4" fmla="*/ 7 w 30"/>
                  <a:gd name="T5" fmla="*/ 31 h 38"/>
                  <a:gd name="T6" fmla="*/ 11 w 30"/>
                  <a:gd name="T7" fmla="*/ 33 h 38"/>
                  <a:gd name="T8" fmla="*/ 17 w 30"/>
                  <a:gd name="T9" fmla="*/ 33 h 38"/>
                  <a:gd name="T10" fmla="*/ 21 w 30"/>
                  <a:gd name="T11" fmla="*/ 32 h 38"/>
                  <a:gd name="T12" fmla="*/ 24 w 30"/>
                  <a:gd name="T13" fmla="*/ 30 h 38"/>
                  <a:gd name="T14" fmla="*/ 25 w 30"/>
                  <a:gd name="T15" fmla="*/ 26 h 38"/>
                  <a:gd name="T16" fmla="*/ 24 w 30"/>
                  <a:gd name="T17" fmla="*/ 24 h 38"/>
                  <a:gd name="T18" fmla="*/ 20 w 30"/>
                  <a:gd name="T19" fmla="*/ 22 h 38"/>
                  <a:gd name="T20" fmla="*/ 14 w 30"/>
                  <a:gd name="T21" fmla="*/ 21 h 38"/>
                  <a:gd name="T22" fmla="*/ 6 w 30"/>
                  <a:gd name="T23" fmla="*/ 19 h 38"/>
                  <a:gd name="T24" fmla="*/ 2 w 30"/>
                  <a:gd name="T25" fmla="*/ 16 h 38"/>
                  <a:gd name="T26" fmla="*/ 0 w 30"/>
                  <a:gd name="T27" fmla="*/ 12 h 38"/>
                  <a:gd name="T28" fmla="*/ 1 w 30"/>
                  <a:gd name="T29" fmla="*/ 6 h 38"/>
                  <a:gd name="T30" fmla="*/ 6 w 30"/>
                  <a:gd name="T31" fmla="*/ 2 h 38"/>
                  <a:gd name="T32" fmla="*/ 12 w 30"/>
                  <a:gd name="T33" fmla="*/ 0 h 38"/>
                  <a:gd name="T34" fmla="*/ 19 w 30"/>
                  <a:gd name="T35" fmla="*/ 1 h 38"/>
                  <a:gd name="T36" fmla="*/ 25 w 30"/>
                  <a:gd name="T37" fmla="*/ 4 h 38"/>
                  <a:gd name="T38" fmla="*/ 27 w 30"/>
                  <a:gd name="T39" fmla="*/ 10 h 38"/>
                  <a:gd name="T40" fmla="*/ 22 w 30"/>
                  <a:gd name="T41" fmla="*/ 11 h 38"/>
                  <a:gd name="T42" fmla="*/ 19 w 30"/>
                  <a:gd name="T43" fmla="*/ 6 h 38"/>
                  <a:gd name="T44" fmla="*/ 13 w 30"/>
                  <a:gd name="T45" fmla="*/ 5 h 38"/>
                  <a:gd name="T46" fmla="*/ 7 w 30"/>
                  <a:gd name="T47" fmla="*/ 7 h 38"/>
                  <a:gd name="T48" fmla="*/ 5 w 30"/>
                  <a:gd name="T49" fmla="*/ 11 h 38"/>
                  <a:gd name="T50" fmla="*/ 7 w 30"/>
                  <a:gd name="T51" fmla="*/ 14 h 38"/>
                  <a:gd name="T52" fmla="*/ 14 w 30"/>
                  <a:gd name="T53" fmla="*/ 16 h 38"/>
                  <a:gd name="T54" fmla="*/ 22 w 30"/>
                  <a:gd name="T55" fmla="*/ 17 h 38"/>
                  <a:gd name="T56" fmla="*/ 28 w 30"/>
                  <a:gd name="T57" fmla="*/ 21 h 38"/>
                  <a:gd name="T58" fmla="*/ 30 w 30"/>
                  <a:gd name="T59" fmla="*/ 26 h 38"/>
                  <a:gd name="T60" fmla="*/ 28 w 30"/>
                  <a:gd name="T61" fmla="*/ 31 h 38"/>
                  <a:gd name="T62" fmla="*/ 24 w 30"/>
                  <a:gd name="T63" fmla="*/ 36 h 38"/>
                  <a:gd name="T64" fmla="*/ 17 w 30"/>
                  <a:gd name="T65" fmla="*/ 38 h 38"/>
                  <a:gd name="T66" fmla="*/ 9 w 30"/>
                  <a:gd name="T67" fmla="*/ 37 h 38"/>
                  <a:gd name="T68" fmla="*/ 3 w 30"/>
                  <a:gd name="T69" fmla="*/ 33 h 38"/>
                  <a:gd name="T70" fmla="*/ 1 w 30"/>
                  <a:gd name="T7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38">
                    <a:moveTo>
                      <a:pt x="1" y="27"/>
                    </a:moveTo>
                    <a:cubicBezTo>
                      <a:pt x="5" y="26"/>
                      <a:pt x="5" y="26"/>
                      <a:pt x="5" y="26"/>
                    </a:cubicBezTo>
                    <a:cubicBezTo>
                      <a:pt x="6" y="28"/>
                      <a:pt x="6" y="29"/>
                      <a:pt x="7" y="31"/>
                    </a:cubicBezTo>
                    <a:cubicBezTo>
                      <a:pt x="8" y="32"/>
                      <a:pt x="9" y="32"/>
                      <a:pt x="11" y="33"/>
                    </a:cubicBezTo>
                    <a:cubicBezTo>
                      <a:pt x="13" y="34"/>
                      <a:pt x="15" y="34"/>
                      <a:pt x="17" y="33"/>
                    </a:cubicBezTo>
                    <a:cubicBezTo>
                      <a:pt x="18" y="33"/>
                      <a:pt x="20" y="33"/>
                      <a:pt x="21" y="32"/>
                    </a:cubicBezTo>
                    <a:cubicBezTo>
                      <a:pt x="23" y="31"/>
                      <a:pt x="24" y="31"/>
                      <a:pt x="24" y="30"/>
                    </a:cubicBezTo>
                    <a:cubicBezTo>
                      <a:pt x="25" y="29"/>
                      <a:pt x="25" y="28"/>
                      <a:pt x="25" y="26"/>
                    </a:cubicBezTo>
                    <a:cubicBezTo>
                      <a:pt x="25" y="25"/>
                      <a:pt x="24" y="24"/>
                      <a:pt x="24" y="24"/>
                    </a:cubicBezTo>
                    <a:cubicBezTo>
                      <a:pt x="23" y="23"/>
                      <a:pt x="22" y="22"/>
                      <a:pt x="20" y="22"/>
                    </a:cubicBezTo>
                    <a:cubicBezTo>
                      <a:pt x="19" y="21"/>
                      <a:pt x="17" y="21"/>
                      <a:pt x="14" y="21"/>
                    </a:cubicBezTo>
                    <a:cubicBezTo>
                      <a:pt x="10" y="20"/>
                      <a:pt x="8" y="20"/>
                      <a:pt x="6" y="19"/>
                    </a:cubicBezTo>
                    <a:cubicBezTo>
                      <a:pt x="5" y="18"/>
                      <a:pt x="3" y="17"/>
                      <a:pt x="2" y="16"/>
                    </a:cubicBezTo>
                    <a:cubicBezTo>
                      <a:pt x="1" y="15"/>
                      <a:pt x="1" y="13"/>
                      <a:pt x="0" y="12"/>
                    </a:cubicBezTo>
                    <a:cubicBezTo>
                      <a:pt x="0" y="10"/>
                      <a:pt x="1" y="8"/>
                      <a:pt x="1" y="6"/>
                    </a:cubicBezTo>
                    <a:cubicBezTo>
                      <a:pt x="2" y="5"/>
                      <a:pt x="4" y="3"/>
                      <a:pt x="6" y="2"/>
                    </a:cubicBezTo>
                    <a:cubicBezTo>
                      <a:pt x="8" y="1"/>
                      <a:pt x="10" y="1"/>
                      <a:pt x="12" y="0"/>
                    </a:cubicBezTo>
                    <a:cubicBezTo>
                      <a:pt x="15" y="0"/>
                      <a:pt x="17" y="0"/>
                      <a:pt x="19" y="1"/>
                    </a:cubicBezTo>
                    <a:cubicBezTo>
                      <a:pt x="22" y="2"/>
                      <a:pt x="23" y="3"/>
                      <a:pt x="25" y="4"/>
                    </a:cubicBezTo>
                    <a:cubicBezTo>
                      <a:pt x="26" y="6"/>
                      <a:pt x="27" y="8"/>
                      <a:pt x="27" y="10"/>
                    </a:cubicBezTo>
                    <a:cubicBezTo>
                      <a:pt x="22" y="11"/>
                      <a:pt x="22" y="11"/>
                      <a:pt x="22" y="11"/>
                    </a:cubicBezTo>
                    <a:cubicBezTo>
                      <a:pt x="22" y="8"/>
                      <a:pt x="21" y="7"/>
                      <a:pt x="19" y="6"/>
                    </a:cubicBezTo>
                    <a:cubicBezTo>
                      <a:pt x="18" y="5"/>
                      <a:pt x="16" y="4"/>
                      <a:pt x="13" y="5"/>
                    </a:cubicBezTo>
                    <a:cubicBezTo>
                      <a:pt x="10" y="5"/>
                      <a:pt x="8" y="6"/>
                      <a:pt x="7" y="7"/>
                    </a:cubicBezTo>
                    <a:cubicBezTo>
                      <a:pt x="5" y="8"/>
                      <a:pt x="5" y="9"/>
                      <a:pt x="5" y="11"/>
                    </a:cubicBezTo>
                    <a:cubicBezTo>
                      <a:pt x="5" y="12"/>
                      <a:pt x="6" y="13"/>
                      <a:pt x="7" y="14"/>
                    </a:cubicBezTo>
                    <a:cubicBezTo>
                      <a:pt x="8" y="15"/>
                      <a:pt x="10" y="15"/>
                      <a:pt x="14" y="16"/>
                    </a:cubicBezTo>
                    <a:cubicBezTo>
                      <a:pt x="18" y="16"/>
                      <a:pt x="21" y="17"/>
                      <a:pt x="22" y="17"/>
                    </a:cubicBezTo>
                    <a:cubicBezTo>
                      <a:pt x="25" y="18"/>
                      <a:pt x="26" y="19"/>
                      <a:pt x="28" y="21"/>
                    </a:cubicBezTo>
                    <a:cubicBezTo>
                      <a:pt x="29" y="22"/>
                      <a:pt x="29" y="24"/>
                      <a:pt x="30" y="26"/>
                    </a:cubicBezTo>
                    <a:cubicBezTo>
                      <a:pt x="30" y="27"/>
                      <a:pt x="29" y="29"/>
                      <a:pt x="28" y="31"/>
                    </a:cubicBezTo>
                    <a:cubicBezTo>
                      <a:pt x="28" y="33"/>
                      <a:pt x="26" y="34"/>
                      <a:pt x="24" y="36"/>
                    </a:cubicBezTo>
                    <a:cubicBezTo>
                      <a:pt x="22" y="37"/>
                      <a:pt x="20" y="37"/>
                      <a:pt x="17" y="38"/>
                    </a:cubicBezTo>
                    <a:cubicBezTo>
                      <a:pt x="14" y="38"/>
                      <a:pt x="11" y="38"/>
                      <a:pt x="9" y="37"/>
                    </a:cubicBezTo>
                    <a:cubicBezTo>
                      <a:pt x="7" y="36"/>
                      <a:pt x="5" y="35"/>
                      <a:pt x="3" y="33"/>
                    </a:cubicBezTo>
                    <a:cubicBezTo>
                      <a:pt x="2" y="32"/>
                      <a:pt x="1" y="30"/>
                      <a:pt x="1" y="27"/>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5">
                <a:extLst>
                  <a:ext uri="{FF2B5EF4-FFF2-40B4-BE49-F238E27FC236}">
                    <a16:creationId xmlns:a16="http://schemas.microsoft.com/office/drawing/2014/main" xmlns="" id="{63128D82-5942-4FE1-A6B1-3141193A9CFE}"/>
                  </a:ext>
                </a:extLst>
              </p:cNvPr>
              <p:cNvSpPr>
                <a:spLocks/>
              </p:cNvSpPr>
              <p:nvPr/>
            </p:nvSpPr>
            <p:spPr bwMode="auto">
              <a:xfrm>
                <a:off x="6049963" y="1090613"/>
                <a:ext cx="231775" cy="285750"/>
              </a:xfrm>
              <a:custGeom>
                <a:avLst/>
                <a:gdLst>
                  <a:gd name="T0" fmla="*/ 0 w 146"/>
                  <a:gd name="T1" fmla="*/ 180 h 180"/>
                  <a:gd name="T2" fmla="*/ 10 w 146"/>
                  <a:gd name="T3" fmla="*/ 0 h 180"/>
                  <a:gd name="T4" fmla="*/ 29 w 146"/>
                  <a:gd name="T5" fmla="*/ 0 h 180"/>
                  <a:gd name="T6" fmla="*/ 29 w 146"/>
                  <a:gd name="T7" fmla="*/ 73 h 180"/>
                  <a:gd name="T8" fmla="*/ 121 w 146"/>
                  <a:gd name="T9" fmla="*/ 78 h 180"/>
                  <a:gd name="T10" fmla="*/ 121 w 146"/>
                  <a:gd name="T11" fmla="*/ 5 h 180"/>
                  <a:gd name="T12" fmla="*/ 146 w 146"/>
                  <a:gd name="T13" fmla="*/ 5 h 180"/>
                  <a:gd name="T14" fmla="*/ 141 w 146"/>
                  <a:gd name="T15" fmla="*/ 180 h 180"/>
                  <a:gd name="T16" fmla="*/ 116 w 146"/>
                  <a:gd name="T17" fmla="*/ 180 h 180"/>
                  <a:gd name="T18" fmla="*/ 121 w 146"/>
                  <a:gd name="T19" fmla="*/ 97 h 180"/>
                  <a:gd name="T20" fmla="*/ 29 w 146"/>
                  <a:gd name="T21" fmla="*/ 97 h 180"/>
                  <a:gd name="T22" fmla="*/ 24 w 146"/>
                  <a:gd name="T23" fmla="*/ 180 h 180"/>
                  <a:gd name="T24" fmla="*/ 0 w 146"/>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80">
                    <a:moveTo>
                      <a:pt x="0" y="180"/>
                    </a:moveTo>
                    <a:lnTo>
                      <a:pt x="10" y="0"/>
                    </a:lnTo>
                    <a:lnTo>
                      <a:pt x="29" y="0"/>
                    </a:lnTo>
                    <a:lnTo>
                      <a:pt x="29" y="73"/>
                    </a:lnTo>
                    <a:lnTo>
                      <a:pt x="121" y="78"/>
                    </a:lnTo>
                    <a:lnTo>
                      <a:pt x="121" y="5"/>
                    </a:lnTo>
                    <a:lnTo>
                      <a:pt x="146" y="5"/>
                    </a:lnTo>
                    <a:lnTo>
                      <a:pt x="141" y="180"/>
                    </a:lnTo>
                    <a:lnTo>
                      <a:pt x="116" y="180"/>
                    </a:lnTo>
                    <a:lnTo>
                      <a:pt x="121" y="97"/>
                    </a:lnTo>
                    <a:lnTo>
                      <a:pt x="29" y="97"/>
                    </a:lnTo>
                    <a:lnTo>
                      <a:pt x="24" y="180"/>
                    </a:lnTo>
                    <a:lnTo>
                      <a:pt x="0" y="18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
                <a:extLst>
                  <a:ext uri="{FF2B5EF4-FFF2-40B4-BE49-F238E27FC236}">
                    <a16:creationId xmlns:a16="http://schemas.microsoft.com/office/drawing/2014/main" xmlns="" id="{3C1A1592-E6BB-4DA1-9A07-5F64E91D7F28}"/>
                  </a:ext>
                </a:extLst>
              </p:cNvPr>
              <p:cNvSpPr>
                <a:spLocks noEditPoints="1"/>
              </p:cNvSpPr>
              <p:nvPr/>
            </p:nvSpPr>
            <p:spPr bwMode="auto">
              <a:xfrm>
                <a:off x="6303963" y="1120776"/>
                <a:ext cx="261938" cy="301625"/>
              </a:xfrm>
              <a:custGeom>
                <a:avLst/>
                <a:gdLst>
                  <a:gd name="T0" fmla="*/ 0 w 34"/>
                  <a:gd name="T1" fmla="*/ 34 h 39"/>
                  <a:gd name="T2" fmla="*/ 20 w 34"/>
                  <a:gd name="T3" fmla="*/ 0 h 39"/>
                  <a:gd name="T4" fmla="*/ 25 w 34"/>
                  <a:gd name="T5" fmla="*/ 1 h 39"/>
                  <a:gd name="T6" fmla="*/ 34 w 34"/>
                  <a:gd name="T7" fmla="*/ 39 h 39"/>
                  <a:gd name="T8" fmla="*/ 28 w 34"/>
                  <a:gd name="T9" fmla="*/ 38 h 39"/>
                  <a:gd name="T10" fmla="*/ 26 w 34"/>
                  <a:gd name="T11" fmla="*/ 27 h 39"/>
                  <a:gd name="T12" fmla="*/ 11 w 34"/>
                  <a:gd name="T13" fmla="*/ 24 h 39"/>
                  <a:gd name="T14" fmla="*/ 5 w 34"/>
                  <a:gd name="T15" fmla="*/ 34 h 39"/>
                  <a:gd name="T16" fmla="*/ 0 w 34"/>
                  <a:gd name="T17" fmla="*/ 34 h 39"/>
                  <a:gd name="T18" fmla="*/ 13 w 34"/>
                  <a:gd name="T19" fmla="*/ 20 h 39"/>
                  <a:gd name="T20" fmla="*/ 25 w 34"/>
                  <a:gd name="T21" fmla="*/ 22 h 39"/>
                  <a:gd name="T22" fmla="*/ 23 w 34"/>
                  <a:gd name="T23" fmla="*/ 12 h 39"/>
                  <a:gd name="T24" fmla="*/ 22 w 34"/>
                  <a:gd name="T25" fmla="*/ 4 h 39"/>
                  <a:gd name="T26" fmla="*/ 19 w 34"/>
                  <a:gd name="T27" fmla="*/ 11 h 39"/>
                  <a:gd name="T28" fmla="*/ 13 w 34"/>
                  <a:gd name="T2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9">
                    <a:moveTo>
                      <a:pt x="0" y="34"/>
                    </a:moveTo>
                    <a:cubicBezTo>
                      <a:pt x="20" y="0"/>
                      <a:pt x="20" y="0"/>
                      <a:pt x="20" y="0"/>
                    </a:cubicBezTo>
                    <a:cubicBezTo>
                      <a:pt x="25" y="1"/>
                      <a:pt x="25" y="1"/>
                      <a:pt x="25" y="1"/>
                    </a:cubicBezTo>
                    <a:cubicBezTo>
                      <a:pt x="34" y="39"/>
                      <a:pt x="34" y="39"/>
                      <a:pt x="34" y="39"/>
                    </a:cubicBezTo>
                    <a:cubicBezTo>
                      <a:pt x="28" y="38"/>
                      <a:pt x="28" y="38"/>
                      <a:pt x="28" y="38"/>
                    </a:cubicBezTo>
                    <a:cubicBezTo>
                      <a:pt x="26" y="27"/>
                      <a:pt x="26" y="27"/>
                      <a:pt x="26" y="27"/>
                    </a:cubicBezTo>
                    <a:cubicBezTo>
                      <a:pt x="11" y="24"/>
                      <a:pt x="11" y="24"/>
                      <a:pt x="11" y="24"/>
                    </a:cubicBezTo>
                    <a:cubicBezTo>
                      <a:pt x="5" y="34"/>
                      <a:pt x="5" y="34"/>
                      <a:pt x="5" y="34"/>
                    </a:cubicBezTo>
                    <a:lnTo>
                      <a:pt x="0" y="34"/>
                    </a:lnTo>
                    <a:close/>
                    <a:moveTo>
                      <a:pt x="13" y="20"/>
                    </a:moveTo>
                    <a:cubicBezTo>
                      <a:pt x="25" y="22"/>
                      <a:pt x="25" y="22"/>
                      <a:pt x="25" y="22"/>
                    </a:cubicBezTo>
                    <a:cubicBezTo>
                      <a:pt x="23" y="12"/>
                      <a:pt x="23" y="12"/>
                      <a:pt x="23" y="12"/>
                    </a:cubicBezTo>
                    <a:cubicBezTo>
                      <a:pt x="22" y="9"/>
                      <a:pt x="22" y="6"/>
                      <a:pt x="22" y="4"/>
                    </a:cubicBezTo>
                    <a:cubicBezTo>
                      <a:pt x="21" y="6"/>
                      <a:pt x="20" y="8"/>
                      <a:pt x="19" y="11"/>
                    </a:cubicBezTo>
                    <a:lnTo>
                      <a:pt x="13" y="2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7">
                <a:extLst>
                  <a:ext uri="{FF2B5EF4-FFF2-40B4-BE49-F238E27FC236}">
                    <a16:creationId xmlns:a16="http://schemas.microsoft.com/office/drawing/2014/main" xmlns="" id="{3DA1A8CB-79FD-4267-91A2-13C67775B827}"/>
                  </a:ext>
                </a:extLst>
              </p:cNvPr>
              <p:cNvSpPr>
                <a:spLocks/>
              </p:cNvSpPr>
              <p:nvPr/>
            </p:nvSpPr>
            <p:spPr bwMode="auto">
              <a:xfrm>
                <a:off x="6597650" y="1160463"/>
                <a:ext cx="292100" cy="331788"/>
              </a:xfrm>
              <a:custGeom>
                <a:avLst/>
                <a:gdLst>
                  <a:gd name="T0" fmla="*/ 0 w 184"/>
                  <a:gd name="T1" fmla="*/ 170 h 209"/>
                  <a:gd name="T2" fmla="*/ 48 w 184"/>
                  <a:gd name="T3" fmla="*/ 0 h 209"/>
                  <a:gd name="T4" fmla="*/ 73 w 184"/>
                  <a:gd name="T5" fmla="*/ 9 h 209"/>
                  <a:gd name="T6" fmla="*/ 121 w 184"/>
                  <a:gd name="T7" fmla="*/ 170 h 209"/>
                  <a:gd name="T8" fmla="*/ 160 w 184"/>
                  <a:gd name="T9" fmla="*/ 34 h 209"/>
                  <a:gd name="T10" fmla="*/ 184 w 184"/>
                  <a:gd name="T11" fmla="*/ 43 h 209"/>
                  <a:gd name="T12" fmla="*/ 131 w 184"/>
                  <a:gd name="T13" fmla="*/ 209 h 209"/>
                  <a:gd name="T14" fmla="*/ 107 w 184"/>
                  <a:gd name="T15" fmla="*/ 204 h 209"/>
                  <a:gd name="T16" fmla="*/ 58 w 184"/>
                  <a:gd name="T17" fmla="*/ 43 h 209"/>
                  <a:gd name="T18" fmla="*/ 19 w 184"/>
                  <a:gd name="T19" fmla="*/ 175 h 209"/>
                  <a:gd name="T20" fmla="*/ 0 w 184"/>
                  <a:gd name="T21" fmla="*/ 1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09">
                    <a:moveTo>
                      <a:pt x="0" y="170"/>
                    </a:moveTo>
                    <a:lnTo>
                      <a:pt x="48" y="0"/>
                    </a:lnTo>
                    <a:lnTo>
                      <a:pt x="73" y="9"/>
                    </a:lnTo>
                    <a:lnTo>
                      <a:pt x="121" y="170"/>
                    </a:lnTo>
                    <a:lnTo>
                      <a:pt x="160" y="34"/>
                    </a:lnTo>
                    <a:lnTo>
                      <a:pt x="184" y="43"/>
                    </a:lnTo>
                    <a:lnTo>
                      <a:pt x="131" y="209"/>
                    </a:lnTo>
                    <a:lnTo>
                      <a:pt x="107" y="204"/>
                    </a:lnTo>
                    <a:lnTo>
                      <a:pt x="58" y="43"/>
                    </a:lnTo>
                    <a:lnTo>
                      <a:pt x="19" y="175"/>
                    </a:lnTo>
                    <a:lnTo>
                      <a:pt x="0" y="17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
                <a:extLst>
                  <a:ext uri="{FF2B5EF4-FFF2-40B4-BE49-F238E27FC236}">
                    <a16:creationId xmlns:a16="http://schemas.microsoft.com/office/drawing/2014/main" xmlns="" id="{BD104815-F970-4084-80D9-B29299F2EC3D}"/>
                  </a:ext>
                </a:extLst>
              </p:cNvPr>
              <p:cNvSpPr>
                <a:spLocks/>
              </p:cNvSpPr>
              <p:nvPr/>
            </p:nvSpPr>
            <p:spPr bwMode="auto">
              <a:xfrm>
                <a:off x="6897688" y="1298576"/>
                <a:ext cx="277813" cy="293688"/>
              </a:xfrm>
              <a:custGeom>
                <a:avLst/>
                <a:gdLst>
                  <a:gd name="T0" fmla="*/ 17 w 36"/>
                  <a:gd name="T1" fmla="*/ 23 h 38"/>
                  <a:gd name="T2" fmla="*/ 19 w 36"/>
                  <a:gd name="T3" fmla="*/ 19 h 38"/>
                  <a:gd name="T4" fmla="*/ 33 w 36"/>
                  <a:gd name="T5" fmla="*/ 25 h 38"/>
                  <a:gd name="T6" fmla="*/ 27 w 36"/>
                  <a:gd name="T7" fmla="*/ 37 h 38"/>
                  <a:gd name="T8" fmla="*/ 19 w 36"/>
                  <a:gd name="T9" fmla="*/ 38 h 38"/>
                  <a:gd name="T10" fmla="*/ 11 w 36"/>
                  <a:gd name="T11" fmla="*/ 36 h 38"/>
                  <a:gd name="T12" fmla="*/ 3 w 36"/>
                  <a:gd name="T13" fmla="*/ 30 h 38"/>
                  <a:gd name="T14" fmla="*/ 0 w 36"/>
                  <a:gd name="T15" fmla="*/ 21 h 38"/>
                  <a:gd name="T16" fmla="*/ 2 w 36"/>
                  <a:gd name="T17" fmla="*/ 11 h 38"/>
                  <a:gd name="T18" fmla="*/ 8 w 36"/>
                  <a:gd name="T19" fmla="*/ 3 h 38"/>
                  <a:gd name="T20" fmla="*/ 17 w 36"/>
                  <a:gd name="T21" fmla="*/ 0 h 38"/>
                  <a:gd name="T22" fmla="*/ 27 w 36"/>
                  <a:gd name="T23" fmla="*/ 2 h 38"/>
                  <a:gd name="T24" fmla="*/ 33 w 36"/>
                  <a:gd name="T25" fmla="*/ 6 h 38"/>
                  <a:gd name="T26" fmla="*/ 36 w 36"/>
                  <a:gd name="T27" fmla="*/ 11 h 38"/>
                  <a:gd name="T28" fmla="*/ 36 w 36"/>
                  <a:gd name="T29" fmla="*/ 18 h 38"/>
                  <a:gd name="T30" fmla="*/ 31 w 36"/>
                  <a:gd name="T31" fmla="*/ 17 h 38"/>
                  <a:gd name="T32" fmla="*/ 31 w 36"/>
                  <a:gd name="T33" fmla="*/ 12 h 38"/>
                  <a:gd name="T34" fmla="*/ 29 w 36"/>
                  <a:gd name="T35" fmla="*/ 9 h 38"/>
                  <a:gd name="T36" fmla="*/ 25 w 36"/>
                  <a:gd name="T37" fmla="*/ 6 h 38"/>
                  <a:gd name="T38" fmla="*/ 19 w 36"/>
                  <a:gd name="T39" fmla="*/ 4 h 38"/>
                  <a:gd name="T40" fmla="*/ 15 w 36"/>
                  <a:gd name="T41" fmla="*/ 5 h 38"/>
                  <a:gd name="T42" fmla="*/ 11 w 36"/>
                  <a:gd name="T43" fmla="*/ 7 h 38"/>
                  <a:gd name="T44" fmla="*/ 7 w 36"/>
                  <a:gd name="T45" fmla="*/ 13 h 38"/>
                  <a:gd name="T46" fmla="*/ 5 w 36"/>
                  <a:gd name="T47" fmla="*/ 21 h 38"/>
                  <a:gd name="T48" fmla="*/ 7 w 36"/>
                  <a:gd name="T49" fmla="*/ 28 h 38"/>
                  <a:gd name="T50" fmla="*/ 13 w 36"/>
                  <a:gd name="T51" fmla="*/ 32 h 38"/>
                  <a:gd name="T52" fmla="*/ 19 w 36"/>
                  <a:gd name="T53" fmla="*/ 34 h 38"/>
                  <a:gd name="T54" fmla="*/ 24 w 36"/>
                  <a:gd name="T55" fmla="*/ 33 h 38"/>
                  <a:gd name="T56" fmla="*/ 27 w 36"/>
                  <a:gd name="T57" fmla="*/ 27 h 38"/>
                  <a:gd name="T58" fmla="*/ 17 w 36"/>
                  <a:gd name="T5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8">
                    <a:moveTo>
                      <a:pt x="17" y="23"/>
                    </a:moveTo>
                    <a:cubicBezTo>
                      <a:pt x="19" y="19"/>
                      <a:pt x="19" y="19"/>
                      <a:pt x="19" y="19"/>
                    </a:cubicBezTo>
                    <a:cubicBezTo>
                      <a:pt x="33" y="25"/>
                      <a:pt x="33" y="25"/>
                      <a:pt x="33" y="25"/>
                    </a:cubicBezTo>
                    <a:cubicBezTo>
                      <a:pt x="27" y="37"/>
                      <a:pt x="27" y="37"/>
                      <a:pt x="27" y="37"/>
                    </a:cubicBezTo>
                    <a:cubicBezTo>
                      <a:pt x="24" y="38"/>
                      <a:pt x="21" y="38"/>
                      <a:pt x="19" y="38"/>
                    </a:cubicBezTo>
                    <a:cubicBezTo>
                      <a:pt x="16" y="38"/>
                      <a:pt x="13" y="37"/>
                      <a:pt x="11" y="36"/>
                    </a:cubicBezTo>
                    <a:cubicBezTo>
                      <a:pt x="8" y="35"/>
                      <a:pt x="5" y="33"/>
                      <a:pt x="3" y="30"/>
                    </a:cubicBezTo>
                    <a:cubicBezTo>
                      <a:pt x="1" y="27"/>
                      <a:pt x="0" y="24"/>
                      <a:pt x="0" y="21"/>
                    </a:cubicBezTo>
                    <a:cubicBezTo>
                      <a:pt x="0" y="18"/>
                      <a:pt x="1" y="15"/>
                      <a:pt x="2" y="11"/>
                    </a:cubicBezTo>
                    <a:cubicBezTo>
                      <a:pt x="4" y="8"/>
                      <a:pt x="6" y="5"/>
                      <a:pt x="8" y="3"/>
                    </a:cubicBezTo>
                    <a:cubicBezTo>
                      <a:pt x="11" y="1"/>
                      <a:pt x="14" y="0"/>
                      <a:pt x="17" y="0"/>
                    </a:cubicBezTo>
                    <a:cubicBezTo>
                      <a:pt x="20" y="0"/>
                      <a:pt x="23" y="0"/>
                      <a:pt x="27" y="2"/>
                    </a:cubicBezTo>
                    <a:cubicBezTo>
                      <a:pt x="29" y="3"/>
                      <a:pt x="31" y="4"/>
                      <a:pt x="33" y="6"/>
                    </a:cubicBezTo>
                    <a:cubicBezTo>
                      <a:pt x="34" y="8"/>
                      <a:pt x="35" y="10"/>
                      <a:pt x="36" y="11"/>
                    </a:cubicBezTo>
                    <a:cubicBezTo>
                      <a:pt x="36" y="13"/>
                      <a:pt x="36" y="16"/>
                      <a:pt x="36" y="18"/>
                    </a:cubicBezTo>
                    <a:cubicBezTo>
                      <a:pt x="31" y="17"/>
                      <a:pt x="31" y="17"/>
                      <a:pt x="31" y="17"/>
                    </a:cubicBezTo>
                    <a:cubicBezTo>
                      <a:pt x="31" y="15"/>
                      <a:pt x="31" y="14"/>
                      <a:pt x="31" y="12"/>
                    </a:cubicBezTo>
                    <a:cubicBezTo>
                      <a:pt x="31" y="11"/>
                      <a:pt x="30" y="10"/>
                      <a:pt x="29" y="9"/>
                    </a:cubicBezTo>
                    <a:cubicBezTo>
                      <a:pt x="28" y="7"/>
                      <a:pt x="27" y="6"/>
                      <a:pt x="25" y="6"/>
                    </a:cubicBezTo>
                    <a:cubicBezTo>
                      <a:pt x="23" y="5"/>
                      <a:pt x="21" y="4"/>
                      <a:pt x="19" y="4"/>
                    </a:cubicBezTo>
                    <a:cubicBezTo>
                      <a:pt x="18" y="4"/>
                      <a:pt x="16" y="4"/>
                      <a:pt x="15" y="5"/>
                    </a:cubicBezTo>
                    <a:cubicBezTo>
                      <a:pt x="13" y="5"/>
                      <a:pt x="12" y="6"/>
                      <a:pt x="11" y="7"/>
                    </a:cubicBezTo>
                    <a:cubicBezTo>
                      <a:pt x="9" y="9"/>
                      <a:pt x="8" y="11"/>
                      <a:pt x="7" y="13"/>
                    </a:cubicBezTo>
                    <a:cubicBezTo>
                      <a:pt x="5" y="16"/>
                      <a:pt x="5" y="19"/>
                      <a:pt x="5" y="21"/>
                    </a:cubicBezTo>
                    <a:cubicBezTo>
                      <a:pt x="5" y="24"/>
                      <a:pt x="6" y="26"/>
                      <a:pt x="7" y="28"/>
                    </a:cubicBezTo>
                    <a:cubicBezTo>
                      <a:pt x="9" y="30"/>
                      <a:pt x="10" y="31"/>
                      <a:pt x="13" y="32"/>
                    </a:cubicBezTo>
                    <a:cubicBezTo>
                      <a:pt x="15" y="33"/>
                      <a:pt x="17" y="33"/>
                      <a:pt x="19" y="34"/>
                    </a:cubicBezTo>
                    <a:cubicBezTo>
                      <a:pt x="21" y="34"/>
                      <a:pt x="23" y="34"/>
                      <a:pt x="24" y="33"/>
                    </a:cubicBezTo>
                    <a:cubicBezTo>
                      <a:pt x="27" y="27"/>
                      <a:pt x="27" y="27"/>
                      <a:pt x="27" y="27"/>
                    </a:cubicBezTo>
                    <a:lnTo>
                      <a:pt x="17" y="2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9">
                <a:extLst>
                  <a:ext uri="{FF2B5EF4-FFF2-40B4-BE49-F238E27FC236}">
                    <a16:creationId xmlns:a16="http://schemas.microsoft.com/office/drawing/2014/main" xmlns="" id="{5CB7AB9A-2CF7-4487-A744-61E7A37AE111}"/>
                  </a:ext>
                </a:extLst>
              </p:cNvPr>
              <p:cNvSpPr>
                <a:spLocks/>
              </p:cNvSpPr>
              <p:nvPr/>
            </p:nvSpPr>
            <p:spPr bwMode="auto">
              <a:xfrm>
                <a:off x="7361238" y="1560513"/>
                <a:ext cx="315913" cy="325438"/>
              </a:xfrm>
              <a:custGeom>
                <a:avLst/>
                <a:gdLst>
                  <a:gd name="T0" fmla="*/ 38 w 41"/>
                  <a:gd name="T1" fmla="*/ 15 h 42"/>
                  <a:gd name="T2" fmla="*/ 41 w 41"/>
                  <a:gd name="T3" fmla="*/ 18 h 42"/>
                  <a:gd name="T4" fmla="*/ 28 w 41"/>
                  <a:gd name="T5" fmla="*/ 35 h 42"/>
                  <a:gd name="T6" fmla="*/ 21 w 41"/>
                  <a:gd name="T7" fmla="*/ 40 h 42"/>
                  <a:gd name="T8" fmla="*/ 15 w 41"/>
                  <a:gd name="T9" fmla="*/ 42 h 42"/>
                  <a:gd name="T10" fmla="*/ 7 w 41"/>
                  <a:gd name="T11" fmla="*/ 38 h 42"/>
                  <a:gd name="T12" fmla="*/ 1 w 41"/>
                  <a:gd name="T13" fmla="*/ 31 h 42"/>
                  <a:gd name="T14" fmla="*/ 1 w 41"/>
                  <a:gd name="T15" fmla="*/ 24 h 42"/>
                  <a:gd name="T16" fmla="*/ 6 w 41"/>
                  <a:gd name="T17" fmla="*/ 16 h 42"/>
                  <a:gd name="T18" fmla="*/ 19 w 41"/>
                  <a:gd name="T19" fmla="*/ 0 h 42"/>
                  <a:gd name="T20" fmla="*/ 23 w 41"/>
                  <a:gd name="T21" fmla="*/ 3 h 42"/>
                  <a:gd name="T22" fmla="*/ 10 w 41"/>
                  <a:gd name="T23" fmla="*/ 19 h 42"/>
                  <a:gd name="T24" fmla="*/ 6 w 41"/>
                  <a:gd name="T25" fmla="*/ 25 h 42"/>
                  <a:gd name="T26" fmla="*/ 6 w 41"/>
                  <a:gd name="T27" fmla="*/ 30 h 42"/>
                  <a:gd name="T28" fmla="*/ 9 w 41"/>
                  <a:gd name="T29" fmla="*/ 34 h 42"/>
                  <a:gd name="T30" fmla="*/ 16 w 41"/>
                  <a:gd name="T31" fmla="*/ 37 h 42"/>
                  <a:gd name="T32" fmla="*/ 24 w 41"/>
                  <a:gd name="T33" fmla="*/ 31 h 42"/>
                  <a:gd name="T34" fmla="*/ 38 w 41"/>
                  <a:gd name="T35" fmla="*/ 1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2">
                    <a:moveTo>
                      <a:pt x="38" y="15"/>
                    </a:moveTo>
                    <a:cubicBezTo>
                      <a:pt x="41" y="18"/>
                      <a:pt x="41" y="18"/>
                      <a:pt x="41" y="18"/>
                    </a:cubicBezTo>
                    <a:cubicBezTo>
                      <a:pt x="28" y="35"/>
                      <a:pt x="28" y="35"/>
                      <a:pt x="28" y="35"/>
                    </a:cubicBezTo>
                    <a:cubicBezTo>
                      <a:pt x="25" y="37"/>
                      <a:pt x="23" y="39"/>
                      <a:pt x="21" y="40"/>
                    </a:cubicBezTo>
                    <a:cubicBezTo>
                      <a:pt x="19" y="42"/>
                      <a:pt x="17" y="42"/>
                      <a:pt x="15" y="42"/>
                    </a:cubicBezTo>
                    <a:cubicBezTo>
                      <a:pt x="12" y="41"/>
                      <a:pt x="9" y="40"/>
                      <a:pt x="7" y="38"/>
                    </a:cubicBezTo>
                    <a:cubicBezTo>
                      <a:pt x="4" y="36"/>
                      <a:pt x="2" y="33"/>
                      <a:pt x="1" y="31"/>
                    </a:cubicBezTo>
                    <a:cubicBezTo>
                      <a:pt x="0" y="29"/>
                      <a:pt x="0" y="26"/>
                      <a:pt x="1" y="24"/>
                    </a:cubicBezTo>
                    <a:cubicBezTo>
                      <a:pt x="2" y="22"/>
                      <a:pt x="3" y="19"/>
                      <a:pt x="6" y="16"/>
                    </a:cubicBezTo>
                    <a:cubicBezTo>
                      <a:pt x="19" y="0"/>
                      <a:pt x="19" y="0"/>
                      <a:pt x="19" y="0"/>
                    </a:cubicBezTo>
                    <a:cubicBezTo>
                      <a:pt x="23" y="3"/>
                      <a:pt x="23" y="3"/>
                      <a:pt x="23" y="3"/>
                    </a:cubicBezTo>
                    <a:cubicBezTo>
                      <a:pt x="10" y="19"/>
                      <a:pt x="10" y="19"/>
                      <a:pt x="10" y="19"/>
                    </a:cubicBezTo>
                    <a:cubicBezTo>
                      <a:pt x="8" y="22"/>
                      <a:pt x="6" y="24"/>
                      <a:pt x="6" y="25"/>
                    </a:cubicBezTo>
                    <a:cubicBezTo>
                      <a:pt x="5" y="27"/>
                      <a:pt x="5" y="28"/>
                      <a:pt x="6" y="30"/>
                    </a:cubicBezTo>
                    <a:cubicBezTo>
                      <a:pt x="6" y="31"/>
                      <a:pt x="8" y="33"/>
                      <a:pt x="9" y="34"/>
                    </a:cubicBezTo>
                    <a:cubicBezTo>
                      <a:pt x="12" y="36"/>
                      <a:pt x="14" y="37"/>
                      <a:pt x="16" y="37"/>
                    </a:cubicBezTo>
                    <a:cubicBezTo>
                      <a:pt x="19" y="37"/>
                      <a:pt x="21" y="35"/>
                      <a:pt x="24" y="31"/>
                    </a:cubicBezTo>
                    <a:lnTo>
                      <a:pt x="38" y="1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0">
                <a:extLst>
                  <a:ext uri="{FF2B5EF4-FFF2-40B4-BE49-F238E27FC236}">
                    <a16:creationId xmlns:a16="http://schemas.microsoft.com/office/drawing/2014/main" xmlns="" id="{8ECB6363-DC57-4B5F-803F-13E4CA15637E}"/>
                  </a:ext>
                </a:extLst>
              </p:cNvPr>
              <p:cNvSpPr>
                <a:spLocks/>
              </p:cNvSpPr>
              <p:nvPr/>
            </p:nvSpPr>
            <p:spPr bwMode="auto">
              <a:xfrm>
                <a:off x="7545388" y="1770063"/>
                <a:ext cx="355600" cy="354013"/>
              </a:xfrm>
              <a:custGeom>
                <a:avLst/>
                <a:gdLst>
                  <a:gd name="T0" fmla="*/ 0 w 224"/>
                  <a:gd name="T1" fmla="*/ 121 h 223"/>
                  <a:gd name="T2" fmla="*/ 132 w 224"/>
                  <a:gd name="T3" fmla="*/ 0 h 223"/>
                  <a:gd name="T4" fmla="*/ 146 w 224"/>
                  <a:gd name="T5" fmla="*/ 19 h 223"/>
                  <a:gd name="T6" fmla="*/ 107 w 224"/>
                  <a:gd name="T7" fmla="*/ 180 h 223"/>
                  <a:gd name="T8" fmla="*/ 209 w 224"/>
                  <a:gd name="T9" fmla="*/ 87 h 223"/>
                  <a:gd name="T10" fmla="*/ 224 w 224"/>
                  <a:gd name="T11" fmla="*/ 107 h 223"/>
                  <a:gd name="T12" fmla="*/ 93 w 224"/>
                  <a:gd name="T13" fmla="*/ 223 h 223"/>
                  <a:gd name="T14" fmla="*/ 78 w 224"/>
                  <a:gd name="T15" fmla="*/ 204 h 223"/>
                  <a:gd name="T16" fmla="*/ 117 w 224"/>
                  <a:gd name="T17" fmla="*/ 43 h 223"/>
                  <a:gd name="T18" fmla="*/ 15 w 224"/>
                  <a:gd name="T19" fmla="*/ 136 h 223"/>
                  <a:gd name="T20" fmla="*/ 0 w 224"/>
                  <a:gd name="T21" fmla="*/ 12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23">
                    <a:moveTo>
                      <a:pt x="0" y="121"/>
                    </a:moveTo>
                    <a:lnTo>
                      <a:pt x="132" y="0"/>
                    </a:lnTo>
                    <a:lnTo>
                      <a:pt x="146" y="19"/>
                    </a:lnTo>
                    <a:lnTo>
                      <a:pt x="107" y="180"/>
                    </a:lnTo>
                    <a:lnTo>
                      <a:pt x="209" y="87"/>
                    </a:lnTo>
                    <a:lnTo>
                      <a:pt x="224" y="107"/>
                    </a:lnTo>
                    <a:lnTo>
                      <a:pt x="93" y="223"/>
                    </a:lnTo>
                    <a:lnTo>
                      <a:pt x="78" y="204"/>
                    </a:lnTo>
                    <a:lnTo>
                      <a:pt x="117" y="43"/>
                    </a:lnTo>
                    <a:lnTo>
                      <a:pt x="15" y="136"/>
                    </a:lnTo>
                    <a:lnTo>
                      <a:pt x="0" y="1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
                <a:extLst>
                  <a:ext uri="{FF2B5EF4-FFF2-40B4-BE49-F238E27FC236}">
                    <a16:creationId xmlns:a16="http://schemas.microsoft.com/office/drawing/2014/main" xmlns="" id="{36CFDE9D-6CC7-4398-A4A1-B673C66EF07A}"/>
                  </a:ext>
                </a:extLst>
              </p:cNvPr>
              <p:cNvSpPr>
                <a:spLocks/>
              </p:cNvSpPr>
              <p:nvPr/>
            </p:nvSpPr>
            <p:spPr bwMode="auto">
              <a:xfrm>
                <a:off x="7739063" y="2016126"/>
                <a:ext cx="246063" cy="201613"/>
              </a:xfrm>
              <a:custGeom>
                <a:avLst/>
                <a:gdLst>
                  <a:gd name="T0" fmla="*/ 0 w 155"/>
                  <a:gd name="T1" fmla="*/ 107 h 127"/>
                  <a:gd name="T2" fmla="*/ 141 w 155"/>
                  <a:gd name="T3" fmla="*/ 0 h 127"/>
                  <a:gd name="T4" fmla="*/ 155 w 155"/>
                  <a:gd name="T5" fmla="*/ 20 h 127"/>
                  <a:gd name="T6" fmla="*/ 14 w 155"/>
                  <a:gd name="T7" fmla="*/ 127 h 127"/>
                  <a:gd name="T8" fmla="*/ 0 w 155"/>
                  <a:gd name="T9" fmla="*/ 107 h 127"/>
                </a:gdLst>
                <a:ahLst/>
                <a:cxnLst>
                  <a:cxn ang="0">
                    <a:pos x="T0" y="T1"/>
                  </a:cxn>
                  <a:cxn ang="0">
                    <a:pos x="T2" y="T3"/>
                  </a:cxn>
                  <a:cxn ang="0">
                    <a:pos x="T4" y="T5"/>
                  </a:cxn>
                  <a:cxn ang="0">
                    <a:pos x="T6" y="T7"/>
                  </a:cxn>
                  <a:cxn ang="0">
                    <a:pos x="T8" y="T9"/>
                  </a:cxn>
                </a:cxnLst>
                <a:rect l="0" t="0" r="r" b="b"/>
                <a:pathLst>
                  <a:path w="155" h="127">
                    <a:moveTo>
                      <a:pt x="0" y="107"/>
                    </a:moveTo>
                    <a:lnTo>
                      <a:pt x="141" y="0"/>
                    </a:lnTo>
                    <a:lnTo>
                      <a:pt x="155" y="20"/>
                    </a:lnTo>
                    <a:lnTo>
                      <a:pt x="14" y="127"/>
                    </a:lnTo>
                    <a:lnTo>
                      <a:pt x="0" y="10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2">
                <a:extLst>
                  <a:ext uri="{FF2B5EF4-FFF2-40B4-BE49-F238E27FC236}">
                    <a16:creationId xmlns:a16="http://schemas.microsoft.com/office/drawing/2014/main" xmlns="" id="{C90CEC86-4637-4688-A223-96A308526A82}"/>
                  </a:ext>
                </a:extLst>
              </p:cNvPr>
              <p:cNvSpPr>
                <a:spLocks/>
              </p:cNvSpPr>
              <p:nvPr/>
            </p:nvSpPr>
            <p:spPr bwMode="auto">
              <a:xfrm>
                <a:off x="7839075" y="2093913"/>
                <a:ext cx="315913" cy="277813"/>
              </a:xfrm>
              <a:custGeom>
                <a:avLst/>
                <a:gdLst>
                  <a:gd name="T0" fmla="*/ 0 w 41"/>
                  <a:gd name="T1" fmla="*/ 31 h 36"/>
                  <a:gd name="T2" fmla="*/ 24 w 41"/>
                  <a:gd name="T3" fmla="*/ 0 h 36"/>
                  <a:gd name="T4" fmla="*/ 27 w 41"/>
                  <a:gd name="T5" fmla="*/ 5 h 36"/>
                  <a:gd name="T6" fmla="*/ 9 w 41"/>
                  <a:gd name="T7" fmla="*/ 27 h 36"/>
                  <a:gd name="T8" fmla="*/ 5 w 41"/>
                  <a:gd name="T9" fmla="*/ 32 h 36"/>
                  <a:gd name="T10" fmla="*/ 11 w 41"/>
                  <a:gd name="T11" fmla="*/ 30 h 36"/>
                  <a:gd name="T12" fmla="*/ 39 w 41"/>
                  <a:gd name="T13" fmla="*/ 25 h 36"/>
                  <a:gd name="T14" fmla="*/ 41 w 41"/>
                  <a:gd name="T15" fmla="*/ 29 h 36"/>
                  <a:gd name="T16" fmla="*/ 3 w 41"/>
                  <a:gd name="T17" fmla="*/ 36 h 36"/>
                  <a:gd name="T18" fmla="*/ 0 w 41"/>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6">
                    <a:moveTo>
                      <a:pt x="0" y="31"/>
                    </a:moveTo>
                    <a:cubicBezTo>
                      <a:pt x="24" y="0"/>
                      <a:pt x="24" y="0"/>
                      <a:pt x="24" y="0"/>
                    </a:cubicBezTo>
                    <a:cubicBezTo>
                      <a:pt x="27" y="5"/>
                      <a:pt x="27" y="5"/>
                      <a:pt x="27" y="5"/>
                    </a:cubicBezTo>
                    <a:cubicBezTo>
                      <a:pt x="9" y="27"/>
                      <a:pt x="9" y="27"/>
                      <a:pt x="9" y="27"/>
                    </a:cubicBezTo>
                    <a:cubicBezTo>
                      <a:pt x="8" y="29"/>
                      <a:pt x="6" y="30"/>
                      <a:pt x="5" y="32"/>
                    </a:cubicBezTo>
                    <a:cubicBezTo>
                      <a:pt x="7" y="31"/>
                      <a:pt x="9" y="30"/>
                      <a:pt x="11" y="30"/>
                    </a:cubicBezTo>
                    <a:cubicBezTo>
                      <a:pt x="39" y="25"/>
                      <a:pt x="39" y="25"/>
                      <a:pt x="39" y="25"/>
                    </a:cubicBezTo>
                    <a:cubicBezTo>
                      <a:pt x="41" y="29"/>
                      <a:pt x="41" y="29"/>
                      <a:pt x="41" y="29"/>
                    </a:cubicBezTo>
                    <a:cubicBezTo>
                      <a:pt x="3" y="36"/>
                      <a:pt x="3" y="36"/>
                      <a:pt x="3" y="36"/>
                    </a:cubicBezTo>
                    <a:lnTo>
                      <a:pt x="0" y="3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3">
                <a:extLst>
                  <a:ext uri="{FF2B5EF4-FFF2-40B4-BE49-F238E27FC236}">
                    <a16:creationId xmlns:a16="http://schemas.microsoft.com/office/drawing/2014/main" xmlns="" id="{FA084F6E-4448-4E20-9CBB-D7723C8704EB}"/>
                  </a:ext>
                </a:extLst>
              </p:cNvPr>
              <p:cNvSpPr>
                <a:spLocks/>
              </p:cNvSpPr>
              <p:nvPr/>
            </p:nvSpPr>
            <p:spPr bwMode="auto">
              <a:xfrm>
                <a:off x="7931150" y="2379663"/>
                <a:ext cx="339725" cy="307975"/>
              </a:xfrm>
              <a:custGeom>
                <a:avLst/>
                <a:gdLst>
                  <a:gd name="T0" fmla="*/ 0 w 214"/>
                  <a:gd name="T1" fmla="*/ 73 h 194"/>
                  <a:gd name="T2" fmla="*/ 166 w 214"/>
                  <a:gd name="T3" fmla="*/ 0 h 194"/>
                  <a:gd name="T4" fmla="*/ 214 w 214"/>
                  <a:gd name="T5" fmla="*/ 116 h 194"/>
                  <a:gd name="T6" fmla="*/ 195 w 214"/>
                  <a:gd name="T7" fmla="*/ 126 h 194"/>
                  <a:gd name="T8" fmla="*/ 156 w 214"/>
                  <a:gd name="T9" fmla="*/ 29 h 194"/>
                  <a:gd name="T10" fmla="*/ 102 w 214"/>
                  <a:gd name="T11" fmla="*/ 53 h 194"/>
                  <a:gd name="T12" fmla="*/ 146 w 214"/>
                  <a:gd name="T13" fmla="*/ 141 h 194"/>
                  <a:gd name="T14" fmla="*/ 127 w 214"/>
                  <a:gd name="T15" fmla="*/ 150 h 194"/>
                  <a:gd name="T16" fmla="*/ 88 w 214"/>
                  <a:gd name="T17" fmla="*/ 63 h 194"/>
                  <a:gd name="T18" fmla="*/ 30 w 214"/>
                  <a:gd name="T19" fmla="*/ 87 h 194"/>
                  <a:gd name="T20" fmla="*/ 73 w 214"/>
                  <a:gd name="T21" fmla="*/ 184 h 194"/>
                  <a:gd name="T22" fmla="*/ 59 w 214"/>
                  <a:gd name="T23" fmla="*/ 194 h 194"/>
                  <a:gd name="T24" fmla="*/ 0 w 214"/>
                  <a:gd name="T25" fmla="*/ 7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94">
                    <a:moveTo>
                      <a:pt x="0" y="73"/>
                    </a:moveTo>
                    <a:lnTo>
                      <a:pt x="166" y="0"/>
                    </a:lnTo>
                    <a:lnTo>
                      <a:pt x="214" y="116"/>
                    </a:lnTo>
                    <a:lnTo>
                      <a:pt x="195" y="126"/>
                    </a:lnTo>
                    <a:lnTo>
                      <a:pt x="156" y="29"/>
                    </a:lnTo>
                    <a:lnTo>
                      <a:pt x="102" y="53"/>
                    </a:lnTo>
                    <a:lnTo>
                      <a:pt x="146" y="141"/>
                    </a:lnTo>
                    <a:lnTo>
                      <a:pt x="127" y="150"/>
                    </a:lnTo>
                    <a:lnTo>
                      <a:pt x="88" y="63"/>
                    </a:lnTo>
                    <a:lnTo>
                      <a:pt x="30" y="87"/>
                    </a:lnTo>
                    <a:lnTo>
                      <a:pt x="73" y="184"/>
                    </a:lnTo>
                    <a:lnTo>
                      <a:pt x="59" y="194"/>
                    </a:lnTo>
                    <a:lnTo>
                      <a:pt x="0" y="7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4">
                <a:extLst>
                  <a:ext uri="{FF2B5EF4-FFF2-40B4-BE49-F238E27FC236}">
                    <a16:creationId xmlns:a16="http://schemas.microsoft.com/office/drawing/2014/main" xmlns="" id="{62ED740F-DAB4-4496-AE0B-721A70620A53}"/>
                  </a:ext>
                </a:extLst>
              </p:cNvPr>
              <p:cNvSpPr>
                <a:spLocks noEditPoints="1"/>
              </p:cNvSpPr>
              <p:nvPr/>
            </p:nvSpPr>
            <p:spPr bwMode="auto">
              <a:xfrm>
                <a:off x="8039100" y="2657476"/>
                <a:ext cx="317500" cy="315913"/>
              </a:xfrm>
              <a:custGeom>
                <a:avLst/>
                <a:gdLst>
                  <a:gd name="T0" fmla="*/ 0 w 41"/>
                  <a:gd name="T1" fmla="*/ 10 h 41"/>
                  <a:gd name="T2" fmla="*/ 35 w 41"/>
                  <a:gd name="T3" fmla="*/ 0 h 41"/>
                  <a:gd name="T4" fmla="*/ 39 w 41"/>
                  <a:gd name="T5" fmla="*/ 15 h 41"/>
                  <a:gd name="T6" fmla="*/ 41 w 41"/>
                  <a:gd name="T7" fmla="*/ 23 h 41"/>
                  <a:gd name="T8" fmla="*/ 38 w 41"/>
                  <a:gd name="T9" fmla="*/ 27 h 41"/>
                  <a:gd name="T10" fmla="*/ 34 w 41"/>
                  <a:gd name="T11" fmla="*/ 30 h 41"/>
                  <a:gd name="T12" fmla="*/ 27 w 41"/>
                  <a:gd name="T13" fmla="*/ 30 h 41"/>
                  <a:gd name="T14" fmla="*/ 21 w 41"/>
                  <a:gd name="T15" fmla="*/ 23 h 41"/>
                  <a:gd name="T16" fmla="*/ 20 w 41"/>
                  <a:gd name="T17" fmla="*/ 27 h 41"/>
                  <a:gd name="T18" fmla="*/ 17 w 41"/>
                  <a:gd name="T19" fmla="*/ 32 h 41"/>
                  <a:gd name="T20" fmla="*/ 9 w 41"/>
                  <a:gd name="T21" fmla="*/ 41 h 41"/>
                  <a:gd name="T22" fmla="*/ 7 w 41"/>
                  <a:gd name="T23" fmla="*/ 35 h 41"/>
                  <a:gd name="T24" fmla="*/ 13 w 41"/>
                  <a:gd name="T25" fmla="*/ 28 h 41"/>
                  <a:gd name="T26" fmla="*/ 17 w 41"/>
                  <a:gd name="T27" fmla="*/ 24 h 41"/>
                  <a:gd name="T28" fmla="*/ 19 w 41"/>
                  <a:gd name="T29" fmla="*/ 21 h 41"/>
                  <a:gd name="T30" fmla="*/ 19 w 41"/>
                  <a:gd name="T31" fmla="*/ 18 h 41"/>
                  <a:gd name="T32" fmla="*/ 18 w 41"/>
                  <a:gd name="T33" fmla="*/ 16 h 41"/>
                  <a:gd name="T34" fmla="*/ 17 w 41"/>
                  <a:gd name="T35" fmla="*/ 10 h 41"/>
                  <a:gd name="T36" fmla="*/ 1 w 41"/>
                  <a:gd name="T37" fmla="*/ 15 h 41"/>
                  <a:gd name="T38" fmla="*/ 0 w 41"/>
                  <a:gd name="T39" fmla="*/ 10 h 41"/>
                  <a:gd name="T40" fmla="*/ 21 w 41"/>
                  <a:gd name="T41" fmla="*/ 9 h 41"/>
                  <a:gd name="T42" fmla="*/ 24 w 41"/>
                  <a:gd name="T43" fmla="*/ 19 h 41"/>
                  <a:gd name="T44" fmla="*/ 26 w 41"/>
                  <a:gd name="T45" fmla="*/ 24 h 41"/>
                  <a:gd name="T46" fmla="*/ 29 w 41"/>
                  <a:gd name="T47" fmla="*/ 26 h 41"/>
                  <a:gd name="T48" fmla="*/ 32 w 41"/>
                  <a:gd name="T49" fmla="*/ 26 h 41"/>
                  <a:gd name="T50" fmla="*/ 36 w 41"/>
                  <a:gd name="T51" fmla="*/ 23 h 41"/>
                  <a:gd name="T52" fmla="*/ 36 w 41"/>
                  <a:gd name="T53" fmla="*/ 17 h 41"/>
                  <a:gd name="T54" fmla="*/ 32 w 41"/>
                  <a:gd name="T55" fmla="*/ 6 h 41"/>
                  <a:gd name="T56" fmla="*/ 21 w 41"/>
                  <a:gd name="T5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0" y="10"/>
                    </a:moveTo>
                    <a:cubicBezTo>
                      <a:pt x="35" y="0"/>
                      <a:pt x="35" y="0"/>
                      <a:pt x="35" y="0"/>
                    </a:cubicBezTo>
                    <a:cubicBezTo>
                      <a:pt x="39" y="15"/>
                      <a:pt x="39" y="15"/>
                      <a:pt x="39" y="15"/>
                    </a:cubicBezTo>
                    <a:cubicBezTo>
                      <a:pt x="40" y="18"/>
                      <a:pt x="41" y="21"/>
                      <a:pt x="41" y="23"/>
                    </a:cubicBezTo>
                    <a:cubicBezTo>
                      <a:pt x="40" y="24"/>
                      <a:pt x="40" y="26"/>
                      <a:pt x="38" y="27"/>
                    </a:cubicBezTo>
                    <a:cubicBezTo>
                      <a:pt x="37" y="29"/>
                      <a:pt x="36" y="30"/>
                      <a:pt x="34" y="30"/>
                    </a:cubicBezTo>
                    <a:cubicBezTo>
                      <a:pt x="31" y="31"/>
                      <a:pt x="29" y="31"/>
                      <a:pt x="27" y="30"/>
                    </a:cubicBezTo>
                    <a:cubicBezTo>
                      <a:pt x="24" y="29"/>
                      <a:pt x="23" y="27"/>
                      <a:pt x="21" y="23"/>
                    </a:cubicBezTo>
                    <a:cubicBezTo>
                      <a:pt x="21" y="25"/>
                      <a:pt x="21" y="26"/>
                      <a:pt x="20" y="27"/>
                    </a:cubicBezTo>
                    <a:cubicBezTo>
                      <a:pt x="19" y="29"/>
                      <a:pt x="18" y="30"/>
                      <a:pt x="17" y="32"/>
                    </a:cubicBezTo>
                    <a:cubicBezTo>
                      <a:pt x="9" y="41"/>
                      <a:pt x="9" y="41"/>
                      <a:pt x="9" y="41"/>
                    </a:cubicBezTo>
                    <a:cubicBezTo>
                      <a:pt x="7" y="35"/>
                      <a:pt x="7" y="35"/>
                      <a:pt x="7" y="35"/>
                    </a:cubicBezTo>
                    <a:cubicBezTo>
                      <a:pt x="13" y="28"/>
                      <a:pt x="13" y="28"/>
                      <a:pt x="13" y="28"/>
                    </a:cubicBezTo>
                    <a:cubicBezTo>
                      <a:pt x="15" y="26"/>
                      <a:pt x="16" y="25"/>
                      <a:pt x="17" y="24"/>
                    </a:cubicBezTo>
                    <a:cubicBezTo>
                      <a:pt x="18" y="22"/>
                      <a:pt x="18" y="21"/>
                      <a:pt x="19" y="21"/>
                    </a:cubicBezTo>
                    <a:cubicBezTo>
                      <a:pt x="19" y="20"/>
                      <a:pt x="19" y="19"/>
                      <a:pt x="19" y="18"/>
                    </a:cubicBezTo>
                    <a:cubicBezTo>
                      <a:pt x="19" y="18"/>
                      <a:pt x="19" y="17"/>
                      <a:pt x="18" y="16"/>
                    </a:cubicBezTo>
                    <a:cubicBezTo>
                      <a:pt x="17" y="10"/>
                      <a:pt x="17" y="10"/>
                      <a:pt x="17" y="10"/>
                    </a:cubicBezTo>
                    <a:cubicBezTo>
                      <a:pt x="1" y="15"/>
                      <a:pt x="1" y="15"/>
                      <a:pt x="1" y="15"/>
                    </a:cubicBezTo>
                    <a:lnTo>
                      <a:pt x="0" y="10"/>
                    </a:lnTo>
                    <a:close/>
                    <a:moveTo>
                      <a:pt x="21" y="9"/>
                    </a:moveTo>
                    <a:cubicBezTo>
                      <a:pt x="24" y="19"/>
                      <a:pt x="24" y="19"/>
                      <a:pt x="24" y="19"/>
                    </a:cubicBezTo>
                    <a:cubicBezTo>
                      <a:pt x="24" y="21"/>
                      <a:pt x="25" y="23"/>
                      <a:pt x="26" y="24"/>
                    </a:cubicBezTo>
                    <a:cubicBezTo>
                      <a:pt x="27" y="25"/>
                      <a:pt x="28" y="25"/>
                      <a:pt x="29" y="26"/>
                    </a:cubicBezTo>
                    <a:cubicBezTo>
                      <a:pt x="30" y="26"/>
                      <a:pt x="31" y="26"/>
                      <a:pt x="32" y="26"/>
                    </a:cubicBezTo>
                    <a:cubicBezTo>
                      <a:pt x="34" y="25"/>
                      <a:pt x="35" y="24"/>
                      <a:pt x="36" y="23"/>
                    </a:cubicBezTo>
                    <a:cubicBezTo>
                      <a:pt x="36" y="21"/>
                      <a:pt x="36" y="19"/>
                      <a:pt x="36" y="17"/>
                    </a:cubicBezTo>
                    <a:cubicBezTo>
                      <a:pt x="32" y="6"/>
                      <a:pt x="32" y="6"/>
                      <a:pt x="32" y="6"/>
                    </a:cubicBezTo>
                    <a:lnTo>
                      <a:pt x="2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5">
                <a:extLst>
                  <a:ext uri="{FF2B5EF4-FFF2-40B4-BE49-F238E27FC236}">
                    <a16:creationId xmlns:a16="http://schemas.microsoft.com/office/drawing/2014/main" xmlns="" id="{679E3481-0220-476B-87C8-0F9A1827CE63}"/>
                  </a:ext>
                </a:extLst>
              </p:cNvPr>
              <p:cNvSpPr>
                <a:spLocks/>
              </p:cNvSpPr>
              <p:nvPr/>
            </p:nvSpPr>
            <p:spPr bwMode="auto">
              <a:xfrm>
                <a:off x="8124825" y="2973388"/>
                <a:ext cx="292100" cy="231775"/>
              </a:xfrm>
              <a:custGeom>
                <a:avLst/>
                <a:gdLst>
                  <a:gd name="T0" fmla="*/ 10 w 38"/>
                  <a:gd name="T1" fmla="*/ 1 h 30"/>
                  <a:gd name="T2" fmla="*/ 11 w 38"/>
                  <a:gd name="T3" fmla="*/ 6 h 30"/>
                  <a:gd name="T4" fmla="*/ 7 w 38"/>
                  <a:gd name="T5" fmla="*/ 8 h 30"/>
                  <a:gd name="T6" fmla="*/ 5 w 38"/>
                  <a:gd name="T7" fmla="*/ 12 h 30"/>
                  <a:gd name="T8" fmla="*/ 5 w 38"/>
                  <a:gd name="T9" fmla="*/ 17 h 30"/>
                  <a:gd name="T10" fmla="*/ 6 w 38"/>
                  <a:gd name="T11" fmla="*/ 22 h 30"/>
                  <a:gd name="T12" fmla="*/ 9 w 38"/>
                  <a:gd name="T13" fmla="*/ 25 h 30"/>
                  <a:gd name="T14" fmla="*/ 12 w 38"/>
                  <a:gd name="T15" fmla="*/ 25 h 30"/>
                  <a:gd name="T16" fmla="*/ 15 w 38"/>
                  <a:gd name="T17" fmla="*/ 24 h 30"/>
                  <a:gd name="T18" fmla="*/ 16 w 38"/>
                  <a:gd name="T19" fmla="*/ 20 h 30"/>
                  <a:gd name="T20" fmla="*/ 17 w 38"/>
                  <a:gd name="T21" fmla="*/ 14 h 30"/>
                  <a:gd name="T22" fmla="*/ 18 w 38"/>
                  <a:gd name="T23" fmla="*/ 6 h 30"/>
                  <a:gd name="T24" fmla="*/ 21 w 38"/>
                  <a:gd name="T25" fmla="*/ 2 h 30"/>
                  <a:gd name="T26" fmla="*/ 25 w 38"/>
                  <a:gd name="T27" fmla="*/ 0 h 30"/>
                  <a:gd name="T28" fmla="*/ 31 w 38"/>
                  <a:gd name="T29" fmla="*/ 1 h 30"/>
                  <a:gd name="T30" fmla="*/ 35 w 38"/>
                  <a:gd name="T31" fmla="*/ 5 h 30"/>
                  <a:gd name="T32" fmla="*/ 37 w 38"/>
                  <a:gd name="T33" fmla="*/ 11 h 30"/>
                  <a:gd name="T34" fmla="*/ 37 w 38"/>
                  <a:gd name="T35" fmla="*/ 18 h 30"/>
                  <a:gd name="T36" fmla="*/ 34 w 38"/>
                  <a:gd name="T37" fmla="*/ 24 h 30"/>
                  <a:gd name="T38" fmla="*/ 29 w 38"/>
                  <a:gd name="T39" fmla="*/ 26 h 30"/>
                  <a:gd name="T40" fmla="*/ 28 w 38"/>
                  <a:gd name="T41" fmla="*/ 22 h 30"/>
                  <a:gd name="T42" fmla="*/ 32 w 38"/>
                  <a:gd name="T43" fmla="*/ 19 h 30"/>
                  <a:gd name="T44" fmla="*/ 33 w 38"/>
                  <a:gd name="T45" fmla="*/ 12 h 30"/>
                  <a:gd name="T46" fmla="*/ 31 w 38"/>
                  <a:gd name="T47" fmla="*/ 6 h 30"/>
                  <a:gd name="T48" fmla="*/ 26 w 38"/>
                  <a:gd name="T49" fmla="*/ 5 h 30"/>
                  <a:gd name="T50" fmla="*/ 23 w 38"/>
                  <a:gd name="T51" fmla="*/ 7 h 30"/>
                  <a:gd name="T52" fmla="*/ 22 w 38"/>
                  <a:gd name="T53" fmla="*/ 14 h 30"/>
                  <a:gd name="T54" fmla="*/ 21 w 38"/>
                  <a:gd name="T55" fmla="*/ 22 h 30"/>
                  <a:gd name="T56" fmla="*/ 18 w 38"/>
                  <a:gd name="T57" fmla="*/ 28 h 30"/>
                  <a:gd name="T58" fmla="*/ 13 w 38"/>
                  <a:gd name="T59" fmla="*/ 30 h 30"/>
                  <a:gd name="T60" fmla="*/ 8 w 38"/>
                  <a:gd name="T61" fmla="*/ 29 h 30"/>
                  <a:gd name="T62" fmla="*/ 3 w 38"/>
                  <a:gd name="T63" fmla="*/ 25 h 30"/>
                  <a:gd name="T64" fmla="*/ 0 w 38"/>
                  <a:gd name="T65" fmla="*/ 18 h 30"/>
                  <a:gd name="T66" fmla="*/ 0 w 38"/>
                  <a:gd name="T67" fmla="*/ 10 h 30"/>
                  <a:gd name="T68" fmla="*/ 4 w 38"/>
                  <a:gd name="T69" fmla="*/ 4 h 30"/>
                  <a:gd name="T70" fmla="*/ 10 w 38"/>
                  <a:gd name="T7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30">
                    <a:moveTo>
                      <a:pt x="10" y="1"/>
                    </a:moveTo>
                    <a:cubicBezTo>
                      <a:pt x="11" y="6"/>
                      <a:pt x="11" y="6"/>
                      <a:pt x="11" y="6"/>
                    </a:cubicBezTo>
                    <a:cubicBezTo>
                      <a:pt x="9" y="6"/>
                      <a:pt x="8" y="7"/>
                      <a:pt x="7" y="8"/>
                    </a:cubicBezTo>
                    <a:cubicBezTo>
                      <a:pt x="6" y="9"/>
                      <a:pt x="5" y="10"/>
                      <a:pt x="5" y="12"/>
                    </a:cubicBezTo>
                    <a:cubicBezTo>
                      <a:pt x="4" y="13"/>
                      <a:pt x="4" y="15"/>
                      <a:pt x="5" y="17"/>
                    </a:cubicBezTo>
                    <a:cubicBezTo>
                      <a:pt x="5" y="19"/>
                      <a:pt x="5" y="21"/>
                      <a:pt x="6" y="22"/>
                    </a:cubicBezTo>
                    <a:cubicBezTo>
                      <a:pt x="7" y="23"/>
                      <a:pt x="8" y="24"/>
                      <a:pt x="9" y="25"/>
                    </a:cubicBezTo>
                    <a:cubicBezTo>
                      <a:pt x="10" y="25"/>
                      <a:pt x="11" y="26"/>
                      <a:pt x="12" y="25"/>
                    </a:cubicBezTo>
                    <a:cubicBezTo>
                      <a:pt x="13" y="25"/>
                      <a:pt x="14" y="25"/>
                      <a:pt x="15" y="24"/>
                    </a:cubicBezTo>
                    <a:cubicBezTo>
                      <a:pt x="16" y="23"/>
                      <a:pt x="16" y="22"/>
                      <a:pt x="16" y="20"/>
                    </a:cubicBezTo>
                    <a:cubicBezTo>
                      <a:pt x="17" y="19"/>
                      <a:pt x="17" y="17"/>
                      <a:pt x="17" y="14"/>
                    </a:cubicBezTo>
                    <a:cubicBezTo>
                      <a:pt x="18" y="10"/>
                      <a:pt x="18" y="8"/>
                      <a:pt x="18" y="6"/>
                    </a:cubicBezTo>
                    <a:cubicBezTo>
                      <a:pt x="19" y="5"/>
                      <a:pt x="20" y="3"/>
                      <a:pt x="21" y="2"/>
                    </a:cubicBezTo>
                    <a:cubicBezTo>
                      <a:pt x="22" y="1"/>
                      <a:pt x="24" y="0"/>
                      <a:pt x="25" y="0"/>
                    </a:cubicBezTo>
                    <a:cubicBezTo>
                      <a:pt x="27" y="0"/>
                      <a:pt x="29" y="0"/>
                      <a:pt x="31" y="1"/>
                    </a:cubicBezTo>
                    <a:cubicBezTo>
                      <a:pt x="32" y="2"/>
                      <a:pt x="34" y="3"/>
                      <a:pt x="35" y="5"/>
                    </a:cubicBezTo>
                    <a:cubicBezTo>
                      <a:pt x="36" y="7"/>
                      <a:pt x="37" y="9"/>
                      <a:pt x="37" y="11"/>
                    </a:cubicBezTo>
                    <a:cubicBezTo>
                      <a:pt x="38" y="14"/>
                      <a:pt x="38" y="16"/>
                      <a:pt x="37" y="18"/>
                    </a:cubicBezTo>
                    <a:cubicBezTo>
                      <a:pt x="37" y="21"/>
                      <a:pt x="36" y="22"/>
                      <a:pt x="34" y="24"/>
                    </a:cubicBezTo>
                    <a:cubicBezTo>
                      <a:pt x="33" y="25"/>
                      <a:pt x="31" y="26"/>
                      <a:pt x="29" y="26"/>
                    </a:cubicBezTo>
                    <a:cubicBezTo>
                      <a:pt x="28" y="22"/>
                      <a:pt x="28" y="22"/>
                      <a:pt x="28" y="22"/>
                    </a:cubicBezTo>
                    <a:cubicBezTo>
                      <a:pt x="30" y="21"/>
                      <a:pt x="31" y="20"/>
                      <a:pt x="32" y="19"/>
                    </a:cubicBezTo>
                    <a:cubicBezTo>
                      <a:pt x="33" y="17"/>
                      <a:pt x="34" y="15"/>
                      <a:pt x="33" y="12"/>
                    </a:cubicBezTo>
                    <a:cubicBezTo>
                      <a:pt x="33" y="9"/>
                      <a:pt x="32" y="7"/>
                      <a:pt x="31" y="6"/>
                    </a:cubicBezTo>
                    <a:cubicBezTo>
                      <a:pt x="29" y="5"/>
                      <a:pt x="28" y="4"/>
                      <a:pt x="26" y="5"/>
                    </a:cubicBezTo>
                    <a:cubicBezTo>
                      <a:pt x="25" y="5"/>
                      <a:pt x="24" y="5"/>
                      <a:pt x="23" y="7"/>
                    </a:cubicBezTo>
                    <a:cubicBezTo>
                      <a:pt x="23" y="8"/>
                      <a:pt x="22" y="10"/>
                      <a:pt x="22" y="14"/>
                    </a:cubicBezTo>
                    <a:cubicBezTo>
                      <a:pt x="22" y="18"/>
                      <a:pt x="21" y="21"/>
                      <a:pt x="21" y="22"/>
                    </a:cubicBezTo>
                    <a:cubicBezTo>
                      <a:pt x="20" y="25"/>
                      <a:pt x="19" y="26"/>
                      <a:pt x="18" y="28"/>
                    </a:cubicBezTo>
                    <a:cubicBezTo>
                      <a:pt x="17" y="29"/>
                      <a:pt x="15" y="30"/>
                      <a:pt x="13" y="30"/>
                    </a:cubicBezTo>
                    <a:cubicBezTo>
                      <a:pt x="11" y="30"/>
                      <a:pt x="9" y="30"/>
                      <a:pt x="8" y="29"/>
                    </a:cubicBezTo>
                    <a:cubicBezTo>
                      <a:pt x="6" y="28"/>
                      <a:pt x="4" y="27"/>
                      <a:pt x="3" y="25"/>
                    </a:cubicBezTo>
                    <a:cubicBezTo>
                      <a:pt x="2" y="23"/>
                      <a:pt x="1" y="21"/>
                      <a:pt x="0" y="18"/>
                    </a:cubicBezTo>
                    <a:cubicBezTo>
                      <a:pt x="0" y="15"/>
                      <a:pt x="0" y="12"/>
                      <a:pt x="0" y="10"/>
                    </a:cubicBezTo>
                    <a:cubicBezTo>
                      <a:pt x="1" y="8"/>
                      <a:pt x="2" y="6"/>
                      <a:pt x="4" y="4"/>
                    </a:cubicBezTo>
                    <a:cubicBezTo>
                      <a:pt x="6" y="3"/>
                      <a:pt x="8" y="2"/>
                      <a:pt x="10" y="1"/>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
                <a:extLst>
                  <a:ext uri="{FF2B5EF4-FFF2-40B4-BE49-F238E27FC236}">
                    <a16:creationId xmlns:a16="http://schemas.microsoft.com/office/drawing/2014/main" xmlns="" id="{61269988-BEFB-488D-B8E1-F87B57EC23F5}"/>
                  </a:ext>
                </a:extLst>
              </p:cNvPr>
              <p:cNvSpPr>
                <a:spLocks/>
              </p:cNvSpPr>
              <p:nvPr/>
            </p:nvSpPr>
            <p:spPr bwMode="auto">
              <a:xfrm>
                <a:off x="8147050" y="3259138"/>
                <a:ext cx="285750" cy="53975"/>
              </a:xfrm>
              <a:custGeom>
                <a:avLst/>
                <a:gdLst>
                  <a:gd name="T0" fmla="*/ 0 w 180"/>
                  <a:gd name="T1" fmla="*/ 10 h 34"/>
                  <a:gd name="T2" fmla="*/ 180 w 180"/>
                  <a:gd name="T3" fmla="*/ 0 h 34"/>
                  <a:gd name="T4" fmla="*/ 180 w 180"/>
                  <a:gd name="T5" fmla="*/ 24 h 34"/>
                  <a:gd name="T6" fmla="*/ 5 w 180"/>
                  <a:gd name="T7" fmla="*/ 34 h 34"/>
                  <a:gd name="T8" fmla="*/ 0 w 180"/>
                  <a:gd name="T9" fmla="*/ 10 h 34"/>
                </a:gdLst>
                <a:ahLst/>
                <a:cxnLst>
                  <a:cxn ang="0">
                    <a:pos x="T0" y="T1"/>
                  </a:cxn>
                  <a:cxn ang="0">
                    <a:pos x="T2" y="T3"/>
                  </a:cxn>
                  <a:cxn ang="0">
                    <a:pos x="T4" y="T5"/>
                  </a:cxn>
                  <a:cxn ang="0">
                    <a:pos x="T6" y="T7"/>
                  </a:cxn>
                  <a:cxn ang="0">
                    <a:pos x="T8" y="T9"/>
                  </a:cxn>
                </a:cxnLst>
                <a:rect l="0" t="0" r="r" b="b"/>
                <a:pathLst>
                  <a:path w="180" h="34">
                    <a:moveTo>
                      <a:pt x="0" y="10"/>
                    </a:moveTo>
                    <a:lnTo>
                      <a:pt x="180" y="0"/>
                    </a:lnTo>
                    <a:lnTo>
                      <a:pt x="180" y="24"/>
                    </a:lnTo>
                    <a:lnTo>
                      <a:pt x="5" y="34"/>
                    </a:lnTo>
                    <a:lnTo>
                      <a:pt x="0" y="1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
                <a:extLst>
                  <a:ext uri="{FF2B5EF4-FFF2-40B4-BE49-F238E27FC236}">
                    <a16:creationId xmlns:a16="http://schemas.microsoft.com/office/drawing/2014/main" xmlns="" id="{733B18C0-1DBC-44CD-9595-6CC27118CECE}"/>
                  </a:ext>
                </a:extLst>
              </p:cNvPr>
              <p:cNvSpPr>
                <a:spLocks/>
              </p:cNvSpPr>
              <p:nvPr/>
            </p:nvSpPr>
            <p:spPr bwMode="auto">
              <a:xfrm>
                <a:off x="8154988" y="3367088"/>
                <a:ext cx="285750" cy="223838"/>
              </a:xfrm>
              <a:custGeom>
                <a:avLst/>
                <a:gdLst>
                  <a:gd name="T0" fmla="*/ 0 w 180"/>
                  <a:gd name="T1" fmla="*/ 53 h 141"/>
                  <a:gd name="T2" fmla="*/ 156 w 180"/>
                  <a:gd name="T3" fmla="*/ 58 h 141"/>
                  <a:gd name="T4" fmla="*/ 156 w 180"/>
                  <a:gd name="T5" fmla="*/ 0 h 141"/>
                  <a:gd name="T6" fmla="*/ 180 w 180"/>
                  <a:gd name="T7" fmla="*/ 0 h 141"/>
                  <a:gd name="T8" fmla="*/ 175 w 180"/>
                  <a:gd name="T9" fmla="*/ 141 h 141"/>
                  <a:gd name="T10" fmla="*/ 156 w 180"/>
                  <a:gd name="T11" fmla="*/ 141 h 141"/>
                  <a:gd name="T12" fmla="*/ 156 w 180"/>
                  <a:gd name="T13" fmla="*/ 83 h 141"/>
                  <a:gd name="T14" fmla="*/ 0 w 180"/>
                  <a:gd name="T15" fmla="*/ 78 h 141"/>
                  <a:gd name="T16" fmla="*/ 0 w 180"/>
                  <a:gd name="T17" fmla="*/ 5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41">
                    <a:moveTo>
                      <a:pt x="0" y="53"/>
                    </a:moveTo>
                    <a:lnTo>
                      <a:pt x="156" y="58"/>
                    </a:lnTo>
                    <a:lnTo>
                      <a:pt x="156" y="0"/>
                    </a:lnTo>
                    <a:lnTo>
                      <a:pt x="180" y="0"/>
                    </a:lnTo>
                    <a:lnTo>
                      <a:pt x="175" y="141"/>
                    </a:lnTo>
                    <a:lnTo>
                      <a:pt x="156" y="141"/>
                    </a:lnTo>
                    <a:lnTo>
                      <a:pt x="156" y="83"/>
                    </a:lnTo>
                    <a:lnTo>
                      <a:pt x="0" y="78"/>
                    </a:lnTo>
                    <a:lnTo>
                      <a:pt x="0" y="5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
                <a:extLst>
                  <a:ext uri="{FF2B5EF4-FFF2-40B4-BE49-F238E27FC236}">
                    <a16:creationId xmlns:a16="http://schemas.microsoft.com/office/drawing/2014/main" xmlns="" id="{F16B7B65-1590-4CE8-9EA0-C95D920895BE}"/>
                  </a:ext>
                </a:extLst>
              </p:cNvPr>
              <p:cNvSpPr>
                <a:spLocks/>
              </p:cNvSpPr>
              <p:nvPr/>
            </p:nvSpPr>
            <p:spPr bwMode="auto">
              <a:xfrm>
                <a:off x="8132763" y="3636963"/>
                <a:ext cx="300038" cy="255588"/>
              </a:xfrm>
              <a:custGeom>
                <a:avLst/>
                <a:gdLst>
                  <a:gd name="T0" fmla="*/ 1 w 39"/>
                  <a:gd name="T1" fmla="*/ 9 h 33"/>
                  <a:gd name="T2" fmla="*/ 16 w 39"/>
                  <a:gd name="T3" fmla="*/ 11 h 33"/>
                  <a:gd name="T4" fmla="*/ 39 w 39"/>
                  <a:gd name="T5" fmla="*/ 0 h 33"/>
                  <a:gd name="T6" fmla="*/ 38 w 39"/>
                  <a:gd name="T7" fmla="*/ 6 h 33"/>
                  <a:gd name="T8" fmla="*/ 26 w 39"/>
                  <a:gd name="T9" fmla="*/ 11 h 33"/>
                  <a:gd name="T10" fmla="*/ 19 w 39"/>
                  <a:gd name="T11" fmla="*/ 14 h 33"/>
                  <a:gd name="T12" fmla="*/ 25 w 39"/>
                  <a:gd name="T13" fmla="*/ 19 h 33"/>
                  <a:gd name="T14" fmla="*/ 35 w 39"/>
                  <a:gd name="T15" fmla="*/ 27 h 33"/>
                  <a:gd name="T16" fmla="*/ 34 w 39"/>
                  <a:gd name="T17" fmla="*/ 33 h 33"/>
                  <a:gd name="T18" fmla="*/ 15 w 39"/>
                  <a:gd name="T19" fmla="*/ 16 h 33"/>
                  <a:gd name="T20" fmla="*/ 0 w 39"/>
                  <a:gd name="T21" fmla="*/ 13 h 33"/>
                  <a:gd name="T22" fmla="*/ 1 w 39"/>
                  <a:gd name="T2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1" y="9"/>
                    </a:moveTo>
                    <a:cubicBezTo>
                      <a:pt x="16" y="11"/>
                      <a:pt x="16" y="11"/>
                      <a:pt x="16" y="11"/>
                    </a:cubicBezTo>
                    <a:cubicBezTo>
                      <a:pt x="39" y="0"/>
                      <a:pt x="39" y="0"/>
                      <a:pt x="39" y="0"/>
                    </a:cubicBezTo>
                    <a:cubicBezTo>
                      <a:pt x="38" y="6"/>
                      <a:pt x="38" y="6"/>
                      <a:pt x="38" y="6"/>
                    </a:cubicBezTo>
                    <a:cubicBezTo>
                      <a:pt x="26" y="11"/>
                      <a:pt x="26" y="11"/>
                      <a:pt x="26" y="11"/>
                    </a:cubicBezTo>
                    <a:cubicBezTo>
                      <a:pt x="24" y="12"/>
                      <a:pt x="22" y="13"/>
                      <a:pt x="19" y="14"/>
                    </a:cubicBezTo>
                    <a:cubicBezTo>
                      <a:pt x="21" y="15"/>
                      <a:pt x="23" y="17"/>
                      <a:pt x="25" y="19"/>
                    </a:cubicBezTo>
                    <a:cubicBezTo>
                      <a:pt x="35" y="27"/>
                      <a:pt x="35" y="27"/>
                      <a:pt x="35" y="27"/>
                    </a:cubicBezTo>
                    <a:cubicBezTo>
                      <a:pt x="34" y="33"/>
                      <a:pt x="34" y="33"/>
                      <a:pt x="34" y="33"/>
                    </a:cubicBezTo>
                    <a:cubicBezTo>
                      <a:pt x="15" y="16"/>
                      <a:pt x="15" y="16"/>
                      <a:pt x="15" y="16"/>
                    </a:cubicBezTo>
                    <a:cubicBezTo>
                      <a:pt x="0" y="13"/>
                      <a:pt x="0" y="13"/>
                      <a:pt x="0" y="13"/>
                    </a:cubicBezTo>
                    <a:lnTo>
                      <a:pt x="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9">
                <a:extLst>
                  <a:ext uri="{FF2B5EF4-FFF2-40B4-BE49-F238E27FC236}">
                    <a16:creationId xmlns:a16="http://schemas.microsoft.com/office/drawing/2014/main" xmlns="" id="{108A4D77-8F5E-4CE9-AC56-51687D91F6D3}"/>
                  </a:ext>
                </a:extLst>
              </p:cNvPr>
              <p:cNvSpPr>
                <a:spLocks noEditPoints="1"/>
              </p:cNvSpPr>
              <p:nvPr/>
            </p:nvSpPr>
            <p:spPr bwMode="auto">
              <a:xfrm>
                <a:off x="4706938" y="5080001"/>
                <a:ext cx="733425" cy="417513"/>
              </a:xfrm>
              <a:custGeom>
                <a:avLst/>
                <a:gdLst>
                  <a:gd name="T0" fmla="*/ 45 w 95"/>
                  <a:gd name="T1" fmla="*/ 1 h 54"/>
                  <a:gd name="T2" fmla="*/ 44 w 95"/>
                  <a:gd name="T3" fmla="*/ 9 h 54"/>
                  <a:gd name="T4" fmla="*/ 38 w 95"/>
                  <a:gd name="T5" fmla="*/ 13 h 54"/>
                  <a:gd name="T6" fmla="*/ 25 w 95"/>
                  <a:gd name="T7" fmla="*/ 25 h 54"/>
                  <a:gd name="T8" fmla="*/ 11 w 95"/>
                  <a:gd name="T9" fmla="*/ 38 h 54"/>
                  <a:gd name="T10" fmla="*/ 4 w 95"/>
                  <a:gd name="T11" fmla="*/ 49 h 54"/>
                  <a:gd name="T12" fmla="*/ 22 w 95"/>
                  <a:gd name="T13" fmla="*/ 41 h 54"/>
                  <a:gd name="T14" fmla="*/ 44 w 95"/>
                  <a:gd name="T15" fmla="*/ 26 h 54"/>
                  <a:gd name="T16" fmla="*/ 47 w 95"/>
                  <a:gd name="T17" fmla="*/ 25 h 54"/>
                  <a:gd name="T18" fmla="*/ 46 w 95"/>
                  <a:gd name="T19" fmla="*/ 24 h 54"/>
                  <a:gd name="T20" fmla="*/ 12 w 95"/>
                  <a:gd name="T21" fmla="*/ 42 h 54"/>
                  <a:gd name="T22" fmla="*/ 23 w 95"/>
                  <a:gd name="T23" fmla="*/ 33 h 54"/>
                  <a:gd name="T24" fmla="*/ 31 w 95"/>
                  <a:gd name="T25" fmla="*/ 21 h 54"/>
                  <a:gd name="T26" fmla="*/ 47 w 95"/>
                  <a:gd name="T27" fmla="*/ 14 h 54"/>
                  <a:gd name="T28" fmla="*/ 50 w 95"/>
                  <a:gd name="T29" fmla="*/ 11 h 54"/>
                  <a:gd name="T30" fmla="*/ 48 w 95"/>
                  <a:gd name="T31" fmla="*/ 2 h 54"/>
                  <a:gd name="T32" fmla="*/ 45 w 95"/>
                  <a:gd name="T33" fmla="*/ 1 h 54"/>
                  <a:gd name="T34" fmla="*/ 64 w 95"/>
                  <a:gd name="T35" fmla="*/ 20 h 54"/>
                  <a:gd name="T36" fmla="*/ 64 w 95"/>
                  <a:gd name="T37" fmla="*/ 33 h 54"/>
                  <a:gd name="T38" fmla="*/ 80 w 95"/>
                  <a:gd name="T39" fmla="*/ 37 h 54"/>
                  <a:gd name="T40" fmla="*/ 45 w 95"/>
                  <a:gd name="T41" fmla="*/ 43 h 54"/>
                  <a:gd name="T42" fmla="*/ 35 w 95"/>
                  <a:gd name="T43" fmla="*/ 37 h 54"/>
                  <a:gd name="T44" fmla="*/ 35 w 95"/>
                  <a:gd name="T45" fmla="*/ 46 h 54"/>
                  <a:gd name="T46" fmla="*/ 69 w 95"/>
                  <a:gd name="T47" fmla="*/ 53 h 54"/>
                  <a:gd name="T48" fmla="*/ 73 w 95"/>
                  <a:gd name="T49" fmla="*/ 49 h 54"/>
                  <a:gd name="T50" fmla="*/ 65 w 95"/>
                  <a:gd name="T51" fmla="*/ 47 h 54"/>
                  <a:gd name="T52" fmla="*/ 85 w 95"/>
                  <a:gd name="T53" fmla="*/ 41 h 54"/>
                  <a:gd name="T54" fmla="*/ 94 w 95"/>
                  <a:gd name="T55" fmla="*/ 40 h 54"/>
                  <a:gd name="T56" fmla="*/ 94 w 95"/>
                  <a:gd name="T57" fmla="*/ 35 h 54"/>
                  <a:gd name="T58" fmla="*/ 73 w 95"/>
                  <a:gd name="T59" fmla="*/ 25 h 54"/>
                  <a:gd name="T60" fmla="*/ 66 w 95"/>
                  <a:gd name="T61" fmla="*/ 22 h 54"/>
                  <a:gd name="T62" fmla="*/ 64 w 95"/>
                  <a:gd name="T63"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54">
                    <a:moveTo>
                      <a:pt x="45" y="1"/>
                    </a:moveTo>
                    <a:cubicBezTo>
                      <a:pt x="45" y="1"/>
                      <a:pt x="46" y="8"/>
                      <a:pt x="44" y="9"/>
                    </a:cubicBezTo>
                    <a:cubicBezTo>
                      <a:pt x="44" y="9"/>
                      <a:pt x="43" y="11"/>
                      <a:pt x="38" y="13"/>
                    </a:cubicBezTo>
                    <a:cubicBezTo>
                      <a:pt x="38" y="13"/>
                      <a:pt x="35" y="14"/>
                      <a:pt x="25" y="25"/>
                    </a:cubicBezTo>
                    <a:cubicBezTo>
                      <a:pt x="25" y="25"/>
                      <a:pt x="14" y="35"/>
                      <a:pt x="11" y="38"/>
                    </a:cubicBezTo>
                    <a:cubicBezTo>
                      <a:pt x="11" y="38"/>
                      <a:pt x="0" y="41"/>
                      <a:pt x="4" y="49"/>
                    </a:cubicBezTo>
                    <a:cubicBezTo>
                      <a:pt x="4" y="49"/>
                      <a:pt x="9" y="52"/>
                      <a:pt x="22" y="41"/>
                    </a:cubicBezTo>
                    <a:cubicBezTo>
                      <a:pt x="22" y="41"/>
                      <a:pt x="34" y="29"/>
                      <a:pt x="44" y="26"/>
                    </a:cubicBezTo>
                    <a:cubicBezTo>
                      <a:pt x="47" y="25"/>
                      <a:pt x="47" y="25"/>
                      <a:pt x="47" y="25"/>
                    </a:cubicBezTo>
                    <a:cubicBezTo>
                      <a:pt x="46" y="24"/>
                      <a:pt x="46" y="24"/>
                      <a:pt x="46" y="24"/>
                    </a:cubicBezTo>
                    <a:cubicBezTo>
                      <a:pt x="46" y="24"/>
                      <a:pt x="25" y="34"/>
                      <a:pt x="12" y="42"/>
                    </a:cubicBezTo>
                    <a:cubicBezTo>
                      <a:pt x="12" y="42"/>
                      <a:pt x="10" y="40"/>
                      <a:pt x="23" y="33"/>
                    </a:cubicBezTo>
                    <a:cubicBezTo>
                      <a:pt x="23" y="33"/>
                      <a:pt x="29" y="28"/>
                      <a:pt x="31" y="21"/>
                    </a:cubicBezTo>
                    <a:cubicBezTo>
                      <a:pt x="36" y="17"/>
                      <a:pt x="40" y="11"/>
                      <a:pt x="47" y="14"/>
                    </a:cubicBezTo>
                    <a:cubicBezTo>
                      <a:pt x="47" y="14"/>
                      <a:pt x="50" y="11"/>
                      <a:pt x="50" y="11"/>
                    </a:cubicBezTo>
                    <a:cubicBezTo>
                      <a:pt x="50" y="11"/>
                      <a:pt x="50" y="4"/>
                      <a:pt x="48" y="2"/>
                    </a:cubicBezTo>
                    <a:cubicBezTo>
                      <a:pt x="46" y="0"/>
                      <a:pt x="47" y="0"/>
                      <a:pt x="45" y="1"/>
                    </a:cubicBezTo>
                    <a:close/>
                    <a:moveTo>
                      <a:pt x="64" y="20"/>
                    </a:moveTo>
                    <a:cubicBezTo>
                      <a:pt x="64" y="20"/>
                      <a:pt x="57" y="27"/>
                      <a:pt x="64" y="33"/>
                    </a:cubicBezTo>
                    <a:cubicBezTo>
                      <a:pt x="64" y="33"/>
                      <a:pt x="74" y="31"/>
                      <a:pt x="80" y="37"/>
                    </a:cubicBezTo>
                    <a:cubicBezTo>
                      <a:pt x="75" y="40"/>
                      <a:pt x="51" y="40"/>
                      <a:pt x="45" y="43"/>
                    </a:cubicBezTo>
                    <a:cubicBezTo>
                      <a:pt x="45" y="43"/>
                      <a:pt x="38" y="41"/>
                      <a:pt x="35" y="37"/>
                    </a:cubicBezTo>
                    <a:cubicBezTo>
                      <a:pt x="35" y="37"/>
                      <a:pt x="26" y="34"/>
                      <a:pt x="35" y="46"/>
                    </a:cubicBezTo>
                    <a:cubicBezTo>
                      <a:pt x="35" y="46"/>
                      <a:pt x="43" y="52"/>
                      <a:pt x="69" y="53"/>
                    </a:cubicBezTo>
                    <a:cubicBezTo>
                      <a:pt x="69" y="53"/>
                      <a:pt x="77" y="54"/>
                      <a:pt x="73" y="49"/>
                    </a:cubicBezTo>
                    <a:cubicBezTo>
                      <a:pt x="73" y="49"/>
                      <a:pt x="68" y="46"/>
                      <a:pt x="65" y="47"/>
                    </a:cubicBezTo>
                    <a:cubicBezTo>
                      <a:pt x="62" y="49"/>
                      <a:pt x="75" y="40"/>
                      <a:pt x="85" y="41"/>
                    </a:cubicBezTo>
                    <a:cubicBezTo>
                      <a:pt x="85" y="41"/>
                      <a:pt x="93" y="39"/>
                      <a:pt x="94" y="40"/>
                    </a:cubicBezTo>
                    <a:cubicBezTo>
                      <a:pt x="94" y="40"/>
                      <a:pt x="95" y="36"/>
                      <a:pt x="94" y="35"/>
                    </a:cubicBezTo>
                    <a:cubicBezTo>
                      <a:pt x="94" y="35"/>
                      <a:pt x="92" y="31"/>
                      <a:pt x="73" y="25"/>
                    </a:cubicBezTo>
                    <a:cubicBezTo>
                      <a:pt x="73" y="25"/>
                      <a:pt x="67" y="24"/>
                      <a:pt x="66" y="22"/>
                    </a:cubicBezTo>
                    <a:cubicBezTo>
                      <a:pt x="64" y="20"/>
                      <a:pt x="64" y="20"/>
                      <a:pt x="64" y="20"/>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
                <a:extLst>
                  <a:ext uri="{FF2B5EF4-FFF2-40B4-BE49-F238E27FC236}">
                    <a16:creationId xmlns:a16="http://schemas.microsoft.com/office/drawing/2014/main" xmlns="" id="{34B1D04C-20B3-4308-958B-B91C2C6C2382}"/>
                  </a:ext>
                </a:extLst>
              </p:cNvPr>
              <p:cNvSpPr>
                <a:spLocks/>
              </p:cNvSpPr>
              <p:nvPr/>
            </p:nvSpPr>
            <p:spPr bwMode="auto">
              <a:xfrm>
                <a:off x="5518150" y="5451476"/>
                <a:ext cx="461963" cy="323850"/>
              </a:xfrm>
              <a:custGeom>
                <a:avLst/>
                <a:gdLst>
                  <a:gd name="T0" fmla="*/ 21 w 60"/>
                  <a:gd name="T1" fmla="*/ 3 h 42"/>
                  <a:gd name="T2" fmla="*/ 27 w 60"/>
                  <a:gd name="T3" fmla="*/ 8 h 42"/>
                  <a:gd name="T4" fmla="*/ 44 w 60"/>
                  <a:gd name="T5" fmla="*/ 9 h 42"/>
                  <a:gd name="T6" fmla="*/ 25 w 60"/>
                  <a:gd name="T7" fmla="*/ 31 h 42"/>
                  <a:gd name="T8" fmla="*/ 7 w 60"/>
                  <a:gd name="T9" fmla="*/ 31 h 42"/>
                  <a:gd name="T10" fmla="*/ 15 w 60"/>
                  <a:gd name="T11" fmla="*/ 40 h 42"/>
                  <a:gd name="T12" fmla="*/ 45 w 60"/>
                  <a:gd name="T13" fmla="*/ 38 h 42"/>
                  <a:gd name="T14" fmla="*/ 51 w 60"/>
                  <a:gd name="T15" fmla="*/ 40 h 42"/>
                  <a:gd name="T16" fmla="*/ 55 w 60"/>
                  <a:gd name="T17" fmla="*/ 38 h 42"/>
                  <a:gd name="T18" fmla="*/ 56 w 60"/>
                  <a:gd name="T19" fmla="*/ 32 h 42"/>
                  <a:gd name="T20" fmla="*/ 37 w 60"/>
                  <a:gd name="T21" fmla="*/ 32 h 42"/>
                  <a:gd name="T22" fmla="*/ 42 w 60"/>
                  <a:gd name="T23" fmla="*/ 22 h 42"/>
                  <a:gd name="T24" fmla="*/ 52 w 60"/>
                  <a:gd name="T25" fmla="*/ 14 h 42"/>
                  <a:gd name="T26" fmla="*/ 59 w 60"/>
                  <a:gd name="T27" fmla="*/ 7 h 42"/>
                  <a:gd name="T28" fmla="*/ 52 w 60"/>
                  <a:gd name="T29" fmla="*/ 0 h 42"/>
                  <a:gd name="T30" fmla="*/ 40 w 60"/>
                  <a:gd name="T31" fmla="*/ 3 h 42"/>
                  <a:gd name="T32" fmla="*/ 21 w 60"/>
                  <a:gd name="T3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42">
                    <a:moveTo>
                      <a:pt x="21" y="3"/>
                    </a:moveTo>
                    <a:cubicBezTo>
                      <a:pt x="21" y="3"/>
                      <a:pt x="19" y="7"/>
                      <a:pt x="27" y="8"/>
                    </a:cubicBezTo>
                    <a:cubicBezTo>
                      <a:pt x="27" y="8"/>
                      <a:pt x="35" y="10"/>
                      <a:pt x="44" y="9"/>
                    </a:cubicBezTo>
                    <a:cubicBezTo>
                      <a:pt x="44" y="9"/>
                      <a:pt x="39" y="20"/>
                      <a:pt x="25" y="31"/>
                    </a:cubicBezTo>
                    <a:cubicBezTo>
                      <a:pt x="25" y="31"/>
                      <a:pt x="13" y="32"/>
                      <a:pt x="7" y="31"/>
                    </a:cubicBezTo>
                    <a:cubicBezTo>
                      <a:pt x="7" y="31"/>
                      <a:pt x="0" y="34"/>
                      <a:pt x="15" y="40"/>
                    </a:cubicBezTo>
                    <a:cubicBezTo>
                      <a:pt x="15" y="40"/>
                      <a:pt x="26" y="42"/>
                      <a:pt x="45" y="38"/>
                    </a:cubicBezTo>
                    <a:cubicBezTo>
                      <a:pt x="45" y="38"/>
                      <a:pt x="46" y="37"/>
                      <a:pt x="51" y="40"/>
                    </a:cubicBezTo>
                    <a:cubicBezTo>
                      <a:pt x="52" y="40"/>
                      <a:pt x="55" y="39"/>
                      <a:pt x="55" y="38"/>
                    </a:cubicBezTo>
                    <a:cubicBezTo>
                      <a:pt x="56" y="36"/>
                      <a:pt x="55" y="32"/>
                      <a:pt x="56" y="32"/>
                    </a:cubicBezTo>
                    <a:cubicBezTo>
                      <a:pt x="56" y="32"/>
                      <a:pt x="55" y="29"/>
                      <a:pt x="37" y="32"/>
                    </a:cubicBezTo>
                    <a:cubicBezTo>
                      <a:pt x="37" y="32"/>
                      <a:pt x="34" y="32"/>
                      <a:pt x="42" y="22"/>
                    </a:cubicBezTo>
                    <a:cubicBezTo>
                      <a:pt x="42" y="22"/>
                      <a:pt x="48" y="15"/>
                      <a:pt x="52" y="14"/>
                    </a:cubicBezTo>
                    <a:cubicBezTo>
                      <a:pt x="52" y="14"/>
                      <a:pt x="60" y="11"/>
                      <a:pt x="59" y="7"/>
                    </a:cubicBezTo>
                    <a:cubicBezTo>
                      <a:pt x="59" y="7"/>
                      <a:pt x="55" y="0"/>
                      <a:pt x="52" y="0"/>
                    </a:cubicBezTo>
                    <a:cubicBezTo>
                      <a:pt x="52" y="0"/>
                      <a:pt x="48" y="3"/>
                      <a:pt x="40" y="3"/>
                    </a:cubicBezTo>
                    <a:cubicBezTo>
                      <a:pt x="34" y="4"/>
                      <a:pt x="27" y="2"/>
                      <a:pt x="21" y="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
                <a:extLst>
                  <a:ext uri="{FF2B5EF4-FFF2-40B4-BE49-F238E27FC236}">
                    <a16:creationId xmlns:a16="http://schemas.microsoft.com/office/drawing/2014/main" xmlns="" id="{8DA3E53D-FD31-4C13-9BF2-7748F2CB3842}"/>
                  </a:ext>
                </a:extLst>
              </p:cNvPr>
              <p:cNvSpPr>
                <a:spLocks noEditPoints="1"/>
              </p:cNvSpPr>
              <p:nvPr/>
            </p:nvSpPr>
            <p:spPr bwMode="auto">
              <a:xfrm>
                <a:off x="6242050" y="5173663"/>
                <a:ext cx="479425" cy="617538"/>
              </a:xfrm>
              <a:custGeom>
                <a:avLst/>
                <a:gdLst>
                  <a:gd name="T0" fmla="*/ 30 w 62"/>
                  <a:gd name="T1" fmla="*/ 19 h 80"/>
                  <a:gd name="T2" fmla="*/ 27 w 62"/>
                  <a:gd name="T3" fmla="*/ 9 h 80"/>
                  <a:gd name="T4" fmla="*/ 37 w 62"/>
                  <a:gd name="T5" fmla="*/ 6 h 80"/>
                  <a:gd name="T6" fmla="*/ 38 w 62"/>
                  <a:gd name="T7" fmla="*/ 10 h 80"/>
                  <a:gd name="T8" fmla="*/ 34 w 62"/>
                  <a:gd name="T9" fmla="*/ 17 h 80"/>
                  <a:gd name="T10" fmla="*/ 31 w 62"/>
                  <a:gd name="T11" fmla="*/ 19 h 80"/>
                  <a:gd name="T12" fmla="*/ 30 w 62"/>
                  <a:gd name="T13" fmla="*/ 19 h 80"/>
                  <a:gd name="T14" fmla="*/ 1 w 62"/>
                  <a:gd name="T15" fmla="*/ 38 h 80"/>
                  <a:gd name="T16" fmla="*/ 4 w 62"/>
                  <a:gd name="T17" fmla="*/ 43 h 80"/>
                  <a:gd name="T18" fmla="*/ 38 w 62"/>
                  <a:gd name="T19" fmla="*/ 23 h 80"/>
                  <a:gd name="T20" fmla="*/ 50 w 62"/>
                  <a:gd name="T21" fmla="*/ 16 h 80"/>
                  <a:gd name="T22" fmla="*/ 38 w 62"/>
                  <a:gd name="T23" fmla="*/ 28 h 80"/>
                  <a:gd name="T24" fmla="*/ 26 w 62"/>
                  <a:gd name="T25" fmla="*/ 41 h 80"/>
                  <a:gd name="T26" fmla="*/ 29 w 62"/>
                  <a:gd name="T27" fmla="*/ 41 h 80"/>
                  <a:gd name="T28" fmla="*/ 46 w 62"/>
                  <a:gd name="T29" fmla="*/ 32 h 80"/>
                  <a:gd name="T30" fmla="*/ 20 w 62"/>
                  <a:gd name="T31" fmla="*/ 53 h 80"/>
                  <a:gd name="T32" fmla="*/ 25 w 62"/>
                  <a:gd name="T33" fmla="*/ 55 h 80"/>
                  <a:gd name="T34" fmla="*/ 43 w 62"/>
                  <a:gd name="T35" fmla="*/ 42 h 80"/>
                  <a:gd name="T36" fmla="*/ 53 w 62"/>
                  <a:gd name="T37" fmla="*/ 40 h 80"/>
                  <a:gd name="T38" fmla="*/ 54 w 62"/>
                  <a:gd name="T39" fmla="*/ 61 h 80"/>
                  <a:gd name="T40" fmla="*/ 54 w 62"/>
                  <a:gd name="T41" fmla="*/ 73 h 80"/>
                  <a:gd name="T42" fmla="*/ 42 w 62"/>
                  <a:gd name="T43" fmla="*/ 72 h 80"/>
                  <a:gd name="T44" fmla="*/ 43 w 62"/>
                  <a:gd name="T45" fmla="*/ 73 h 80"/>
                  <a:gd name="T46" fmla="*/ 58 w 62"/>
                  <a:gd name="T47" fmla="*/ 79 h 80"/>
                  <a:gd name="T48" fmla="*/ 61 w 62"/>
                  <a:gd name="T49" fmla="*/ 75 h 80"/>
                  <a:gd name="T50" fmla="*/ 60 w 62"/>
                  <a:gd name="T51" fmla="*/ 36 h 80"/>
                  <a:gd name="T52" fmla="*/ 51 w 62"/>
                  <a:gd name="T53" fmla="*/ 34 h 80"/>
                  <a:gd name="T54" fmla="*/ 52 w 62"/>
                  <a:gd name="T55" fmla="*/ 30 h 80"/>
                  <a:gd name="T56" fmla="*/ 43 w 62"/>
                  <a:gd name="T57" fmla="*/ 28 h 80"/>
                  <a:gd name="T58" fmla="*/ 43 w 62"/>
                  <a:gd name="T59" fmla="*/ 25 h 80"/>
                  <a:gd name="T60" fmla="*/ 52 w 62"/>
                  <a:gd name="T61" fmla="*/ 18 h 80"/>
                  <a:gd name="T62" fmla="*/ 57 w 62"/>
                  <a:gd name="T63" fmla="*/ 13 h 80"/>
                  <a:gd name="T64" fmla="*/ 52 w 62"/>
                  <a:gd name="T65" fmla="*/ 11 h 80"/>
                  <a:gd name="T66" fmla="*/ 1 w 62"/>
                  <a:gd name="T67" fmla="*/ 38 h 80"/>
                  <a:gd name="T68" fmla="*/ 17 w 62"/>
                  <a:gd name="T69" fmla="*/ 79 h 80"/>
                  <a:gd name="T70" fmla="*/ 17 w 62"/>
                  <a:gd name="T71" fmla="*/ 73 h 80"/>
                  <a:gd name="T72" fmla="*/ 18 w 62"/>
                  <a:gd name="T73" fmla="*/ 61 h 80"/>
                  <a:gd name="T74" fmla="*/ 23 w 62"/>
                  <a:gd name="T75" fmla="*/ 60 h 80"/>
                  <a:gd name="T76" fmla="*/ 20 w 62"/>
                  <a:gd name="T77" fmla="*/ 79 h 80"/>
                  <a:gd name="T78" fmla="*/ 19 w 62"/>
                  <a:gd name="T79" fmla="*/ 80 h 80"/>
                  <a:gd name="T80" fmla="*/ 17 w 62"/>
                  <a:gd name="T81" fmla="*/ 79 h 80"/>
                  <a:gd name="T82" fmla="*/ 30 w 62"/>
                  <a:gd name="T83" fmla="*/ 55 h 80"/>
                  <a:gd name="T84" fmla="*/ 34 w 62"/>
                  <a:gd name="T85" fmla="*/ 57 h 80"/>
                  <a:gd name="T86" fmla="*/ 37 w 62"/>
                  <a:gd name="T87" fmla="*/ 54 h 80"/>
                  <a:gd name="T88" fmla="*/ 35 w 62"/>
                  <a:gd name="T89" fmla="*/ 61 h 80"/>
                  <a:gd name="T90" fmla="*/ 39 w 62"/>
                  <a:gd name="T91" fmla="*/ 64 h 80"/>
                  <a:gd name="T92" fmla="*/ 39 w 62"/>
                  <a:gd name="T93" fmla="*/ 66 h 80"/>
                  <a:gd name="T94" fmla="*/ 34 w 62"/>
                  <a:gd name="T95" fmla="*/ 73 h 80"/>
                  <a:gd name="T96" fmla="*/ 46 w 62"/>
                  <a:gd name="T97" fmla="*/ 64 h 80"/>
                  <a:gd name="T98" fmla="*/ 38 w 62"/>
                  <a:gd name="T99" fmla="*/ 60 h 80"/>
                  <a:gd name="T100" fmla="*/ 43 w 62"/>
                  <a:gd name="T101" fmla="*/ 50 h 80"/>
                  <a:gd name="T102" fmla="*/ 30 w 62"/>
                  <a:gd name="T103"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 h="80">
                    <a:moveTo>
                      <a:pt x="30" y="19"/>
                    </a:moveTo>
                    <a:cubicBezTo>
                      <a:pt x="30" y="19"/>
                      <a:pt x="34" y="10"/>
                      <a:pt x="27" y="9"/>
                    </a:cubicBezTo>
                    <a:cubicBezTo>
                      <a:pt x="27" y="9"/>
                      <a:pt x="23" y="0"/>
                      <a:pt x="37" y="6"/>
                    </a:cubicBezTo>
                    <a:cubicBezTo>
                      <a:pt x="37" y="6"/>
                      <a:pt x="39" y="7"/>
                      <a:pt x="38" y="10"/>
                    </a:cubicBezTo>
                    <a:cubicBezTo>
                      <a:pt x="38" y="10"/>
                      <a:pt x="35" y="14"/>
                      <a:pt x="34" y="17"/>
                    </a:cubicBezTo>
                    <a:cubicBezTo>
                      <a:pt x="34" y="17"/>
                      <a:pt x="32" y="17"/>
                      <a:pt x="31" y="19"/>
                    </a:cubicBezTo>
                    <a:cubicBezTo>
                      <a:pt x="30" y="19"/>
                      <a:pt x="30" y="19"/>
                      <a:pt x="30" y="19"/>
                    </a:cubicBezTo>
                    <a:close/>
                    <a:moveTo>
                      <a:pt x="1" y="38"/>
                    </a:moveTo>
                    <a:cubicBezTo>
                      <a:pt x="1" y="38"/>
                      <a:pt x="0" y="43"/>
                      <a:pt x="4" y="43"/>
                    </a:cubicBezTo>
                    <a:cubicBezTo>
                      <a:pt x="4" y="43"/>
                      <a:pt x="14" y="41"/>
                      <a:pt x="38" y="23"/>
                    </a:cubicBezTo>
                    <a:cubicBezTo>
                      <a:pt x="38" y="23"/>
                      <a:pt x="49" y="15"/>
                      <a:pt x="50" y="16"/>
                    </a:cubicBezTo>
                    <a:cubicBezTo>
                      <a:pt x="50" y="16"/>
                      <a:pt x="39" y="27"/>
                      <a:pt x="38" y="28"/>
                    </a:cubicBezTo>
                    <a:cubicBezTo>
                      <a:pt x="38" y="28"/>
                      <a:pt x="25" y="38"/>
                      <a:pt x="26" y="41"/>
                    </a:cubicBezTo>
                    <a:cubicBezTo>
                      <a:pt x="26" y="41"/>
                      <a:pt x="27" y="42"/>
                      <a:pt x="29" y="41"/>
                    </a:cubicBezTo>
                    <a:cubicBezTo>
                      <a:pt x="29" y="41"/>
                      <a:pt x="41" y="31"/>
                      <a:pt x="46" y="32"/>
                    </a:cubicBezTo>
                    <a:cubicBezTo>
                      <a:pt x="45" y="32"/>
                      <a:pt x="45" y="40"/>
                      <a:pt x="20" y="53"/>
                    </a:cubicBezTo>
                    <a:cubicBezTo>
                      <a:pt x="20" y="53"/>
                      <a:pt x="16" y="57"/>
                      <a:pt x="25" y="55"/>
                    </a:cubicBezTo>
                    <a:cubicBezTo>
                      <a:pt x="25" y="55"/>
                      <a:pt x="37" y="46"/>
                      <a:pt x="43" y="42"/>
                    </a:cubicBezTo>
                    <a:cubicBezTo>
                      <a:pt x="43" y="42"/>
                      <a:pt x="53" y="33"/>
                      <a:pt x="53" y="40"/>
                    </a:cubicBezTo>
                    <a:cubicBezTo>
                      <a:pt x="53" y="40"/>
                      <a:pt x="55" y="57"/>
                      <a:pt x="54" y="61"/>
                    </a:cubicBezTo>
                    <a:cubicBezTo>
                      <a:pt x="54" y="61"/>
                      <a:pt x="53" y="72"/>
                      <a:pt x="54" y="73"/>
                    </a:cubicBezTo>
                    <a:cubicBezTo>
                      <a:pt x="54" y="75"/>
                      <a:pt x="44" y="71"/>
                      <a:pt x="42" y="72"/>
                    </a:cubicBezTo>
                    <a:cubicBezTo>
                      <a:pt x="42" y="72"/>
                      <a:pt x="41" y="72"/>
                      <a:pt x="43" y="73"/>
                    </a:cubicBezTo>
                    <a:cubicBezTo>
                      <a:pt x="43" y="73"/>
                      <a:pt x="53" y="80"/>
                      <a:pt x="58" y="79"/>
                    </a:cubicBezTo>
                    <a:cubicBezTo>
                      <a:pt x="58" y="79"/>
                      <a:pt x="62" y="78"/>
                      <a:pt x="61" y="75"/>
                    </a:cubicBezTo>
                    <a:cubicBezTo>
                      <a:pt x="61" y="75"/>
                      <a:pt x="58" y="36"/>
                      <a:pt x="60" y="36"/>
                    </a:cubicBezTo>
                    <a:cubicBezTo>
                      <a:pt x="60" y="36"/>
                      <a:pt x="57" y="30"/>
                      <a:pt x="51" y="34"/>
                    </a:cubicBezTo>
                    <a:cubicBezTo>
                      <a:pt x="51" y="34"/>
                      <a:pt x="48" y="34"/>
                      <a:pt x="52" y="30"/>
                    </a:cubicBezTo>
                    <a:cubicBezTo>
                      <a:pt x="52" y="30"/>
                      <a:pt x="53" y="23"/>
                      <a:pt x="43" y="28"/>
                    </a:cubicBezTo>
                    <a:cubicBezTo>
                      <a:pt x="43" y="28"/>
                      <a:pt x="38" y="30"/>
                      <a:pt x="43" y="25"/>
                    </a:cubicBezTo>
                    <a:cubicBezTo>
                      <a:pt x="43" y="25"/>
                      <a:pt x="49" y="19"/>
                      <a:pt x="52" y="18"/>
                    </a:cubicBezTo>
                    <a:cubicBezTo>
                      <a:pt x="52" y="18"/>
                      <a:pt x="56" y="13"/>
                      <a:pt x="57" y="13"/>
                    </a:cubicBezTo>
                    <a:cubicBezTo>
                      <a:pt x="57" y="13"/>
                      <a:pt x="59" y="7"/>
                      <a:pt x="52" y="11"/>
                    </a:cubicBezTo>
                    <a:cubicBezTo>
                      <a:pt x="50" y="14"/>
                      <a:pt x="2" y="40"/>
                      <a:pt x="1" y="38"/>
                    </a:cubicBezTo>
                    <a:close/>
                    <a:moveTo>
                      <a:pt x="17" y="79"/>
                    </a:moveTo>
                    <a:cubicBezTo>
                      <a:pt x="17" y="79"/>
                      <a:pt x="15" y="74"/>
                      <a:pt x="17" y="73"/>
                    </a:cubicBezTo>
                    <a:cubicBezTo>
                      <a:pt x="17" y="73"/>
                      <a:pt x="19" y="65"/>
                      <a:pt x="18" y="61"/>
                    </a:cubicBezTo>
                    <a:cubicBezTo>
                      <a:pt x="18" y="61"/>
                      <a:pt x="21" y="56"/>
                      <a:pt x="23" y="60"/>
                    </a:cubicBezTo>
                    <a:cubicBezTo>
                      <a:pt x="23" y="60"/>
                      <a:pt x="27" y="72"/>
                      <a:pt x="20" y="79"/>
                    </a:cubicBezTo>
                    <a:cubicBezTo>
                      <a:pt x="19" y="80"/>
                      <a:pt x="19" y="80"/>
                      <a:pt x="19" y="80"/>
                    </a:cubicBezTo>
                    <a:cubicBezTo>
                      <a:pt x="18" y="80"/>
                      <a:pt x="17" y="79"/>
                      <a:pt x="17" y="79"/>
                    </a:cubicBezTo>
                    <a:close/>
                    <a:moveTo>
                      <a:pt x="30" y="55"/>
                    </a:moveTo>
                    <a:cubicBezTo>
                      <a:pt x="30" y="55"/>
                      <a:pt x="31" y="57"/>
                      <a:pt x="34" y="57"/>
                    </a:cubicBezTo>
                    <a:cubicBezTo>
                      <a:pt x="34" y="57"/>
                      <a:pt x="36" y="53"/>
                      <a:pt x="37" y="54"/>
                    </a:cubicBezTo>
                    <a:cubicBezTo>
                      <a:pt x="39" y="54"/>
                      <a:pt x="39" y="54"/>
                      <a:pt x="35" y="61"/>
                    </a:cubicBezTo>
                    <a:cubicBezTo>
                      <a:pt x="35" y="61"/>
                      <a:pt x="34" y="65"/>
                      <a:pt x="39" y="64"/>
                    </a:cubicBezTo>
                    <a:cubicBezTo>
                      <a:pt x="39" y="64"/>
                      <a:pt x="41" y="63"/>
                      <a:pt x="39" y="66"/>
                    </a:cubicBezTo>
                    <a:cubicBezTo>
                      <a:pt x="39" y="66"/>
                      <a:pt x="35" y="71"/>
                      <a:pt x="34" y="73"/>
                    </a:cubicBezTo>
                    <a:cubicBezTo>
                      <a:pt x="34" y="73"/>
                      <a:pt x="44" y="67"/>
                      <a:pt x="46" y="64"/>
                    </a:cubicBezTo>
                    <a:cubicBezTo>
                      <a:pt x="46" y="64"/>
                      <a:pt x="45" y="59"/>
                      <a:pt x="38" y="60"/>
                    </a:cubicBezTo>
                    <a:cubicBezTo>
                      <a:pt x="38" y="60"/>
                      <a:pt x="39" y="57"/>
                      <a:pt x="43" y="50"/>
                    </a:cubicBezTo>
                    <a:cubicBezTo>
                      <a:pt x="45" y="45"/>
                      <a:pt x="29" y="54"/>
                      <a:pt x="30" y="55"/>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
                <a:extLst>
                  <a:ext uri="{FF2B5EF4-FFF2-40B4-BE49-F238E27FC236}">
                    <a16:creationId xmlns:a16="http://schemas.microsoft.com/office/drawing/2014/main" xmlns="" id="{A56971E2-7B6D-412E-970D-65C44E91CD0F}"/>
                  </a:ext>
                </a:extLst>
              </p:cNvPr>
              <p:cNvSpPr>
                <a:spLocks noEditPoints="1"/>
              </p:cNvSpPr>
              <p:nvPr/>
            </p:nvSpPr>
            <p:spPr bwMode="auto">
              <a:xfrm>
                <a:off x="6997700" y="4964113"/>
                <a:ext cx="517525" cy="549275"/>
              </a:xfrm>
              <a:custGeom>
                <a:avLst/>
                <a:gdLst>
                  <a:gd name="T0" fmla="*/ 28 w 67"/>
                  <a:gd name="T1" fmla="*/ 0 h 71"/>
                  <a:gd name="T2" fmla="*/ 28 w 67"/>
                  <a:gd name="T3" fmla="*/ 14 h 71"/>
                  <a:gd name="T4" fmla="*/ 33 w 67"/>
                  <a:gd name="T5" fmla="*/ 34 h 71"/>
                  <a:gd name="T6" fmla="*/ 3 w 67"/>
                  <a:gd name="T7" fmla="*/ 53 h 71"/>
                  <a:gd name="T8" fmla="*/ 3 w 67"/>
                  <a:gd name="T9" fmla="*/ 59 h 71"/>
                  <a:gd name="T10" fmla="*/ 16 w 67"/>
                  <a:gd name="T11" fmla="*/ 60 h 71"/>
                  <a:gd name="T12" fmla="*/ 33 w 67"/>
                  <a:gd name="T13" fmla="*/ 45 h 71"/>
                  <a:gd name="T14" fmla="*/ 20 w 67"/>
                  <a:gd name="T15" fmla="*/ 68 h 71"/>
                  <a:gd name="T16" fmla="*/ 30 w 67"/>
                  <a:gd name="T17" fmla="*/ 65 h 71"/>
                  <a:gd name="T18" fmla="*/ 38 w 67"/>
                  <a:gd name="T19" fmla="*/ 50 h 71"/>
                  <a:gd name="T20" fmla="*/ 40 w 67"/>
                  <a:gd name="T21" fmla="*/ 36 h 71"/>
                  <a:gd name="T22" fmla="*/ 50 w 67"/>
                  <a:gd name="T23" fmla="*/ 28 h 71"/>
                  <a:gd name="T24" fmla="*/ 52 w 67"/>
                  <a:gd name="T25" fmla="*/ 22 h 71"/>
                  <a:gd name="T26" fmla="*/ 47 w 67"/>
                  <a:gd name="T27" fmla="*/ 23 h 71"/>
                  <a:gd name="T28" fmla="*/ 40 w 67"/>
                  <a:gd name="T29" fmla="*/ 30 h 71"/>
                  <a:gd name="T30" fmla="*/ 39 w 67"/>
                  <a:gd name="T31" fmla="*/ 15 h 71"/>
                  <a:gd name="T32" fmla="*/ 39 w 67"/>
                  <a:gd name="T33" fmla="*/ 8 h 71"/>
                  <a:gd name="T34" fmla="*/ 32 w 67"/>
                  <a:gd name="T35" fmla="*/ 2 h 71"/>
                  <a:gd name="T36" fmla="*/ 28 w 67"/>
                  <a:gd name="T37" fmla="*/ 0 h 71"/>
                  <a:gd name="T38" fmla="*/ 46 w 67"/>
                  <a:gd name="T39" fmla="*/ 43 h 71"/>
                  <a:gd name="T40" fmla="*/ 57 w 67"/>
                  <a:gd name="T41" fmla="*/ 55 h 71"/>
                  <a:gd name="T42" fmla="*/ 58 w 67"/>
                  <a:gd name="T43" fmla="*/ 61 h 71"/>
                  <a:gd name="T44" fmla="*/ 66 w 67"/>
                  <a:gd name="T45" fmla="*/ 52 h 71"/>
                  <a:gd name="T46" fmla="*/ 54 w 67"/>
                  <a:gd name="T47" fmla="*/ 44 h 71"/>
                  <a:gd name="T48" fmla="*/ 46 w 67"/>
                  <a:gd name="T49"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71">
                    <a:moveTo>
                      <a:pt x="28" y="0"/>
                    </a:moveTo>
                    <a:cubicBezTo>
                      <a:pt x="28" y="0"/>
                      <a:pt x="22" y="3"/>
                      <a:pt x="28" y="14"/>
                    </a:cubicBezTo>
                    <a:cubicBezTo>
                      <a:pt x="28" y="14"/>
                      <a:pt x="33" y="24"/>
                      <a:pt x="33" y="34"/>
                    </a:cubicBezTo>
                    <a:cubicBezTo>
                      <a:pt x="33" y="34"/>
                      <a:pt x="19" y="52"/>
                      <a:pt x="3" y="53"/>
                    </a:cubicBezTo>
                    <a:cubicBezTo>
                      <a:pt x="3" y="53"/>
                      <a:pt x="0" y="54"/>
                      <a:pt x="3" y="59"/>
                    </a:cubicBezTo>
                    <a:cubicBezTo>
                      <a:pt x="3" y="59"/>
                      <a:pt x="12" y="62"/>
                      <a:pt x="16" y="60"/>
                    </a:cubicBezTo>
                    <a:cubicBezTo>
                      <a:pt x="16" y="60"/>
                      <a:pt x="30" y="45"/>
                      <a:pt x="33" y="45"/>
                    </a:cubicBezTo>
                    <a:cubicBezTo>
                      <a:pt x="29" y="60"/>
                      <a:pt x="27" y="61"/>
                      <a:pt x="20" y="68"/>
                    </a:cubicBezTo>
                    <a:cubicBezTo>
                      <a:pt x="20" y="68"/>
                      <a:pt x="20" y="71"/>
                      <a:pt x="30" y="65"/>
                    </a:cubicBezTo>
                    <a:cubicBezTo>
                      <a:pt x="30" y="65"/>
                      <a:pt x="35" y="61"/>
                      <a:pt x="38" y="50"/>
                    </a:cubicBezTo>
                    <a:cubicBezTo>
                      <a:pt x="40" y="36"/>
                      <a:pt x="40" y="36"/>
                      <a:pt x="40" y="36"/>
                    </a:cubicBezTo>
                    <a:cubicBezTo>
                      <a:pt x="40" y="36"/>
                      <a:pt x="47" y="29"/>
                      <a:pt x="50" y="28"/>
                    </a:cubicBezTo>
                    <a:cubicBezTo>
                      <a:pt x="50" y="28"/>
                      <a:pt x="53" y="25"/>
                      <a:pt x="52" y="22"/>
                    </a:cubicBezTo>
                    <a:cubicBezTo>
                      <a:pt x="52" y="22"/>
                      <a:pt x="51" y="17"/>
                      <a:pt x="47" y="23"/>
                    </a:cubicBezTo>
                    <a:cubicBezTo>
                      <a:pt x="47" y="23"/>
                      <a:pt x="40" y="31"/>
                      <a:pt x="40" y="30"/>
                    </a:cubicBezTo>
                    <a:cubicBezTo>
                      <a:pt x="40" y="30"/>
                      <a:pt x="38" y="30"/>
                      <a:pt x="39" y="15"/>
                    </a:cubicBezTo>
                    <a:cubicBezTo>
                      <a:pt x="39" y="15"/>
                      <a:pt x="43" y="13"/>
                      <a:pt x="39" y="8"/>
                    </a:cubicBezTo>
                    <a:cubicBezTo>
                      <a:pt x="39" y="8"/>
                      <a:pt x="34" y="3"/>
                      <a:pt x="32" y="2"/>
                    </a:cubicBezTo>
                    <a:cubicBezTo>
                      <a:pt x="28" y="0"/>
                      <a:pt x="28" y="0"/>
                      <a:pt x="28" y="0"/>
                    </a:cubicBezTo>
                    <a:close/>
                    <a:moveTo>
                      <a:pt x="46" y="43"/>
                    </a:moveTo>
                    <a:cubicBezTo>
                      <a:pt x="46" y="43"/>
                      <a:pt x="51" y="49"/>
                      <a:pt x="57" y="55"/>
                    </a:cubicBezTo>
                    <a:cubicBezTo>
                      <a:pt x="57" y="55"/>
                      <a:pt x="60" y="57"/>
                      <a:pt x="58" y="61"/>
                    </a:cubicBezTo>
                    <a:cubicBezTo>
                      <a:pt x="58" y="61"/>
                      <a:pt x="67" y="57"/>
                      <a:pt x="66" y="52"/>
                    </a:cubicBezTo>
                    <a:cubicBezTo>
                      <a:pt x="66" y="52"/>
                      <a:pt x="67" y="47"/>
                      <a:pt x="54" y="44"/>
                    </a:cubicBezTo>
                    <a:cubicBezTo>
                      <a:pt x="46" y="43"/>
                      <a:pt x="46" y="43"/>
                      <a:pt x="46" y="4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
                <a:extLst>
                  <a:ext uri="{FF2B5EF4-FFF2-40B4-BE49-F238E27FC236}">
                    <a16:creationId xmlns:a16="http://schemas.microsoft.com/office/drawing/2014/main" xmlns="" id="{6058683B-F496-40D6-B010-7F0BF285167E}"/>
                  </a:ext>
                </a:extLst>
              </p:cNvPr>
              <p:cNvSpPr>
                <a:spLocks noEditPoints="1"/>
              </p:cNvSpPr>
              <p:nvPr/>
            </p:nvSpPr>
            <p:spPr bwMode="auto">
              <a:xfrm>
                <a:off x="7561263" y="4386263"/>
                <a:ext cx="423863" cy="647700"/>
              </a:xfrm>
              <a:custGeom>
                <a:avLst/>
                <a:gdLst>
                  <a:gd name="T0" fmla="*/ 14 w 55"/>
                  <a:gd name="T1" fmla="*/ 49 h 84"/>
                  <a:gd name="T2" fmla="*/ 13 w 55"/>
                  <a:gd name="T3" fmla="*/ 55 h 84"/>
                  <a:gd name="T4" fmla="*/ 8 w 55"/>
                  <a:gd name="T5" fmla="*/ 48 h 84"/>
                  <a:gd name="T6" fmla="*/ 9 w 55"/>
                  <a:gd name="T7" fmla="*/ 41 h 84"/>
                  <a:gd name="T8" fmla="*/ 11 w 55"/>
                  <a:gd name="T9" fmla="*/ 44 h 84"/>
                  <a:gd name="T10" fmla="*/ 15 w 55"/>
                  <a:gd name="T11" fmla="*/ 39 h 84"/>
                  <a:gd name="T12" fmla="*/ 11 w 55"/>
                  <a:gd name="T13" fmla="*/ 37 h 84"/>
                  <a:gd name="T14" fmla="*/ 6 w 55"/>
                  <a:gd name="T15" fmla="*/ 32 h 84"/>
                  <a:gd name="T16" fmla="*/ 9 w 55"/>
                  <a:gd name="T17" fmla="*/ 30 h 84"/>
                  <a:gd name="T18" fmla="*/ 15 w 55"/>
                  <a:gd name="T19" fmla="*/ 35 h 84"/>
                  <a:gd name="T20" fmla="*/ 17 w 55"/>
                  <a:gd name="T21" fmla="*/ 33 h 84"/>
                  <a:gd name="T22" fmla="*/ 19 w 55"/>
                  <a:gd name="T23" fmla="*/ 25 h 84"/>
                  <a:gd name="T24" fmla="*/ 17 w 55"/>
                  <a:gd name="T25" fmla="*/ 25 h 84"/>
                  <a:gd name="T26" fmla="*/ 15 w 55"/>
                  <a:gd name="T27" fmla="*/ 30 h 84"/>
                  <a:gd name="T28" fmla="*/ 14 w 55"/>
                  <a:gd name="T29" fmla="*/ 25 h 84"/>
                  <a:gd name="T30" fmla="*/ 9 w 55"/>
                  <a:gd name="T31" fmla="*/ 27 h 84"/>
                  <a:gd name="T32" fmla="*/ 15 w 55"/>
                  <a:gd name="T33" fmla="*/ 20 h 84"/>
                  <a:gd name="T34" fmla="*/ 14 w 55"/>
                  <a:gd name="T35" fmla="*/ 4 h 84"/>
                  <a:gd name="T36" fmla="*/ 19 w 55"/>
                  <a:gd name="T37" fmla="*/ 4 h 84"/>
                  <a:gd name="T38" fmla="*/ 18 w 55"/>
                  <a:gd name="T39" fmla="*/ 17 h 84"/>
                  <a:gd name="T40" fmla="*/ 20 w 55"/>
                  <a:gd name="T41" fmla="*/ 18 h 84"/>
                  <a:gd name="T42" fmla="*/ 23 w 55"/>
                  <a:gd name="T43" fmla="*/ 18 h 84"/>
                  <a:gd name="T44" fmla="*/ 33 w 55"/>
                  <a:gd name="T45" fmla="*/ 7 h 84"/>
                  <a:gd name="T46" fmla="*/ 34 w 55"/>
                  <a:gd name="T47" fmla="*/ 28 h 84"/>
                  <a:gd name="T48" fmla="*/ 29 w 55"/>
                  <a:gd name="T49" fmla="*/ 33 h 84"/>
                  <a:gd name="T50" fmla="*/ 30 w 55"/>
                  <a:gd name="T51" fmla="*/ 25 h 84"/>
                  <a:gd name="T52" fmla="*/ 28 w 55"/>
                  <a:gd name="T53" fmla="*/ 22 h 84"/>
                  <a:gd name="T54" fmla="*/ 30 w 55"/>
                  <a:gd name="T55" fmla="*/ 21 h 84"/>
                  <a:gd name="T56" fmla="*/ 30 w 55"/>
                  <a:gd name="T57" fmla="*/ 13 h 84"/>
                  <a:gd name="T58" fmla="*/ 23 w 55"/>
                  <a:gd name="T59" fmla="*/ 23 h 84"/>
                  <a:gd name="T60" fmla="*/ 23 w 55"/>
                  <a:gd name="T61" fmla="*/ 32 h 84"/>
                  <a:gd name="T62" fmla="*/ 30 w 55"/>
                  <a:gd name="T63" fmla="*/ 36 h 84"/>
                  <a:gd name="T64" fmla="*/ 23 w 55"/>
                  <a:gd name="T65" fmla="*/ 36 h 84"/>
                  <a:gd name="T66" fmla="*/ 22 w 55"/>
                  <a:gd name="T67" fmla="*/ 41 h 84"/>
                  <a:gd name="T68" fmla="*/ 20 w 55"/>
                  <a:gd name="T69" fmla="*/ 46 h 84"/>
                  <a:gd name="T70" fmla="*/ 19 w 55"/>
                  <a:gd name="T71" fmla="*/ 44 h 84"/>
                  <a:gd name="T72" fmla="*/ 20 w 55"/>
                  <a:gd name="T73" fmla="*/ 36 h 84"/>
                  <a:gd name="T74" fmla="*/ 14 w 55"/>
                  <a:gd name="T75" fmla="*/ 49 h 84"/>
                  <a:gd name="T76" fmla="*/ 7 w 55"/>
                  <a:gd name="T77" fmla="*/ 76 h 84"/>
                  <a:gd name="T78" fmla="*/ 13 w 55"/>
                  <a:gd name="T79" fmla="*/ 78 h 84"/>
                  <a:gd name="T80" fmla="*/ 21 w 55"/>
                  <a:gd name="T81" fmla="*/ 65 h 84"/>
                  <a:gd name="T82" fmla="*/ 34 w 55"/>
                  <a:gd name="T83" fmla="*/ 39 h 84"/>
                  <a:gd name="T84" fmla="*/ 35 w 55"/>
                  <a:gd name="T85" fmla="*/ 40 h 84"/>
                  <a:gd name="T86" fmla="*/ 33 w 55"/>
                  <a:gd name="T87" fmla="*/ 47 h 84"/>
                  <a:gd name="T88" fmla="*/ 39 w 55"/>
                  <a:gd name="T89" fmla="*/ 34 h 84"/>
                  <a:gd name="T90" fmla="*/ 33 w 55"/>
                  <a:gd name="T91" fmla="*/ 34 h 84"/>
                  <a:gd name="T92" fmla="*/ 8 w 55"/>
                  <a:gd name="T93" fmla="*/ 75 h 84"/>
                  <a:gd name="T94" fmla="*/ 7 w 55"/>
                  <a:gd name="T95" fmla="*/ 76 h 84"/>
                  <a:gd name="T96" fmla="*/ 27 w 55"/>
                  <a:gd name="T97" fmla="*/ 67 h 84"/>
                  <a:gd name="T98" fmla="*/ 38 w 55"/>
                  <a:gd name="T99" fmla="*/ 62 h 84"/>
                  <a:gd name="T100" fmla="*/ 45 w 55"/>
                  <a:gd name="T101" fmla="*/ 76 h 84"/>
                  <a:gd name="T102" fmla="*/ 30 w 55"/>
                  <a:gd name="T103" fmla="*/ 83 h 84"/>
                  <a:gd name="T104" fmla="*/ 33 w 55"/>
                  <a:gd name="T105" fmla="*/ 84 h 84"/>
                  <a:gd name="T106" fmla="*/ 52 w 55"/>
                  <a:gd name="T107" fmla="*/ 83 h 84"/>
                  <a:gd name="T108" fmla="*/ 52 w 55"/>
                  <a:gd name="T109" fmla="*/ 76 h 84"/>
                  <a:gd name="T110" fmla="*/ 42 w 55"/>
                  <a:gd name="T111" fmla="*/ 59 h 84"/>
                  <a:gd name="T112" fmla="*/ 48 w 55"/>
                  <a:gd name="T113" fmla="*/ 46 h 84"/>
                  <a:gd name="T114" fmla="*/ 51 w 55"/>
                  <a:gd name="T115" fmla="*/ 39 h 84"/>
                  <a:gd name="T116" fmla="*/ 45 w 55"/>
                  <a:gd name="T117" fmla="*/ 38 h 84"/>
                  <a:gd name="T118" fmla="*/ 37 w 55"/>
                  <a:gd name="T119" fmla="*/ 50 h 84"/>
                  <a:gd name="T120" fmla="*/ 34 w 55"/>
                  <a:gd name="T121" fmla="*/ 54 h 84"/>
                  <a:gd name="T122" fmla="*/ 27 w 55"/>
                  <a:gd name="T123"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84">
                    <a:moveTo>
                      <a:pt x="14" y="49"/>
                    </a:moveTo>
                    <a:cubicBezTo>
                      <a:pt x="14" y="49"/>
                      <a:pt x="20" y="57"/>
                      <a:pt x="13" y="55"/>
                    </a:cubicBezTo>
                    <a:cubicBezTo>
                      <a:pt x="13" y="55"/>
                      <a:pt x="8" y="50"/>
                      <a:pt x="8" y="48"/>
                    </a:cubicBezTo>
                    <a:cubicBezTo>
                      <a:pt x="8" y="48"/>
                      <a:pt x="0" y="41"/>
                      <a:pt x="9" y="41"/>
                    </a:cubicBezTo>
                    <a:cubicBezTo>
                      <a:pt x="9" y="41"/>
                      <a:pt x="11" y="43"/>
                      <a:pt x="11" y="44"/>
                    </a:cubicBezTo>
                    <a:cubicBezTo>
                      <a:pt x="11" y="44"/>
                      <a:pt x="11" y="48"/>
                      <a:pt x="15" y="39"/>
                    </a:cubicBezTo>
                    <a:cubicBezTo>
                      <a:pt x="15" y="39"/>
                      <a:pt x="9" y="39"/>
                      <a:pt x="11" y="37"/>
                    </a:cubicBezTo>
                    <a:cubicBezTo>
                      <a:pt x="11" y="37"/>
                      <a:pt x="7" y="33"/>
                      <a:pt x="6" y="32"/>
                    </a:cubicBezTo>
                    <a:cubicBezTo>
                      <a:pt x="6" y="32"/>
                      <a:pt x="4" y="30"/>
                      <a:pt x="9" y="30"/>
                    </a:cubicBezTo>
                    <a:cubicBezTo>
                      <a:pt x="9" y="30"/>
                      <a:pt x="14" y="33"/>
                      <a:pt x="15" y="35"/>
                    </a:cubicBezTo>
                    <a:cubicBezTo>
                      <a:pt x="15" y="35"/>
                      <a:pt x="16" y="34"/>
                      <a:pt x="17" y="33"/>
                    </a:cubicBezTo>
                    <a:cubicBezTo>
                      <a:pt x="18" y="32"/>
                      <a:pt x="19" y="26"/>
                      <a:pt x="19" y="25"/>
                    </a:cubicBezTo>
                    <a:cubicBezTo>
                      <a:pt x="19" y="25"/>
                      <a:pt x="19" y="20"/>
                      <a:pt x="17" y="25"/>
                    </a:cubicBezTo>
                    <a:cubicBezTo>
                      <a:pt x="17" y="25"/>
                      <a:pt x="16" y="30"/>
                      <a:pt x="15" y="30"/>
                    </a:cubicBezTo>
                    <a:cubicBezTo>
                      <a:pt x="15" y="30"/>
                      <a:pt x="14" y="27"/>
                      <a:pt x="14" y="25"/>
                    </a:cubicBezTo>
                    <a:cubicBezTo>
                      <a:pt x="14" y="25"/>
                      <a:pt x="9" y="28"/>
                      <a:pt x="9" y="27"/>
                    </a:cubicBezTo>
                    <a:cubicBezTo>
                      <a:pt x="9" y="27"/>
                      <a:pt x="10" y="23"/>
                      <a:pt x="15" y="20"/>
                    </a:cubicBezTo>
                    <a:cubicBezTo>
                      <a:pt x="15" y="20"/>
                      <a:pt x="14" y="9"/>
                      <a:pt x="14" y="4"/>
                    </a:cubicBezTo>
                    <a:cubicBezTo>
                      <a:pt x="14" y="4"/>
                      <a:pt x="17" y="0"/>
                      <a:pt x="19" y="4"/>
                    </a:cubicBezTo>
                    <a:cubicBezTo>
                      <a:pt x="19" y="4"/>
                      <a:pt x="18" y="15"/>
                      <a:pt x="18" y="17"/>
                    </a:cubicBezTo>
                    <a:cubicBezTo>
                      <a:pt x="18" y="17"/>
                      <a:pt x="19" y="18"/>
                      <a:pt x="20" y="18"/>
                    </a:cubicBezTo>
                    <a:cubicBezTo>
                      <a:pt x="20" y="18"/>
                      <a:pt x="21" y="17"/>
                      <a:pt x="23" y="18"/>
                    </a:cubicBezTo>
                    <a:cubicBezTo>
                      <a:pt x="23" y="18"/>
                      <a:pt x="29" y="5"/>
                      <a:pt x="33" y="7"/>
                    </a:cubicBezTo>
                    <a:cubicBezTo>
                      <a:pt x="33" y="7"/>
                      <a:pt x="36" y="8"/>
                      <a:pt x="34" y="28"/>
                    </a:cubicBezTo>
                    <a:cubicBezTo>
                      <a:pt x="34" y="28"/>
                      <a:pt x="31" y="34"/>
                      <a:pt x="29" y="33"/>
                    </a:cubicBezTo>
                    <a:cubicBezTo>
                      <a:pt x="29" y="33"/>
                      <a:pt x="30" y="26"/>
                      <a:pt x="30" y="25"/>
                    </a:cubicBezTo>
                    <a:cubicBezTo>
                      <a:pt x="28" y="22"/>
                      <a:pt x="28" y="22"/>
                      <a:pt x="28" y="22"/>
                    </a:cubicBezTo>
                    <a:cubicBezTo>
                      <a:pt x="30" y="21"/>
                      <a:pt x="30" y="21"/>
                      <a:pt x="30" y="21"/>
                    </a:cubicBezTo>
                    <a:cubicBezTo>
                      <a:pt x="30" y="21"/>
                      <a:pt x="30" y="15"/>
                      <a:pt x="30" y="13"/>
                    </a:cubicBezTo>
                    <a:cubicBezTo>
                      <a:pt x="30" y="13"/>
                      <a:pt x="31" y="10"/>
                      <a:pt x="23" y="23"/>
                    </a:cubicBezTo>
                    <a:cubicBezTo>
                      <a:pt x="23" y="32"/>
                      <a:pt x="23" y="32"/>
                      <a:pt x="23" y="32"/>
                    </a:cubicBezTo>
                    <a:cubicBezTo>
                      <a:pt x="23" y="32"/>
                      <a:pt x="29" y="32"/>
                      <a:pt x="30" y="36"/>
                    </a:cubicBezTo>
                    <a:cubicBezTo>
                      <a:pt x="30" y="36"/>
                      <a:pt x="28" y="39"/>
                      <a:pt x="23" y="36"/>
                    </a:cubicBezTo>
                    <a:cubicBezTo>
                      <a:pt x="23" y="36"/>
                      <a:pt x="22" y="34"/>
                      <a:pt x="22" y="41"/>
                    </a:cubicBezTo>
                    <a:cubicBezTo>
                      <a:pt x="22" y="41"/>
                      <a:pt x="20" y="47"/>
                      <a:pt x="20" y="46"/>
                    </a:cubicBezTo>
                    <a:cubicBezTo>
                      <a:pt x="20" y="46"/>
                      <a:pt x="18" y="47"/>
                      <a:pt x="19" y="44"/>
                    </a:cubicBezTo>
                    <a:cubicBezTo>
                      <a:pt x="19" y="43"/>
                      <a:pt x="19" y="37"/>
                      <a:pt x="20" y="36"/>
                    </a:cubicBezTo>
                    <a:cubicBezTo>
                      <a:pt x="19" y="32"/>
                      <a:pt x="14" y="46"/>
                      <a:pt x="14" y="49"/>
                    </a:cubicBezTo>
                    <a:close/>
                    <a:moveTo>
                      <a:pt x="7" y="76"/>
                    </a:moveTo>
                    <a:cubicBezTo>
                      <a:pt x="7" y="76"/>
                      <a:pt x="11" y="79"/>
                      <a:pt x="13" y="78"/>
                    </a:cubicBezTo>
                    <a:cubicBezTo>
                      <a:pt x="13" y="78"/>
                      <a:pt x="18" y="73"/>
                      <a:pt x="21" y="65"/>
                    </a:cubicBezTo>
                    <a:cubicBezTo>
                      <a:pt x="21" y="65"/>
                      <a:pt x="32" y="42"/>
                      <a:pt x="34" y="39"/>
                    </a:cubicBezTo>
                    <a:cubicBezTo>
                      <a:pt x="34" y="39"/>
                      <a:pt x="35" y="39"/>
                      <a:pt x="35" y="40"/>
                    </a:cubicBezTo>
                    <a:cubicBezTo>
                      <a:pt x="35" y="40"/>
                      <a:pt x="33" y="46"/>
                      <a:pt x="33" y="47"/>
                    </a:cubicBezTo>
                    <a:cubicBezTo>
                      <a:pt x="33" y="47"/>
                      <a:pt x="38" y="41"/>
                      <a:pt x="39" y="34"/>
                    </a:cubicBezTo>
                    <a:cubicBezTo>
                      <a:pt x="39" y="34"/>
                      <a:pt x="37" y="30"/>
                      <a:pt x="33" y="34"/>
                    </a:cubicBezTo>
                    <a:cubicBezTo>
                      <a:pt x="26" y="48"/>
                      <a:pt x="20" y="60"/>
                      <a:pt x="8" y="75"/>
                    </a:cubicBezTo>
                    <a:cubicBezTo>
                      <a:pt x="8" y="75"/>
                      <a:pt x="8" y="76"/>
                      <a:pt x="7" y="76"/>
                    </a:cubicBezTo>
                    <a:close/>
                    <a:moveTo>
                      <a:pt x="27" y="67"/>
                    </a:moveTo>
                    <a:cubicBezTo>
                      <a:pt x="27" y="67"/>
                      <a:pt x="31" y="69"/>
                      <a:pt x="38" y="62"/>
                    </a:cubicBezTo>
                    <a:cubicBezTo>
                      <a:pt x="45" y="76"/>
                      <a:pt x="45" y="76"/>
                      <a:pt x="45" y="76"/>
                    </a:cubicBezTo>
                    <a:cubicBezTo>
                      <a:pt x="45" y="76"/>
                      <a:pt x="36" y="82"/>
                      <a:pt x="30" y="83"/>
                    </a:cubicBezTo>
                    <a:cubicBezTo>
                      <a:pt x="30" y="83"/>
                      <a:pt x="30" y="83"/>
                      <a:pt x="33" y="84"/>
                    </a:cubicBezTo>
                    <a:cubicBezTo>
                      <a:pt x="33" y="84"/>
                      <a:pt x="43" y="82"/>
                      <a:pt x="52" y="83"/>
                    </a:cubicBezTo>
                    <a:cubicBezTo>
                      <a:pt x="52" y="83"/>
                      <a:pt x="55" y="81"/>
                      <a:pt x="52" y="76"/>
                    </a:cubicBezTo>
                    <a:cubicBezTo>
                      <a:pt x="42" y="59"/>
                      <a:pt x="42" y="59"/>
                      <a:pt x="42" y="59"/>
                    </a:cubicBezTo>
                    <a:cubicBezTo>
                      <a:pt x="42" y="59"/>
                      <a:pt x="49" y="47"/>
                      <a:pt x="48" y="46"/>
                    </a:cubicBezTo>
                    <a:cubicBezTo>
                      <a:pt x="48" y="46"/>
                      <a:pt x="50" y="40"/>
                      <a:pt x="51" y="39"/>
                    </a:cubicBezTo>
                    <a:cubicBezTo>
                      <a:pt x="51" y="39"/>
                      <a:pt x="49" y="35"/>
                      <a:pt x="45" y="38"/>
                    </a:cubicBezTo>
                    <a:cubicBezTo>
                      <a:pt x="45" y="38"/>
                      <a:pt x="36" y="51"/>
                      <a:pt x="37" y="50"/>
                    </a:cubicBezTo>
                    <a:cubicBezTo>
                      <a:pt x="37" y="50"/>
                      <a:pt x="30" y="46"/>
                      <a:pt x="34" y="54"/>
                    </a:cubicBezTo>
                    <a:cubicBezTo>
                      <a:pt x="31" y="59"/>
                      <a:pt x="28" y="63"/>
                      <a:pt x="27" y="67"/>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
                <a:extLst>
                  <a:ext uri="{FF2B5EF4-FFF2-40B4-BE49-F238E27FC236}">
                    <a16:creationId xmlns:a16="http://schemas.microsoft.com/office/drawing/2014/main" xmlns="" id="{2A7317E1-E630-4C9B-A6F9-1110FB81343B}"/>
                  </a:ext>
                </a:extLst>
              </p:cNvPr>
              <p:cNvSpPr>
                <a:spLocks noEditPoints="1"/>
              </p:cNvSpPr>
              <p:nvPr/>
            </p:nvSpPr>
            <p:spPr bwMode="auto">
              <a:xfrm>
                <a:off x="4152900" y="4548188"/>
                <a:ext cx="677863" cy="593725"/>
              </a:xfrm>
              <a:custGeom>
                <a:avLst/>
                <a:gdLst>
                  <a:gd name="T0" fmla="*/ 45 w 88"/>
                  <a:gd name="T1" fmla="*/ 5 h 77"/>
                  <a:gd name="T2" fmla="*/ 40 w 88"/>
                  <a:gd name="T3" fmla="*/ 12 h 77"/>
                  <a:gd name="T4" fmla="*/ 51 w 88"/>
                  <a:gd name="T5" fmla="*/ 11 h 77"/>
                  <a:gd name="T6" fmla="*/ 48 w 88"/>
                  <a:gd name="T7" fmla="*/ 0 h 77"/>
                  <a:gd name="T8" fmla="*/ 23 w 88"/>
                  <a:gd name="T9" fmla="*/ 29 h 77"/>
                  <a:gd name="T10" fmla="*/ 3 w 88"/>
                  <a:gd name="T11" fmla="*/ 49 h 77"/>
                  <a:gd name="T12" fmla="*/ 12 w 88"/>
                  <a:gd name="T13" fmla="*/ 44 h 77"/>
                  <a:gd name="T14" fmla="*/ 18 w 88"/>
                  <a:gd name="T15" fmla="*/ 40 h 77"/>
                  <a:gd name="T16" fmla="*/ 24 w 88"/>
                  <a:gd name="T17" fmla="*/ 36 h 77"/>
                  <a:gd name="T18" fmla="*/ 13 w 88"/>
                  <a:gd name="T19" fmla="*/ 40 h 77"/>
                  <a:gd name="T20" fmla="*/ 33 w 88"/>
                  <a:gd name="T21" fmla="*/ 26 h 77"/>
                  <a:gd name="T22" fmla="*/ 41 w 88"/>
                  <a:gd name="T23" fmla="*/ 25 h 77"/>
                  <a:gd name="T24" fmla="*/ 42 w 88"/>
                  <a:gd name="T25" fmla="*/ 33 h 77"/>
                  <a:gd name="T26" fmla="*/ 45 w 88"/>
                  <a:gd name="T27" fmla="*/ 42 h 77"/>
                  <a:gd name="T28" fmla="*/ 16 w 88"/>
                  <a:gd name="T29" fmla="*/ 45 h 77"/>
                  <a:gd name="T30" fmla="*/ 27 w 88"/>
                  <a:gd name="T31" fmla="*/ 49 h 77"/>
                  <a:gd name="T32" fmla="*/ 39 w 88"/>
                  <a:gd name="T33" fmla="*/ 55 h 77"/>
                  <a:gd name="T34" fmla="*/ 63 w 88"/>
                  <a:gd name="T35" fmla="*/ 48 h 77"/>
                  <a:gd name="T36" fmla="*/ 47 w 88"/>
                  <a:gd name="T37" fmla="*/ 65 h 77"/>
                  <a:gd name="T38" fmla="*/ 73 w 88"/>
                  <a:gd name="T39" fmla="*/ 62 h 77"/>
                  <a:gd name="T40" fmla="*/ 76 w 88"/>
                  <a:gd name="T41" fmla="*/ 60 h 77"/>
                  <a:gd name="T42" fmla="*/ 70 w 88"/>
                  <a:gd name="T43" fmla="*/ 49 h 77"/>
                  <a:gd name="T44" fmla="*/ 85 w 88"/>
                  <a:gd name="T45" fmla="*/ 47 h 77"/>
                  <a:gd name="T46" fmla="*/ 63 w 88"/>
                  <a:gd name="T47" fmla="*/ 45 h 77"/>
                  <a:gd name="T48" fmla="*/ 59 w 88"/>
                  <a:gd name="T49" fmla="*/ 35 h 77"/>
                  <a:gd name="T50" fmla="*/ 72 w 88"/>
                  <a:gd name="T51" fmla="*/ 31 h 77"/>
                  <a:gd name="T52" fmla="*/ 67 w 88"/>
                  <a:gd name="T53" fmla="*/ 18 h 77"/>
                  <a:gd name="T54" fmla="*/ 41 w 88"/>
                  <a:gd name="T55" fmla="*/ 25 h 77"/>
                  <a:gd name="T56" fmla="*/ 39 w 88"/>
                  <a:gd name="T57" fmla="*/ 48 h 77"/>
                  <a:gd name="T58" fmla="*/ 32 w 88"/>
                  <a:gd name="T59" fmla="*/ 48 h 77"/>
                  <a:gd name="T60" fmla="*/ 69 w 88"/>
                  <a:gd name="T61" fmla="*/ 25 h 77"/>
                  <a:gd name="T62" fmla="*/ 69 w 88"/>
                  <a:gd name="T63" fmla="*/ 31 h 77"/>
                  <a:gd name="T64" fmla="*/ 69 w 88"/>
                  <a:gd name="T65" fmla="*/ 25 h 77"/>
                  <a:gd name="T66" fmla="*/ 52 w 88"/>
                  <a:gd name="T67" fmla="*/ 77 h 77"/>
                  <a:gd name="T68" fmla="*/ 65 w 88"/>
                  <a:gd name="T69" fmla="*/ 67 h 77"/>
                  <a:gd name="T70" fmla="*/ 48 w 88"/>
                  <a:gd name="T71"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77">
                    <a:moveTo>
                      <a:pt x="48" y="0"/>
                    </a:moveTo>
                    <a:cubicBezTo>
                      <a:pt x="48" y="0"/>
                      <a:pt x="46" y="5"/>
                      <a:pt x="45" y="5"/>
                    </a:cubicBezTo>
                    <a:cubicBezTo>
                      <a:pt x="45" y="5"/>
                      <a:pt x="45" y="6"/>
                      <a:pt x="45" y="7"/>
                    </a:cubicBezTo>
                    <a:cubicBezTo>
                      <a:pt x="45" y="7"/>
                      <a:pt x="41" y="12"/>
                      <a:pt x="40" y="12"/>
                    </a:cubicBezTo>
                    <a:cubicBezTo>
                      <a:pt x="40" y="12"/>
                      <a:pt x="42" y="12"/>
                      <a:pt x="44" y="11"/>
                    </a:cubicBezTo>
                    <a:cubicBezTo>
                      <a:pt x="44" y="11"/>
                      <a:pt x="48" y="14"/>
                      <a:pt x="51" y="11"/>
                    </a:cubicBezTo>
                    <a:cubicBezTo>
                      <a:pt x="51" y="11"/>
                      <a:pt x="52" y="8"/>
                      <a:pt x="50" y="3"/>
                    </a:cubicBezTo>
                    <a:cubicBezTo>
                      <a:pt x="48" y="0"/>
                      <a:pt x="48" y="0"/>
                      <a:pt x="48" y="0"/>
                    </a:cubicBezTo>
                    <a:close/>
                    <a:moveTo>
                      <a:pt x="32" y="18"/>
                    </a:moveTo>
                    <a:cubicBezTo>
                      <a:pt x="32" y="18"/>
                      <a:pt x="29" y="19"/>
                      <a:pt x="23" y="29"/>
                    </a:cubicBezTo>
                    <a:cubicBezTo>
                      <a:pt x="23" y="29"/>
                      <a:pt x="16" y="35"/>
                      <a:pt x="7" y="39"/>
                    </a:cubicBezTo>
                    <a:cubicBezTo>
                      <a:pt x="7" y="39"/>
                      <a:pt x="0" y="41"/>
                      <a:pt x="3" y="49"/>
                    </a:cubicBezTo>
                    <a:cubicBezTo>
                      <a:pt x="3" y="49"/>
                      <a:pt x="6" y="49"/>
                      <a:pt x="10" y="46"/>
                    </a:cubicBezTo>
                    <a:cubicBezTo>
                      <a:pt x="12" y="44"/>
                      <a:pt x="12" y="44"/>
                      <a:pt x="12" y="44"/>
                    </a:cubicBezTo>
                    <a:cubicBezTo>
                      <a:pt x="13" y="44"/>
                      <a:pt x="14" y="43"/>
                      <a:pt x="15" y="43"/>
                    </a:cubicBezTo>
                    <a:cubicBezTo>
                      <a:pt x="18" y="40"/>
                      <a:pt x="18" y="40"/>
                      <a:pt x="18" y="40"/>
                    </a:cubicBezTo>
                    <a:cubicBezTo>
                      <a:pt x="18" y="40"/>
                      <a:pt x="19" y="39"/>
                      <a:pt x="21" y="37"/>
                    </a:cubicBezTo>
                    <a:cubicBezTo>
                      <a:pt x="24" y="35"/>
                      <a:pt x="22" y="36"/>
                      <a:pt x="24" y="36"/>
                    </a:cubicBezTo>
                    <a:cubicBezTo>
                      <a:pt x="24" y="35"/>
                      <a:pt x="24" y="35"/>
                      <a:pt x="24" y="35"/>
                    </a:cubicBezTo>
                    <a:cubicBezTo>
                      <a:pt x="24" y="35"/>
                      <a:pt x="25" y="32"/>
                      <a:pt x="13" y="40"/>
                    </a:cubicBezTo>
                    <a:cubicBezTo>
                      <a:pt x="15" y="37"/>
                      <a:pt x="21" y="33"/>
                      <a:pt x="25" y="30"/>
                    </a:cubicBezTo>
                    <a:cubicBezTo>
                      <a:pt x="25" y="30"/>
                      <a:pt x="32" y="25"/>
                      <a:pt x="33" y="26"/>
                    </a:cubicBezTo>
                    <a:cubicBezTo>
                      <a:pt x="34" y="24"/>
                      <a:pt x="33" y="18"/>
                      <a:pt x="32" y="18"/>
                    </a:cubicBezTo>
                    <a:close/>
                    <a:moveTo>
                      <a:pt x="41" y="25"/>
                    </a:moveTo>
                    <a:cubicBezTo>
                      <a:pt x="41" y="25"/>
                      <a:pt x="37" y="25"/>
                      <a:pt x="40" y="32"/>
                    </a:cubicBezTo>
                    <a:cubicBezTo>
                      <a:pt x="40" y="32"/>
                      <a:pt x="41" y="33"/>
                      <a:pt x="42" y="33"/>
                    </a:cubicBezTo>
                    <a:cubicBezTo>
                      <a:pt x="42" y="33"/>
                      <a:pt x="50" y="33"/>
                      <a:pt x="51" y="34"/>
                    </a:cubicBezTo>
                    <a:cubicBezTo>
                      <a:pt x="51" y="34"/>
                      <a:pt x="55" y="33"/>
                      <a:pt x="45" y="42"/>
                    </a:cubicBezTo>
                    <a:cubicBezTo>
                      <a:pt x="45" y="42"/>
                      <a:pt x="21" y="42"/>
                      <a:pt x="20" y="41"/>
                    </a:cubicBezTo>
                    <a:cubicBezTo>
                      <a:pt x="20" y="41"/>
                      <a:pt x="17" y="44"/>
                      <a:pt x="16" y="45"/>
                    </a:cubicBezTo>
                    <a:cubicBezTo>
                      <a:pt x="18" y="46"/>
                      <a:pt x="18" y="48"/>
                      <a:pt x="19" y="48"/>
                    </a:cubicBezTo>
                    <a:cubicBezTo>
                      <a:pt x="20" y="49"/>
                      <a:pt x="21" y="48"/>
                      <a:pt x="27" y="49"/>
                    </a:cubicBezTo>
                    <a:cubicBezTo>
                      <a:pt x="27" y="49"/>
                      <a:pt x="31" y="52"/>
                      <a:pt x="32" y="55"/>
                    </a:cubicBezTo>
                    <a:cubicBezTo>
                      <a:pt x="32" y="55"/>
                      <a:pt x="35" y="59"/>
                      <a:pt x="39" y="55"/>
                    </a:cubicBezTo>
                    <a:cubicBezTo>
                      <a:pt x="39" y="55"/>
                      <a:pt x="48" y="47"/>
                      <a:pt x="48" y="47"/>
                    </a:cubicBezTo>
                    <a:cubicBezTo>
                      <a:pt x="48" y="47"/>
                      <a:pt x="62" y="47"/>
                      <a:pt x="63" y="48"/>
                    </a:cubicBezTo>
                    <a:cubicBezTo>
                      <a:pt x="63" y="48"/>
                      <a:pt x="45" y="57"/>
                      <a:pt x="44" y="62"/>
                    </a:cubicBezTo>
                    <a:cubicBezTo>
                      <a:pt x="44" y="62"/>
                      <a:pt x="46" y="65"/>
                      <a:pt x="47" y="65"/>
                    </a:cubicBezTo>
                    <a:cubicBezTo>
                      <a:pt x="47" y="65"/>
                      <a:pt x="49" y="64"/>
                      <a:pt x="50" y="64"/>
                    </a:cubicBezTo>
                    <a:cubicBezTo>
                      <a:pt x="50" y="64"/>
                      <a:pt x="68" y="60"/>
                      <a:pt x="73" y="62"/>
                    </a:cubicBezTo>
                    <a:cubicBezTo>
                      <a:pt x="77" y="63"/>
                      <a:pt x="77" y="63"/>
                      <a:pt x="77" y="63"/>
                    </a:cubicBezTo>
                    <a:cubicBezTo>
                      <a:pt x="77" y="63"/>
                      <a:pt x="80" y="61"/>
                      <a:pt x="76" y="60"/>
                    </a:cubicBezTo>
                    <a:cubicBezTo>
                      <a:pt x="76" y="60"/>
                      <a:pt x="74" y="57"/>
                      <a:pt x="56" y="59"/>
                    </a:cubicBezTo>
                    <a:cubicBezTo>
                      <a:pt x="56" y="59"/>
                      <a:pt x="57" y="56"/>
                      <a:pt x="70" y="49"/>
                    </a:cubicBezTo>
                    <a:cubicBezTo>
                      <a:pt x="70" y="49"/>
                      <a:pt x="86" y="50"/>
                      <a:pt x="86" y="50"/>
                    </a:cubicBezTo>
                    <a:cubicBezTo>
                      <a:pt x="86" y="50"/>
                      <a:pt x="88" y="48"/>
                      <a:pt x="85" y="47"/>
                    </a:cubicBezTo>
                    <a:cubicBezTo>
                      <a:pt x="85" y="47"/>
                      <a:pt x="75" y="43"/>
                      <a:pt x="69" y="46"/>
                    </a:cubicBezTo>
                    <a:cubicBezTo>
                      <a:pt x="63" y="45"/>
                      <a:pt x="63" y="45"/>
                      <a:pt x="63" y="45"/>
                    </a:cubicBezTo>
                    <a:cubicBezTo>
                      <a:pt x="63" y="45"/>
                      <a:pt x="56" y="45"/>
                      <a:pt x="52" y="43"/>
                    </a:cubicBezTo>
                    <a:cubicBezTo>
                      <a:pt x="52" y="43"/>
                      <a:pt x="55" y="39"/>
                      <a:pt x="59" y="35"/>
                    </a:cubicBezTo>
                    <a:cubicBezTo>
                      <a:pt x="59" y="35"/>
                      <a:pt x="71" y="36"/>
                      <a:pt x="72" y="34"/>
                    </a:cubicBezTo>
                    <a:cubicBezTo>
                      <a:pt x="72" y="34"/>
                      <a:pt x="74" y="33"/>
                      <a:pt x="72" y="31"/>
                    </a:cubicBezTo>
                    <a:cubicBezTo>
                      <a:pt x="72" y="31"/>
                      <a:pt x="71" y="27"/>
                      <a:pt x="70" y="19"/>
                    </a:cubicBezTo>
                    <a:cubicBezTo>
                      <a:pt x="70" y="19"/>
                      <a:pt x="68" y="16"/>
                      <a:pt x="67" y="18"/>
                    </a:cubicBezTo>
                    <a:cubicBezTo>
                      <a:pt x="67" y="18"/>
                      <a:pt x="60" y="27"/>
                      <a:pt x="57" y="29"/>
                    </a:cubicBezTo>
                    <a:cubicBezTo>
                      <a:pt x="51" y="28"/>
                      <a:pt x="45" y="28"/>
                      <a:pt x="41" y="25"/>
                    </a:cubicBezTo>
                    <a:close/>
                    <a:moveTo>
                      <a:pt x="33" y="51"/>
                    </a:moveTo>
                    <a:cubicBezTo>
                      <a:pt x="33" y="51"/>
                      <a:pt x="38" y="49"/>
                      <a:pt x="39" y="48"/>
                    </a:cubicBezTo>
                    <a:cubicBezTo>
                      <a:pt x="39" y="47"/>
                      <a:pt x="39" y="47"/>
                      <a:pt x="39" y="47"/>
                    </a:cubicBezTo>
                    <a:cubicBezTo>
                      <a:pt x="39" y="47"/>
                      <a:pt x="40" y="46"/>
                      <a:pt x="32" y="48"/>
                    </a:cubicBezTo>
                    <a:cubicBezTo>
                      <a:pt x="30" y="48"/>
                      <a:pt x="31" y="49"/>
                      <a:pt x="33" y="51"/>
                    </a:cubicBezTo>
                    <a:close/>
                    <a:moveTo>
                      <a:pt x="69" y="25"/>
                    </a:moveTo>
                    <a:cubicBezTo>
                      <a:pt x="65" y="30"/>
                      <a:pt x="65" y="30"/>
                      <a:pt x="65" y="30"/>
                    </a:cubicBezTo>
                    <a:cubicBezTo>
                      <a:pt x="66" y="32"/>
                      <a:pt x="68" y="29"/>
                      <a:pt x="69" y="31"/>
                    </a:cubicBezTo>
                    <a:cubicBezTo>
                      <a:pt x="69" y="31"/>
                      <a:pt x="71" y="30"/>
                      <a:pt x="70" y="29"/>
                    </a:cubicBezTo>
                    <a:cubicBezTo>
                      <a:pt x="70" y="29"/>
                      <a:pt x="69" y="26"/>
                      <a:pt x="69" y="25"/>
                    </a:cubicBezTo>
                    <a:close/>
                    <a:moveTo>
                      <a:pt x="48" y="76"/>
                    </a:moveTo>
                    <a:cubicBezTo>
                      <a:pt x="48" y="76"/>
                      <a:pt x="50" y="77"/>
                      <a:pt x="52" y="77"/>
                    </a:cubicBezTo>
                    <a:cubicBezTo>
                      <a:pt x="52" y="77"/>
                      <a:pt x="55" y="76"/>
                      <a:pt x="57" y="73"/>
                    </a:cubicBezTo>
                    <a:cubicBezTo>
                      <a:pt x="57" y="73"/>
                      <a:pt x="65" y="66"/>
                      <a:pt x="65" y="67"/>
                    </a:cubicBezTo>
                    <a:cubicBezTo>
                      <a:pt x="65" y="67"/>
                      <a:pt x="67" y="61"/>
                      <a:pt x="61" y="63"/>
                    </a:cubicBezTo>
                    <a:cubicBezTo>
                      <a:pt x="57" y="68"/>
                      <a:pt x="52" y="71"/>
                      <a:pt x="48" y="76"/>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椭圆 57">
              <a:extLst>
                <a:ext uri="{FF2B5EF4-FFF2-40B4-BE49-F238E27FC236}">
                  <a16:creationId xmlns:a16="http://schemas.microsoft.com/office/drawing/2014/main" xmlns="" id="{E3F2AD9D-DD46-42A7-8DD2-58B015E510DE}"/>
                </a:ext>
              </a:extLst>
            </p:cNvPr>
            <p:cNvSpPr/>
            <p:nvPr/>
          </p:nvSpPr>
          <p:spPr>
            <a:xfrm>
              <a:off x="1128982" y="2642197"/>
              <a:ext cx="1774763" cy="1774763"/>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a:extLst>
              <a:ext uri="{FF2B5EF4-FFF2-40B4-BE49-F238E27FC236}">
                <a16:creationId xmlns:a16="http://schemas.microsoft.com/office/drawing/2014/main" xmlns="" id="{B508C6C8-3D36-4A80-9353-8F9010A22307}"/>
              </a:ext>
            </a:extLst>
          </p:cNvPr>
          <p:cNvSpPr txBox="1"/>
          <p:nvPr/>
        </p:nvSpPr>
        <p:spPr>
          <a:xfrm>
            <a:off x="4087397" y="3885281"/>
            <a:ext cx="4013200" cy="369332"/>
          </a:xfrm>
          <a:prstGeom prst="rect">
            <a:avLst/>
          </a:prstGeom>
          <a:noFill/>
        </p:spPr>
        <p:txBody>
          <a:bodyPr wrap="square" rtlCol="0">
            <a:spAutoFit/>
          </a:bodyPr>
          <a:lstStyle/>
          <a:p>
            <a:pPr algn="dist"/>
            <a:r>
              <a:rPr lang="en-US" altLang="zh-CN" dirty="0">
                <a:solidFill>
                  <a:schemeClr val="bg1"/>
                </a:solidFill>
                <a:latin typeface="+mj-lt"/>
              </a:rPr>
              <a:t>THANK YOU FOR YOUR WATCHING</a:t>
            </a:r>
            <a:endParaRPr lang="zh-CN" altLang="en-US" dirty="0">
              <a:solidFill>
                <a:schemeClr val="bg1"/>
              </a:solidFill>
              <a:latin typeface="+mj-lt"/>
            </a:endParaRPr>
          </a:p>
        </p:txBody>
      </p:sp>
      <p:cxnSp>
        <p:nvCxnSpPr>
          <p:cNvPr id="5" name="直接连接符 4">
            <a:extLst>
              <a:ext uri="{FF2B5EF4-FFF2-40B4-BE49-F238E27FC236}">
                <a16:creationId xmlns:a16="http://schemas.microsoft.com/office/drawing/2014/main" xmlns="" id="{222A9E61-AE27-49BE-84ED-3A79F5334BE5}"/>
              </a:ext>
            </a:extLst>
          </p:cNvPr>
          <p:cNvCxnSpPr/>
          <p:nvPr/>
        </p:nvCxnSpPr>
        <p:spPr>
          <a:xfrm>
            <a:off x="5974500" y="4398264"/>
            <a:ext cx="2430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2234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17505575-AC04-499B-A857-7E63CA3C18FE}"/>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15EA3BC5-9BA8-4FB9-8FC3-98E84D581ABC}"/>
              </a:ext>
            </a:extLst>
          </p:cNvPr>
          <p:cNvSpPr/>
          <p:nvPr/>
        </p:nvSpPr>
        <p:spPr>
          <a:xfrm>
            <a:off x="0" y="0"/>
            <a:ext cx="12192000" cy="6858000"/>
          </a:xfrm>
          <a:prstGeom prst="rect">
            <a:avLst/>
          </a:prstGeom>
          <a:solidFill>
            <a:schemeClr val="accent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3975BE8B-7153-4D1E-9052-E35773036821}"/>
              </a:ext>
            </a:extLst>
          </p:cNvPr>
          <p:cNvSpPr/>
          <p:nvPr/>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975A57DE-648E-4E80-B740-FB9184F37581}"/>
              </a:ext>
            </a:extLst>
          </p:cNvPr>
          <p:cNvSpPr txBox="1"/>
          <p:nvPr/>
        </p:nvSpPr>
        <p:spPr>
          <a:xfrm>
            <a:off x="3412988" y="2712196"/>
            <a:ext cx="6645412" cy="707886"/>
          </a:xfrm>
          <a:prstGeom prst="rect">
            <a:avLst/>
          </a:prstGeom>
          <a:noFill/>
        </p:spPr>
        <p:txBody>
          <a:bodyPr wrap="square" rtlCol="0">
            <a:spAutoFit/>
          </a:bodyPr>
          <a:lstStyle/>
          <a:p>
            <a:r>
              <a:rPr lang="en-US" altLang="zh-CN" sz="4000" dirty="0">
                <a:solidFill>
                  <a:schemeClr val="bg1"/>
                </a:solidFill>
                <a:latin typeface="+mj-ea"/>
                <a:ea typeface="+mj-ea"/>
              </a:rPr>
              <a:t>PART  </a:t>
            </a:r>
            <a:r>
              <a:rPr lang="en-US" altLang="zh-CN" sz="4000" b="1" dirty="0">
                <a:solidFill>
                  <a:schemeClr val="bg1"/>
                </a:solidFill>
                <a:latin typeface="+mj-lt"/>
                <a:ea typeface="+mj-ea"/>
              </a:rPr>
              <a:t>01</a:t>
            </a:r>
            <a:r>
              <a:rPr lang="en-US" altLang="zh-CN" sz="4000" dirty="0">
                <a:solidFill>
                  <a:schemeClr val="bg1"/>
                </a:solidFill>
                <a:latin typeface="+mj-ea"/>
                <a:ea typeface="+mj-ea"/>
              </a:rPr>
              <a:t>      </a:t>
            </a:r>
            <a:r>
              <a:rPr lang="zh-CN" altLang="en-US" sz="4000" dirty="0">
                <a:solidFill>
                  <a:schemeClr val="bg1"/>
                </a:solidFill>
                <a:latin typeface="+mj-ea"/>
                <a:ea typeface="+mj-ea"/>
              </a:rPr>
              <a:t>研究背景意义</a:t>
            </a:r>
          </a:p>
        </p:txBody>
      </p:sp>
      <p:grpSp>
        <p:nvGrpSpPr>
          <p:cNvPr id="40" name="组合 39">
            <a:extLst>
              <a:ext uri="{FF2B5EF4-FFF2-40B4-BE49-F238E27FC236}">
                <a16:creationId xmlns:a16="http://schemas.microsoft.com/office/drawing/2014/main" xmlns="" id="{B9297DCC-A7C1-4DF8-A265-5DA9A7FCDD5A}"/>
              </a:ext>
            </a:extLst>
          </p:cNvPr>
          <p:cNvGrpSpPr/>
          <p:nvPr/>
        </p:nvGrpSpPr>
        <p:grpSpPr>
          <a:xfrm>
            <a:off x="6348573" y="3506462"/>
            <a:ext cx="2274727" cy="1953994"/>
            <a:chOff x="6348573" y="3506462"/>
            <a:chExt cx="2274727" cy="1953994"/>
          </a:xfrm>
        </p:grpSpPr>
        <p:grpSp>
          <p:nvGrpSpPr>
            <p:cNvPr id="26" name="组合 25">
              <a:extLst>
                <a:ext uri="{FF2B5EF4-FFF2-40B4-BE49-F238E27FC236}">
                  <a16:creationId xmlns:a16="http://schemas.microsoft.com/office/drawing/2014/main" xmlns="" id="{4A5ED647-5702-4BF9-8C2E-A6BBAB21A893}"/>
                </a:ext>
              </a:extLst>
            </p:cNvPr>
            <p:cNvGrpSpPr/>
            <p:nvPr/>
          </p:nvGrpSpPr>
          <p:grpSpPr>
            <a:xfrm>
              <a:off x="6348573" y="3506462"/>
              <a:ext cx="2274727" cy="338554"/>
              <a:chOff x="6399373" y="3869323"/>
              <a:chExt cx="2274727" cy="338554"/>
            </a:xfrm>
          </p:grpSpPr>
          <p:sp>
            <p:nvSpPr>
              <p:cNvPr id="11" name="椭圆 10">
                <a:extLst>
                  <a:ext uri="{FF2B5EF4-FFF2-40B4-BE49-F238E27FC236}">
                    <a16:creationId xmlns:a16="http://schemas.microsoft.com/office/drawing/2014/main" xmlns="" id="{FA205D32-70E8-4FF2-84E9-E179F3E04E06}"/>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64D361AA-FE4B-47CD-B797-DA62AD5ABFF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28" name="组合 27">
              <a:extLst>
                <a:ext uri="{FF2B5EF4-FFF2-40B4-BE49-F238E27FC236}">
                  <a16:creationId xmlns:a16="http://schemas.microsoft.com/office/drawing/2014/main" xmlns="" id="{E1D7F8AD-55DC-484E-94A8-3981B6AE294E}"/>
                </a:ext>
              </a:extLst>
            </p:cNvPr>
            <p:cNvGrpSpPr/>
            <p:nvPr/>
          </p:nvGrpSpPr>
          <p:grpSpPr>
            <a:xfrm>
              <a:off x="6348573" y="3910322"/>
              <a:ext cx="2274727" cy="338554"/>
              <a:chOff x="6399373" y="3869323"/>
              <a:chExt cx="2274727" cy="338554"/>
            </a:xfrm>
          </p:grpSpPr>
          <p:sp>
            <p:nvSpPr>
              <p:cNvPr id="29" name="椭圆 28">
                <a:extLst>
                  <a:ext uri="{FF2B5EF4-FFF2-40B4-BE49-F238E27FC236}">
                    <a16:creationId xmlns:a16="http://schemas.microsoft.com/office/drawing/2014/main" xmlns="" id="{68F9E80B-3C9B-424A-BA3B-7153E651C8C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76F4503F-3499-4C28-8CCA-508CFECF4746}"/>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1" name="组合 30">
              <a:extLst>
                <a:ext uri="{FF2B5EF4-FFF2-40B4-BE49-F238E27FC236}">
                  <a16:creationId xmlns:a16="http://schemas.microsoft.com/office/drawing/2014/main" xmlns="" id="{CEABBA7F-1CD3-430E-9B03-E709A239A9FC}"/>
                </a:ext>
              </a:extLst>
            </p:cNvPr>
            <p:cNvGrpSpPr/>
            <p:nvPr/>
          </p:nvGrpSpPr>
          <p:grpSpPr>
            <a:xfrm>
              <a:off x="6348573" y="4314182"/>
              <a:ext cx="2274727" cy="338554"/>
              <a:chOff x="6399373" y="3869323"/>
              <a:chExt cx="2274727" cy="338554"/>
            </a:xfrm>
          </p:grpSpPr>
          <p:sp>
            <p:nvSpPr>
              <p:cNvPr id="32" name="椭圆 31">
                <a:extLst>
                  <a:ext uri="{FF2B5EF4-FFF2-40B4-BE49-F238E27FC236}">
                    <a16:creationId xmlns:a16="http://schemas.microsoft.com/office/drawing/2014/main" xmlns="" id="{6B158090-26B8-4B4A-B353-4208FB27B57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247A20D-E0E6-47A7-852C-F324E98ECD2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4" name="组合 33">
              <a:extLst>
                <a:ext uri="{FF2B5EF4-FFF2-40B4-BE49-F238E27FC236}">
                  <a16:creationId xmlns:a16="http://schemas.microsoft.com/office/drawing/2014/main" xmlns="" id="{DFF90A22-180B-44A6-81EA-AEDFB58E39E1}"/>
                </a:ext>
              </a:extLst>
            </p:cNvPr>
            <p:cNvGrpSpPr/>
            <p:nvPr/>
          </p:nvGrpSpPr>
          <p:grpSpPr>
            <a:xfrm>
              <a:off x="6348573" y="4718042"/>
              <a:ext cx="2274727" cy="338554"/>
              <a:chOff x="6399373" y="3869323"/>
              <a:chExt cx="2274727" cy="338554"/>
            </a:xfrm>
          </p:grpSpPr>
          <p:sp>
            <p:nvSpPr>
              <p:cNvPr id="35" name="椭圆 34">
                <a:extLst>
                  <a:ext uri="{FF2B5EF4-FFF2-40B4-BE49-F238E27FC236}">
                    <a16:creationId xmlns:a16="http://schemas.microsoft.com/office/drawing/2014/main" xmlns="" id="{77DA4D3D-4721-4F8E-A165-8A6394CCD028}"/>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E3D9C68E-BB0D-4083-A941-C0A86C739AD7}"/>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7" name="组合 36">
              <a:extLst>
                <a:ext uri="{FF2B5EF4-FFF2-40B4-BE49-F238E27FC236}">
                  <a16:creationId xmlns:a16="http://schemas.microsoft.com/office/drawing/2014/main" xmlns="" id="{3EA8CF20-A7B6-4B9F-9C7B-AAC117E7895E}"/>
                </a:ext>
              </a:extLst>
            </p:cNvPr>
            <p:cNvGrpSpPr/>
            <p:nvPr/>
          </p:nvGrpSpPr>
          <p:grpSpPr>
            <a:xfrm>
              <a:off x="6348573" y="5121902"/>
              <a:ext cx="2274727" cy="338554"/>
              <a:chOff x="6399373" y="3869323"/>
              <a:chExt cx="2274727" cy="338554"/>
            </a:xfrm>
          </p:grpSpPr>
          <p:sp>
            <p:nvSpPr>
              <p:cNvPr id="38" name="椭圆 37">
                <a:extLst>
                  <a:ext uri="{FF2B5EF4-FFF2-40B4-BE49-F238E27FC236}">
                    <a16:creationId xmlns:a16="http://schemas.microsoft.com/office/drawing/2014/main" xmlns="" id="{F2F45EEA-D950-4E60-906B-4348EA1EB55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9FD711FD-0F87-4F93-BF5B-ADE8BC235BB4}"/>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spTree>
    <p:extLst>
      <p:ext uri="{BB962C8B-B14F-4D97-AF65-F5344CB8AC3E}">
        <p14:creationId xmlns:p14="http://schemas.microsoft.com/office/powerpoint/2010/main" val="14863387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9E76A100-FFBD-4B25-9533-FB7D1061D6F7}"/>
              </a:ext>
            </a:extLst>
          </p:cNvPr>
          <p:cNvSpPr/>
          <p:nvPr/>
        </p:nvSpPr>
        <p:spPr>
          <a:xfrm>
            <a:off x="3972663" y="2792641"/>
            <a:ext cx="4246675" cy="769441"/>
          </a:xfrm>
          <a:prstGeom prst="rect">
            <a:avLst/>
          </a:prstGeom>
        </p:spPr>
        <p:txBody>
          <a:bodyPr wrap="none">
            <a:spAutoFit/>
          </a:bodyPr>
          <a:lstStyle/>
          <a:p>
            <a:pPr algn="ctr"/>
            <a:r>
              <a:rPr lang="zh-CN" altLang="en-US" sz="4400" b="1" dirty="0">
                <a:solidFill>
                  <a:schemeClr val="accent1"/>
                </a:solidFill>
                <a:latin typeface="+mj-ea"/>
                <a:ea typeface="+mj-ea"/>
                <a:cs typeface="+mn-ea"/>
                <a:sym typeface="+mn-lt"/>
              </a:rPr>
              <a:t>本模板设计规范</a:t>
            </a:r>
            <a:endParaRPr lang="zh-CN" altLang="en-US" sz="3600" b="1" dirty="0">
              <a:solidFill>
                <a:schemeClr val="accent1"/>
              </a:solidFill>
              <a:latin typeface="+mj-ea"/>
              <a:ea typeface="+mj-ea"/>
              <a:cs typeface="+mn-ea"/>
              <a:sym typeface="+mn-lt"/>
            </a:endParaRP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D75775CA-6769-43B3-96F9-29735BDDFB85}"/>
              </a:ext>
            </a:extLst>
          </p:cNvPr>
          <p:cNvSpPr/>
          <p:nvPr/>
        </p:nvSpPr>
        <p:spPr>
          <a:xfrm>
            <a:off x="4122063" y="3562082"/>
            <a:ext cx="3947876" cy="523220"/>
          </a:xfrm>
          <a:prstGeom prst="rect">
            <a:avLst/>
          </a:prstGeom>
        </p:spPr>
        <p:txBody>
          <a:bodyPr wrap="none">
            <a:spAutoFit/>
          </a:bodyPr>
          <a:lstStyle/>
          <a:p>
            <a:pPr algn="ctr"/>
            <a:r>
              <a:rPr lang="en-US" altLang="zh-CN" sz="2800" dirty="0">
                <a:solidFill>
                  <a:schemeClr val="accent1"/>
                </a:solidFill>
                <a:cs typeface="+mn-ea"/>
                <a:sym typeface="+mn-lt"/>
              </a:rPr>
              <a:t>DESIGN SPECIFICATIONS</a:t>
            </a:r>
          </a:p>
        </p:txBody>
      </p:sp>
    </p:spTree>
    <p:extLst>
      <p:ext uri="{BB962C8B-B14F-4D97-AF65-F5344CB8AC3E}">
        <p14:creationId xmlns:p14="http://schemas.microsoft.com/office/powerpoint/2010/main" val="40180135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AEF3A7AA-5B9D-45D7-B7BB-02102658EE04}"/>
              </a:ext>
            </a:extLst>
          </p:cNvPr>
          <p:cNvSpPr/>
          <p:nvPr/>
        </p:nvSpPr>
        <p:spPr>
          <a:xfrm>
            <a:off x="1256002" y="2285294"/>
            <a:ext cx="887758" cy="451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中文</a:t>
            </a:r>
          </a:p>
        </p:txBody>
      </p:sp>
      <p:sp>
        <p:nvSpPr>
          <p:cNvPr id="3" name="文本框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8D49457E-32DD-4111-8ED8-30587EA1E3D8}"/>
              </a:ext>
            </a:extLst>
          </p:cNvPr>
          <p:cNvSpPr txBox="1"/>
          <p:nvPr/>
        </p:nvSpPr>
        <p:spPr>
          <a:xfrm>
            <a:off x="2362127" y="2285796"/>
            <a:ext cx="2124299"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思源黑体</a:t>
            </a:r>
            <a:r>
              <a:rPr lang="en-US" altLang="zh-CN" sz="2400" b="1" dirty="0">
                <a:solidFill>
                  <a:schemeClr val="accent1"/>
                </a:solidFill>
                <a:latin typeface="微软雅黑" panose="020B0503020204020204" pitchFamily="34" charset="-122"/>
                <a:ea typeface="微软雅黑" panose="020B0503020204020204" pitchFamily="34" charset="-122"/>
                <a:cs typeface="+mn-ea"/>
                <a:sym typeface="+mn-lt"/>
              </a:rPr>
              <a:t>Bold</a:t>
            </a:r>
          </a:p>
        </p:txBody>
      </p:sp>
      <p:sp>
        <p:nvSpPr>
          <p:cNvPr id="4" name="矩形 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81CFE112-E08C-4ABE-B4BD-DE9F8C2A1675}"/>
              </a:ext>
            </a:extLst>
          </p:cNvPr>
          <p:cNvSpPr/>
          <p:nvPr/>
        </p:nvSpPr>
        <p:spPr>
          <a:xfrm>
            <a:off x="1256002" y="4187976"/>
            <a:ext cx="887758" cy="451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英文</a:t>
            </a:r>
          </a:p>
        </p:txBody>
      </p:sp>
      <p:cxnSp>
        <p:nvCxnSpPr>
          <p:cNvPr id="5" name="直接连接符 4"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EDC7F0AE-2CBA-4A0F-B3BD-30BD723CF596}"/>
              </a:ext>
            </a:extLst>
          </p:cNvPr>
          <p:cNvCxnSpPr/>
          <p:nvPr/>
        </p:nvCxnSpPr>
        <p:spPr>
          <a:xfrm>
            <a:off x="631460" y="3429000"/>
            <a:ext cx="10801228" cy="0"/>
          </a:xfrm>
          <a:prstGeom prst="line">
            <a:avLst/>
          </a:prstGeom>
          <a:ln>
            <a:solidFill>
              <a:schemeClr val="tx2">
                <a:alpha val="50000"/>
              </a:schemeClr>
            </a:solidFill>
          </a:ln>
        </p:spPr>
        <p:style>
          <a:lnRef idx="1">
            <a:schemeClr val="dk1"/>
          </a:lnRef>
          <a:fillRef idx="0">
            <a:schemeClr val="dk1"/>
          </a:fillRef>
          <a:effectRef idx="0">
            <a:schemeClr val="dk1"/>
          </a:effectRef>
          <a:fontRef idx="minor">
            <a:schemeClr val="tx1"/>
          </a:fontRef>
        </p:style>
      </p:cxnSp>
      <p:grpSp>
        <p:nvGrpSpPr>
          <p:cNvPr id="6" name="组合 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CE0C503E-A815-401F-843D-73F06D8A956F}"/>
              </a:ext>
            </a:extLst>
          </p:cNvPr>
          <p:cNvGrpSpPr/>
          <p:nvPr/>
        </p:nvGrpSpPr>
        <p:grpSpPr>
          <a:xfrm>
            <a:off x="798354" y="474385"/>
            <a:ext cx="884337" cy="702275"/>
            <a:chOff x="1187820" y="559052"/>
            <a:chExt cx="884337" cy="702275"/>
          </a:xfrm>
        </p:grpSpPr>
        <p:sp>
          <p:nvSpPr>
            <p:cNvPr id="7" name="文本框 6">
              <a:extLst>
                <a:ext uri="{FF2B5EF4-FFF2-40B4-BE49-F238E27FC236}">
                  <a16:creationId xmlns:a16="http://schemas.microsoft.com/office/drawing/2014/main" xmlns="" id="{028FCCB4-2974-400B-B235-6444777CACB6}"/>
                </a:ext>
              </a:extLst>
            </p:cNvPr>
            <p:cNvSpPr txBox="1"/>
            <p:nvPr/>
          </p:nvSpPr>
          <p:spPr>
            <a:xfrm>
              <a:off x="1255908" y="559052"/>
              <a:ext cx="816249" cy="461665"/>
            </a:xfrm>
            <a:prstGeom prst="rect">
              <a:avLst/>
            </a:prstGeom>
            <a:noFill/>
          </p:spPr>
          <p:txBody>
            <a:bodyPr wrap="none" rtlCol="0">
              <a:spAutoFit/>
            </a:bodyPr>
            <a:lstStyle/>
            <a:p>
              <a:r>
                <a:rPr lang="zh-CN" altLang="en-US" sz="2400" dirty="0">
                  <a:solidFill>
                    <a:schemeClr val="accent1"/>
                  </a:solidFill>
                  <a:cs typeface="+mn-ea"/>
                  <a:sym typeface="+mn-lt"/>
                </a:rPr>
                <a:t>字体</a:t>
              </a:r>
            </a:p>
          </p:txBody>
        </p:sp>
        <p:cxnSp>
          <p:nvCxnSpPr>
            <p:cNvPr id="8" name="直接连接符 7">
              <a:extLst>
                <a:ext uri="{FF2B5EF4-FFF2-40B4-BE49-F238E27FC236}">
                  <a16:creationId xmlns:a16="http://schemas.microsoft.com/office/drawing/2014/main" xmlns="" id="{BBA74F54-8DAC-4413-80C2-207E81281ADD}"/>
                </a:ext>
              </a:extLst>
            </p:cNvPr>
            <p:cNvCxnSpPr/>
            <p:nvPr/>
          </p:nvCxnSpPr>
          <p:spPr>
            <a:xfrm>
              <a:off x="1187820" y="652928"/>
              <a:ext cx="0" cy="51187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27FA6D0C-E4FA-41A9-9F60-6F1C828B3BED}"/>
                </a:ext>
              </a:extLst>
            </p:cNvPr>
            <p:cNvSpPr txBox="1"/>
            <p:nvPr/>
          </p:nvSpPr>
          <p:spPr>
            <a:xfrm>
              <a:off x="1255908" y="922773"/>
              <a:ext cx="788999" cy="338554"/>
            </a:xfrm>
            <a:prstGeom prst="rect">
              <a:avLst/>
            </a:prstGeom>
            <a:noFill/>
          </p:spPr>
          <p:txBody>
            <a:bodyPr wrap="none" rtlCol="0">
              <a:spAutoFit/>
            </a:bodyPr>
            <a:lstStyle/>
            <a:p>
              <a:r>
                <a:rPr lang="en-US" altLang="zh-CN" sz="1600" dirty="0">
                  <a:solidFill>
                    <a:schemeClr val="accent1"/>
                  </a:solidFill>
                  <a:cs typeface="+mn-ea"/>
                  <a:sym typeface="+mn-lt"/>
                </a:rPr>
                <a:t>FONTS</a:t>
              </a:r>
            </a:p>
          </p:txBody>
        </p:sp>
      </p:grpSp>
      <p:sp>
        <p:nvSpPr>
          <p:cNvPr id="10" name="文本框 9"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B8791A2A-10EA-4590-B548-9BB64C388F5D}"/>
              </a:ext>
            </a:extLst>
          </p:cNvPr>
          <p:cNvSpPr txBox="1"/>
          <p:nvPr/>
        </p:nvSpPr>
        <p:spPr>
          <a:xfrm>
            <a:off x="2374827" y="4187976"/>
            <a:ext cx="1553630" cy="461665"/>
          </a:xfrm>
          <a:prstGeom prst="rect">
            <a:avLst/>
          </a:prstGeom>
          <a:noFill/>
        </p:spPr>
        <p:txBody>
          <a:bodyPr wrap="none" rtlCol="0">
            <a:spAutoFit/>
          </a:bodyPr>
          <a:lstStyle/>
          <a:p>
            <a:r>
              <a:rPr lang="en-US" altLang="zh-CN" sz="2400" dirty="0">
                <a:solidFill>
                  <a:schemeClr val="accent1"/>
                </a:solidFill>
                <a:latin typeface="Arial" panose="020B0604020202020204" pitchFamily="34" charset="0"/>
                <a:ea typeface="微软雅黑" panose="020B0503020204020204" pitchFamily="34" charset="-122"/>
                <a:cs typeface="Arial" panose="020B0604020202020204" pitchFamily="34" charset="0"/>
                <a:sym typeface="+mn-lt"/>
              </a:rPr>
              <a:t>Segoe UI </a:t>
            </a:r>
          </a:p>
        </p:txBody>
      </p:sp>
      <p:sp>
        <p:nvSpPr>
          <p:cNvPr id="12" name="文本框 1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06C5312E-004F-4329-A615-005FB8333999}"/>
              </a:ext>
            </a:extLst>
          </p:cNvPr>
          <p:cNvSpPr txBox="1"/>
          <p:nvPr/>
        </p:nvSpPr>
        <p:spPr>
          <a:xfrm>
            <a:off x="4098852" y="4187976"/>
            <a:ext cx="2173993" cy="461665"/>
          </a:xfrm>
          <a:prstGeom prst="rect">
            <a:avLst/>
          </a:prstGeom>
          <a:noFill/>
        </p:spPr>
        <p:txBody>
          <a:bodyPr wrap="none" rtlCol="0">
            <a:spAutoFit/>
          </a:bodyPr>
          <a:lstStyle/>
          <a:p>
            <a:r>
              <a:rPr lang="en-US" altLang="zh-CN" sz="2400" dirty="0">
                <a:solidFill>
                  <a:schemeClr val="accent1"/>
                </a:solidFill>
                <a:latin typeface="+mj-lt"/>
                <a:ea typeface="微软雅黑" panose="020B0503020204020204" pitchFamily="34" charset="-122"/>
                <a:cs typeface="Arial" panose="020B0604020202020204" pitchFamily="34" charset="0"/>
                <a:sym typeface="+mn-lt"/>
              </a:rPr>
              <a:t>Segoe UI Light</a:t>
            </a:r>
          </a:p>
        </p:txBody>
      </p:sp>
      <p:sp>
        <p:nvSpPr>
          <p:cNvPr id="13" name="文本框 1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B5A3B4D2-42B5-4083-A391-BD24538A704B}"/>
              </a:ext>
            </a:extLst>
          </p:cNvPr>
          <p:cNvSpPr txBox="1"/>
          <p:nvPr/>
        </p:nvSpPr>
        <p:spPr>
          <a:xfrm>
            <a:off x="4593263" y="2285796"/>
            <a:ext cx="2207656" cy="461665"/>
          </a:xfrm>
          <a:prstGeom prst="rect">
            <a:avLst/>
          </a:prstGeom>
          <a:noFill/>
        </p:spPr>
        <p:txBody>
          <a:bodyPr wrap="non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cs typeface="+mn-ea"/>
                <a:sym typeface="+mn-lt"/>
              </a:rPr>
              <a:t>思源黑体</a:t>
            </a:r>
            <a:r>
              <a:rPr lang="en-US" altLang="zh-CN" sz="2400" b="1" dirty="0">
                <a:solidFill>
                  <a:schemeClr val="accent1"/>
                </a:solidFill>
                <a:latin typeface="微软雅黑" panose="020B0503020204020204" pitchFamily="34" charset="-122"/>
                <a:ea typeface="微软雅黑" panose="020B0503020204020204" pitchFamily="34" charset="-122"/>
                <a:cs typeface="+mn-ea"/>
                <a:sym typeface="+mn-lt"/>
              </a:rPr>
              <a:t>Light</a:t>
            </a:r>
          </a:p>
        </p:txBody>
      </p:sp>
    </p:spTree>
    <p:extLst>
      <p:ext uri="{BB962C8B-B14F-4D97-AF65-F5344CB8AC3E}">
        <p14:creationId xmlns:p14="http://schemas.microsoft.com/office/powerpoint/2010/main" val="7127091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836E91C1-736B-43B7-ACFA-494087DDE05D}"/>
              </a:ext>
            </a:extLst>
          </p:cNvPr>
          <p:cNvSpPr txBox="1"/>
          <p:nvPr/>
        </p:nvSpPr>
        <p:spPr>
          <a:xfrm>
            <a:off x="866442" y="474385"/>
            <a:ext cx="816249" cy="461665"/>
          </a:xfrm>
          <a:prstGeom prst="rect">
            <a:avLst/>
          </a:prstGeom>
          <a:noFill/>
        </p:spPr>
        <p:txBody>
          <a:bodyPr wrap="none" rtlCol="0">
            <a:spAutoFit/>
          </a:bodyPr>
          <a:lstStyle/>
          <a:p>
            <a:r>
              <a:rPr lang="zh-CN" altLang="en-US" sz="2400" dirty="0">
                <a:solidFill>
                  <a:schemeClr val="accent1"/>
                </a:solidFill>
                <a:cs typeface="+mn-ea"/>
                <a:sym typeface="+mn-lt"/>
              </a:rPr>
              <a:t>配色</a:t>
            </a:r>
          </a:p>
        </p:txBody>
      </p:sp>
      <p:cxnSp>
        <p:nvCxnSpPr>
          <p:cNvPr id="4" name="直接连接符 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245C4F5-3705-49E7-A3E7-4BD4F0359DC0}"/>
              </a:ext>
            </a:extLst>
          </p:cNvPr>
          <p:cNvCxnSpPr/>
          <p:nvPr/>
        </p:nvCxnSpPr>
        <p:spPr>
          <a:xfrm>
            <a:off x="798354" y="568261"/>
            <a:ext cx="0" cy="51187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307CD551-6461-4922-A3D2-E9CAAD15AD16}"/>
              </a:ext>
            </a:extLst>
          </p:cNvPr>
          <p:cNvSpPr txBox="1"/>
          <p:nvPr/>
        </p:nvSpPr>
        <p:spPr>
          <a:xfrm>
            <a:off x="866442" y="838106"/>
            <a:ext cx="950581" cy="338554"/>
          </a:xfrm>
          <a:prstGeom prst="rect">
            <a:avLst/>
          </a:prstGeom>
          <a:noFill/>
        </p:spPr>
        <p:txBody>
          <a:bodyPr wrap="none" rtlCol="0">
            <a:spAutoFit/>
          </a:bodyPr>
          <a:lstStyle/>
          <a:p>
            <a:r>
              <a:rPr lang="en-US" altLang="zh-CN" sz="1600" dirty="0">
                <a:solidFill>
                  <a:schemeClr val="accent1"/>
                </a:solidFill>
                <a:cs typeface="+mn-ea"/>
                <a:sym typeface="+mn-lt"/>
              </a:rPr>
              <a:t>COLOUR</a:t>
            </a:r>
          </a:p>
        </p:txBody>
      </p:sp>
      <p:sp>
        <p:nvSpPr>
          <p:cNvPr id="6" name="椭圆 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026D6B25-E815-4609-9DAE-41E47BCC2A48}"/>
              </a:ext>
            </a:extLst>
          </p:cNvPr>
          <p:cNvSpPr/>
          <p:nvPr/>
        </p:nvSpPr>
        <p:spPr>
          <a:xfrm>
            <a:off x="2577326" y="2773260"/>
            <a:ext cx="1393776" cy="1393776"/>
          </a:xfrm>
          <a:prstGeom prst="ellipse">
            <a:avLst/>
          </a:prstGeom>
          <a:solidFill>
            <a:schemeClr val="accent2"/>
          </a:solidFill>
        </p:spPr>
        <p:txBody>
          <a:bodyPr wrap="none" rtlCol="0" anchor="ctr">
            <a:noAutofit/>
          </a:bodyPr>
          <a:lstStyle/>
          <a:p>
            <a:pPr algn="ctr"/>
            <a:endParaRPr lang="zh-CN" altLang="en-US" sz="2800">
              <a:solidFill>
                <a:schemeClr val="bg1"/>
              </a:solidFill>
              <a:cs typeface="+mn-ea"/>
              <a:sym typeface="+mn-lt"/>
            </a:endParaRPr>
          </a:p>
        </p:txBody>
      </p:sp>
      <p:sp>
        <p:nvSpPr>
          <p:cNvPr id="7" name="椭圆 6"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0C5B8D97-DBC5-4389-9C42-957AE12AC151}"/>
              </a:ext>
            </a:extLst>
          </p:cNvPr>
          <p:cNvSpPr/>
          <p:nvPr/>
        </p:nvSpPr>
        <p:spPr>
          <a:xfrm>
            <a:off x="696136" y="2773260"/>
            <a:ext cx="1393776" cy="1393776"/>
          </a:xfrm>
          <a:prstGeom prst="ellipse">
            <a:avLst/>
          </a:prstGeom>
          <a:solidFill>
            <a:schemeClr val="accent1">
              <a:alpha val="99000"/>
            </a:schemeClr>
          </a:solidFill>
        </p:spPr>
        <p:txBody>
          <a:bodyPr wrap="none" rtlCol="0" anchor="ctr">
            <a:noAutofit/>
          </a:bodyPr>
          <a:lstStyle/>
          <a:p>
            <a:pPr algn="ctr"/>
            <a:endParaRPr lang="zh-CN" altLang="en-US" sz="2800">
              <a:solidFill>
                <a:schemeClr val="bg1"/>
              </a:solidFill>
              <a:cs typeface="+mn-ea"/>
              <a:sym typeface="+mn-lt"/>
            </a:endParaRPr>
          </a:p>
        </p:txBody>
      </p:sp>
      <p:sp>
        <p:nvSpPr>
          <p:cNvPr id="8" name="椭圆 7"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F8815649-A574-4D41-A984-751FA42E4365}"/>
              </a:ext>
            </a:extLst>
          </p:cNvPr>
          <p:cNvSpPr/>
          <p:nvPr/>
        </p:nvSpPr>
        <p:spPr>
          <a:xfrm>
            <a:off x="4458516" y="2773260"/>
            <a:ext cx="1393776" cy="1393776"/>
          </a:xfrm>
          <a:prstGeom prst="ellipse">
            <a:avLst/>
          </a:prstGeom>
          <a:solidFill>
            <a:schemeClr val="accent3"/>
          </a:solidFill>
        </p:spPr>
        <p:txBody>
          <a:bodyPr wrap="none" rtlCol="0" anchor="ctr">
            <a:noAutofit/>
          </a:bodyPr>
          <a:lstStyle/>
          <a:p>
            <a:pPr algn="ctr"/>
            <a:endParaRPr lang="zh-CN" altLang="en-US" sz="2800">
              <a:solidFill>
                <a:schemeClr val="bg1"/>
              </a:solidFill>
              <a:cs typeface="+mn-ea"/>
              <a:sym typeface="+mn-lt"/>
            </a:endParaRPr>
          </a:p>
        </p:txBody>
      </p:sp>
      <p:sp>
        <p:nvSpPr>
          <p:cNvPr id="9" name="椭圆 8"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A50C138-BB9C-420A-BDCA-C518B56FEC07}"/>
              </a:ext>
            </a:extLst>
          </p:cNvPr>
          <p:cNvSpPr/>
          <p:nvPr/>
        </p:nvSpPr>
        <p:spPr>
          <a:xfrm>
            <a:off x="6339706" y="2773260"/>
            <a:ext cx="1393776" cy="1393776"/>
          </a:xfrm>
          <a:prstGeom prst="ellipse">
            <a:avLst/>
          </a:prstGeom>
          <a:solidFill>
            <a:schemeClr val="accent4"/>
          </a:solidFill>
        </p:spPr>
        <p:txBody>
          <a:bodyPr wrap="none" rtlCol="0" anchor="ctr">
            <a:noAutofit/>
          </a:bodyPr>
          <a:lstStyle/>
          <a:p>
            <a:pPr algn="ctr"/>
            <a:endParaRPr lang="zh-CN" altLang="en-US" sz="2800">
              <a:solidFill>
                <a:schemeClr val="bg1"/>
              </a:solidFill>
              <a:cs typeface="+mn-ea"/>
              <a:sym typeface="+mn-lt"/>
            </a:endParaRPr>
          </a:p>
        </p:txBody>
      </p:sp>
      <p:sp>
        <p:nvSpPr>
          <p:cNvPr id="10" name="椭圆 9"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0588F568-1B7B-4C47-8DE6-E206F18CBE72}"/>
              </a:ext>
            </a:extLst>
          </p:cNvPr>
          <p:cNvSpPr/>
          <p:nvPr/>
        </p:nvSpPr>
        <p:spPr>
          <a:xfrm>
            <a:off x="8220896" y="2773260"/>
            <a:ext cx="1393776" cy="1393776"/>
          </a:xfrm>
          <a:prstGeom prst="ellipse">
            <a:avLst/>
          </a:prstGeom>
          <a:solidFill>
            <a:schemeClr val="accent5"/>
          </a:solidFill>
        </p:spPr>
        <p:txBody>
          <a:bodyPr wrap="none" rtlCol="0" anchor="ctr">
            <a:noAutofit/>
          </a:bodyPr>
          <a:lstStyle/>
          <a:p>
            <a:pPr algn="ctr"/>
            <a:endParaRPr lang="zh-CN" altLang="en-US" sz="2800">
              <a:solidFill>
                <a:schemeClr val="bg1"/>
              </a:solidFill>
              <a:cs typeface="+mn-ea"/>
              <a:sym typeface="+mn-lt"/>
            </a:endParaRPr>
          </a:p>
        </p:txBody>
      </p:sp>
      <p:sp>
        <p:nvSpPr>
          <p:cNvPr id="11" name="椭圆 10"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47BF265-E6FC-4461-A99E-9F8335F14001}"/>
              </a:ext>
            </a:extLst>
          </p:cNvPr>
          <p:cNvSpPr/>
          <p:nvPr/>
        </p:nvSpPr>
        <p:spPr>
          <a:xfrm>
            <a:off x="10102088" y="2773260"/>
            <a:ext cx="1393776" cy="1393776"/>
          </a:xfrm>
          <a:prstGeom prst="ellipse">
            <a:avLst/>
          </a:prstGeom>
          <a:solidFill>
            <a:schemeClr val="accent6"/>
          </a:solidFill>
        </p:spPr>
        <p:txBody>
          <a:bodyPr wrap="none" rtlCol="0" anchor="ctr">
            <a:noAutofit/>
          </a:bodyPr>
          <a:lstStyle/>
          <a:p>
            <a:pPr algn="ctr"/>
            <a:endParaRPr lang="zh-CN" altLang="en-US" sz="2800">
              <a:solidFill>
                <a:schemeClr val="bg1"/>
              </a:solidFill>
              <a:cs typeface="+mn-ea"/>
              <a:sym typeface="+mn-lt"/>
            </a:endParaRPr>
          </a:p>
        </p:txBody>
      </p:sp>
    </p:spTree>
    <p:extLst>
      <p:ext uri="{BB962C8B-B14F-4D97-AF65-F5344CB8AC3E}">
        <p14:creationId xmlns:p14="http://schemas.microsoft.com/office/powerpoint/2010/main" val="41898524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3492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27582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0540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6834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6975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9400" y="5401733"/>
            <a:ext cx="6307667" cy="1200329"/>
          </a:xfrm>
          <a:prstGeom prst="rect">
            <a:avLst/>
          </a:prstGeom>
          <a:noFill/>
        </p:spPr>
        <p:txBody>
          <a:bodyPr wrap="square" rtlCol="0">
            <a:spAutoFit/>
          </a:bodyPr>
          <a:lstStyle/>
          <a:p>
            <a:r>
              <a:rPr lang="zh-CN" altLang="en-US" dirty="0" smtClean="0"/>
              <a:t>秦阳作品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41423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自然, 户外, 冰&#10;&#10;已生成极高可信度的说明">
            <a:extLst>
              <a:ext uri="{FF2B5EF4-FFF2-40B4-BE49-F238E27FC236}">
                <a16:creationId xmlns:a16="http://schemas.microsoft.com/office/drawing/2014/main" xmlns="" id="{8EA2BEE0-72EE-4C5C-B28C-4D004FC0EB87}"/>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548"/>
                    </a14:imgEffect>
                    <a14:imgEffect>
                      <a14:brightnessContrast bright="-10000"/>
                    </a14:imgEffect>
                  </a14:imgLayer>
                </a14:imgProps>
              </a:ext>
              <a:ext uri="{28A0092B-C50C-407E-A947-70E740481C1C}">
                <a14:useLocalDpi xmlns:a14="http://schemas.microsoft.com/office/drawing/2010/main" val="0"/>
              </a:ext>
            </a:extLst>
          </a:blip>
          <a:srcRect l="11646" r="56976" b="16339"/>
          <a:stretch/>
        </p:blipFill>
        <p:spPr>
          <a:xfrm>
            <a:off x="844105" y="1885745"/>
            <a:ext cx="6197278" cy="3678980"/>
          </a:xfrm>
          <a:prstGeom prst="rect">
            <a:avLst/>
          </a:prstGeom>
        </p:spPr>
      </p:pic>
      <p:pic>
        <p:nvPicPr>
          <p:cNvPr id="17" name="图片 16" descr="图片包含 杯子, 咖啡, 餐桌, 室内&#10;&#10;已生成极高可信度的说明">
            <a:extLst>
              <a:ext uri="{FF2B5EF4-FFF2-40B4-BE49-F238E27FC236}">
                <a16:creationId xmlns:a16="http://schemas.microsoft.com/office/drawing/2014/main" xmlns="" id="{091BF6D1-D096-4EF5-BA73-2D4992EF5071}"/>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55000"/>
                    </a14:imgEffect>
                  </a14:imgLayer>
                </a14:imgProps>
              </a:ext>
              <a:ext uri="{28A0092B-C50C-407E-A947-70E740481C1C}">
                <a14:useLocalDpi xmlns:a14="http://schemas.microsoft.com/office/drawing/2010/main" val="0"/>
              </a:ext>
            </a:extLst>
          </a:blip>
          <a:srcRect l="16058" r="14014"/>
          <a:stretch/>
        </p:blipFill>
        <p:spPr>
          <a:xfrm>
            <a:off x="5950105" y="4012756"/>
            <a:ext cx="2182556" cy="2081784"/>
          </a:xfrm>
          <a:prstGeom prst="rect">
            <a:avLst/>
          </a:prstGeom>
        </p:spPr>
      </p:pic>
      <p:pic>
        <p:nvPicPr>
          <p:cNvPr id="19" name="图片 18" descr="图片包含 自行车, 户外, 建筑物, 停放&#10;&#10;已生成极高可信度的说明">
            <a:extLst>
              <a:ext uri="{FF2B5EF4-FFF2-40B4-BE49-F238E27FC236}">
                <a16:creationId xmlns:a16="http://schemas.microsoft.com/office/drawing/2014/main" xmlns="" id="{9CAD6C9A-B1CE-46CF-8E9F-2D254F2C9009}"/>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119000"/>
                    </a14:imgEffect>
                    <a14:imgEffect>
                      <a14:brightnessContrast bright="-55000"/>
                    </a14:imgEffect>
                  </a14:imgLayer>
                </a14:imgProps>
              </a:ext>
              <a:ext uri="{28A0092B-C50C-407E-A947-70E740481C1C}">
                <a14:useLocalDpi xmlns:a14="http://schemas.microsoft.com/office/drawing/2010/main" val="0"/>
              </a:ext>
            </a:extLst>
          </a:blip>
          <a:srcRect l="30072"/>
          <a:stretch/>
        </p:blipFill>
        <p:spPr>
          <a:xfrm>
            <a:off x="5950105" y="1311415"/>
            <a:ext cx="2182556" cy="2081784"/>
          </a:xfrm>
          <a:prstGeom prst="rect">
            <a:avLst/>
          </a:prstGeom>
        </p:spPr>
      </p:pic>
      <p:sp>
        <p:nvSpPr>
          <p:cNvPr id="20" name="文本框 19">
            <a:extLst>
              <a:ext uri="{FF2B5EF4-FFF2-40B4-BE49-F238E27FC236}">
                <a16:creationId xmlns:a16="http://schemas.microsoft.com/office/drawing/2014/main" xmlns="" id="{539EAC4A-1B76-4607-A936-6D352B5E025B}"/>
              </a:ext>
            </a:extLst>
          </p:cNvPr>
          <p:cNvSpPr txBox="1"/>
          <p:nvPr/>
        </p:nvSpPr>
        <p:spPr>
          <a:xfrm>
            <a:off x="6586771" y="1936808"/>
            <a:ext cx="909223" cy="830997"/>
          </a:xfrm>
          <a:prstGeom prst="rect">
            <a:avLst/>
          </a:prstGeom>
          <a:noFill/>
        </p:spPr>
        <p:txBody>
          <a:bodyPr wrap="none" rtlCol="0">
            <a:spAutoFit/>
          </a:bodyPr>
          <a:lstStyle/>
          <a:p>
            <a:r>
              <a:rPr lang="en-US" altLang="zh-CN" sz="4800" dirty="0">
                <a:solidFill>
                  <a:schemeClr val="bg1"/>
                </a:solidFill>
                <a:latin typeface="+mj-ea"/>
                <a:ea typeface="+mj-ea"/>
              </a:rPr>
              <a:t>01</a:t>
            </a:r>
            <a:endParaRPr lang="zh-CN" altLang="en-US" sz="4800" dirty="0">
              <a:solidFill>
                <a:schemeClr val="bg1"/>
              </a:solidFill>
              <a:latin typeface="+mj-ea"/>
              <a:ea typeface="+mj-ea"/>
            </a:endParaRPr>
          </a:p>
        </p:txBody>
      </p:sp>
      <p:sp>
        <p:nvSpPr>
          <p:cNvPr id="21" name="文本框 20">
            <a:extLst>
              <a:ext uri="{FF2B5EF4-FFF2-40B4-BE49-F238E27FC236}">
                <a16:creationId xmlns:a16="http://schemas.microsoft.com/office/drawing/2014/main" xmlns="" id="{21B960C7-2079-4865-81F6-BF7F5067FDC6}"/>
              </a:ext>
            </a:extLst>
          </p:cNvPr>
          <p:cNvSpPr txBox="1"/>
          <p:nvPr/>
        </p:nvSpPr>
        <p:spPr>
          <a:xfrm>
            <a:off x="6586771" y="4640518"/>
            <a:ext cx="909223" cy="830997"/>
          </a:xfrm>
          <a:prstGeom prst="rect">
            <a:avLst/>
          </a:prstGeom>
          <a:noFill/>
        </p:spPr>
        <p:txBody>
          <a:bodyPr wrap="none" rtlCol="0">
            <a:spAutoFit/>
          </a:bodyPr>
          <a:lstStyle/>
          <a:p>
            <a:r>
              <a:rPr lang="en-US" altLang="zh-CN" sz="4800" dirty="0">
                <a:solidFill>
                  <a:schemeClr val="bg1"/>
                </a:solidFill>
                <a:latin typeface="+mj-ea"/>
                <a:ea typeface="+mj-ea"/>
              </a:rPr>
              <a:t>02</a:t>
            </a:r>
            <a:endParaRPr lang="zh-CN" altLang="en-US" sz="4800" dirty="0">
              <a:solidFill>
                <a:schemeClr val="bg1"/>
              </a:solidFill>
              <a:latin typeface="+mj-ea"/>
              <a:ea typeface="+mj-ea"/>
            </a:endParaRPr>
          </a:p>
        </p:txBody>
      </p:sp>
      <p:sp>
        <p:nvSpPr>
          <p:cNvPr id="22" name="矩形 21">
            <a:extLst>
              <a:ext uri="{FF2B5EF4-FFF2-40B4-BE49-F238E27FC236}">
                <a16:creationId xmlns:a16="http://schemas.microsoft.com/office/drawing/2014/main" xmlns="" id="{5050E861-50B0-4C39-99F7-F375A2C2E16D}"/>
              </a:ext>
            </a:extLst>
          </p:cNvPr>
          <p:cNvSpPr/>
          <p:nvPr/>
        </p:nvSpPr>
        <p:spPr>
          <a:xfrm>
            <a:off x="1205667" y="2689784"/>
            <a:ext cx="5062771" cy="20709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a16="http://schemas.microsoft.com/office/drawing/2014/main" xmlns="" id="{6DD7F580-C58B-488D-94E3-5E181EBC24E9}"/>
              </a:ext>
            </a:extLst>
          </p:cNvPr>
          <p:cNvSpPr/>
          <p:nvPr/>
        </p:nvSpPr>
        <p:spPr>
          <a:xfrm>
            <a:off x="1450181" y="2914651"/>
            <a:ext cx="250031" cy="345198"/>
          </a:xfrm>
          <a:prstGeom prst="parallelogram">
            <a:avLst>
              <a:gd name="adj" fmla="val 517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xmlns="" id="{00240A38-AF1A-49C9-ACE8-91DA0E5F8B9B}"/>
              </a:ext>
            </a:extLst>
          </p:cNvPr>
          <p:cNvSpPr/>
          <p:nvPr/>
        </p:nvSpPr>
        <p:spPr>
          <a:xfrm>
            <a:off x="1609347" y="2914651"/>
            <a:ext cx="250031" cy="345198"/>
          </a:xfrm>
          <a:prstGeom prst="parallelogram">
            <a:avLst>
              <a:gd name="adj" fmla="val 5170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B8182F66-A6CB-469D-B1F6-5E2C771575D7}"/>
              </a:ext>
            </a:extLst>
          </p:cNvPr>
          <p:cNvSpPr txBox="1"/>
          <p:nvPr/>
        </p:nvSpPr>
        <p:spPr>
          <a:xfrm>
            <a:off x="1348253" y="3363936"/>
            <a:ext cx="4796452" cy="1028295"/>
          </a:xfrm>
          <a:prstGeom prst="rect">
            <a:avLst/>
          </a:prstGeom>
          <a:noFill/>
        </p:spPr>
        <p:txBody>
          <a:bodyPr wrap="square" rtlCol="0">
            <a:spAutoFit/>
          </a:bodyPr>
          <a:lstStyle/>
          <a:p>
            <a:pPr>
              <a:lnSpc>
                <a:spcPct val="150000"/>
              </a:lnSpc>
            </a:pPr>
            <a:r>
              <a:rPr lang="zh-CN" altLang="en-US" sz="1400" dirty="0">
                <a:solidFill>
                  <a:schemeClr val="bg1"/>
                </a:solidFill>
                <a:latin typeface="+mn-ea"/>
              </a:rPr>
              <a:t>请在这里输入你的正文内容       请在这里输入你的正文内容</a:t>
            </a:r>
            <a:endParaRPr lang="en-US" altLang="zh-CN" sz="1400" dirty="0">
              <a:solidFill>
                <a:schemeClr val="bg1"/>
              </a:solidFill>
              <a:latin typeface="+mn-ea"/>
            </a:endParaRPr>
          </a:p>
          <a:p>
            <a:pPr>
              <a:lnSpc>
                <a:spcPct val="150000"/>
              </a:lnSpc>
            </a:pPr>
            <a:r>
              <a:rPr lang="zh-CN" altLang="en-US" sz="1400" dirty="0">
                <a:solidFill>
                  <a:schemeClr val="bg1"/>
                </a:solidFill>
                <a:latin typeface="+mn-ea"/>
              </a:rPr>
              <a:t>请在这里输入你的正文内容       请在这里输入你的正文内容</a:t>
            </a:r>
            <a:endParaRPr lang="en-US" altLang="zh-CN" sz="1400" dirty="0">
              <a:solidFill>
                <a:schemeClr val="bg1"/>
              </a:solidFill>
              <a:latin typeface="+mn-ea"/>
            </a:endParaRPr>
          </a:p>
          <a:p>
            <a:pPr>
              <a:lnSpc>
                <a:spcPct val="150000"/>
              </a:lnSpc>
            </a:pPr>
            <a:r>
              <a:rPr lang="zh-CN" altLang="en-US" sz="1400" dirty="0">
                <a:solidFill>
                  <a:schemeClr val="bg1"/>
                </a:solidFill>
                <a:latin typeface="+mn-ea"/>
              </a:rPr>
              <a:t>请在这里输入你的正文内容       请在这里输入你的正文内容</a:t>
            </a:r>
          </a:p>
        </p:txBody>
      </p:sp>
      <p:sp>
        <p:nvSpPr>
          <p:cNvPr id="26" name="文本框 25">
            <a:extLst>
              <a:ext uri="{FF2B5EF4-FFF2-40B4-BE49-F238E27FC236}">
                <a16:creationId xmlns:a16="http://schemas.microsoft.com/office/drawing/2014/main" xmlns="" id="{50C65A72-49FB-4982-A2D1-F2D0F4D61D64}"/>
              </a:ext>
            </a:extLst>
          </p:cNvPr>
          <p:cNvSpPr txBox="1"/>
          <p:nvPr/>
        </p:nvSpPr>
        <p:spPr>
          <a:xfrm>
            <a:off x="8334375" y="1743215"/>
            <a:ext cx="1504950" cy="430887"/>
          </a:xfrm>
          <a:prstGeom prst="rect">
            <a:avLst/>
          </a:prstGeom>
          <a:noFill/>
        </p:spPr>
        <p:txBody>
          <a:bodyPr wrap="square" rtlCol="0">
            <a:spAutoFit/>
          </a:bodyPr>
          <a:lstStyle/>
          <a:p>
            <a:r>
              <a:rPr lang="zh-CN" altLang="en-US" sz="2200" dirty="0">
                <a:solidFill>
                  <a:schemeClr val="tx1">
                    <a:lumMod val="75000"/>
                    <a:lumOff val="25000"/>
                  </a:schemeClr>
                </a:solidFill>
                <a:latin typeface="+mj-ea"/>
                <a:ea typeface="+mj-ea"/>
              </a:rPr>
              <a:t>关键词</a:t>
            </a:r>
          </a:p>
        </p:txBody>
      </p:sp>
      <p:cxnSp>
        <p:nvCxnSpPr>
          <p:cNvPr id="28" name="直接连接符 27">
            <a:extLst>
              <a:ext uri="{FF2B5EF4-FFF2-40B4-BE49-F238E27FC236}">
                <a16:creationId xmlns:a16="http://schemas.microsoft.com/office/drawing/2014/main" xmlns="" id="{638F308F-4A78-476F-A309-FBF7B3A9FC92}"/>
              </a:ext>
            </a:extLst>
          </p:cNvPr>
          <p:cNvCxnSpPr>
            <a:cxnSpLocks/>
          </p:cNvCxnSpPr>
          <p:nvPr/>
        </p:nvCxnSpPr>
        <p:spPr>
          <a:xfrm>
            <a:off x="8458200" y="2288765"/>
            <a:ext cx="3048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BD32FC07-1510-48A4-B59E-F99B560F86B6}"/>
              </a:ext>
            </a:extLst>
          </p:cNvPr>
          <p:cNvSpPr txBox="1"/>
          <p:nvPr/>
        </p:nvSpPr>
        <p:spPr>
          <a:xfrm>
            <a:off x="8346145" y="2368608"/>
            <a:ext cx="3297089" cy="1024961"/>
          </a:xfrm>
          <a:prstGeom prst="rect">
            <a:avLst/>
          </a:prstGeom>
          <a:noFill/>
        </p:spPr>
        <p:txBody>
          <a:bodyPr wrap="square" rtlCol="0">
            <a:spAutoFit/>
          </a:bodyPr>
          <a:lstStyle/>
          <a:p>
            <a:pPr>
              <a:lnSpc>
                <a:spcPct val="130000"/>
              </a:lnSpc>
            </a:pPr>
            <a:r>
              <a:rPr lang="zh-CN" altLang="en-US" sz="1600" spc="100" dirty="0">
                <a:solidFill>
                  <a:schemeClr val="tx1">
                    <a:lumMod val="75000"/>
                    <a:lumOff val="25000"/>
                  </a:schemeClr>
                </a:solidFill>
              </a:rPr>
              <a:t>请在这里输入你的正文内容</a:t>
            </a:r>
            <a:endParaRPr lang="en-US" altLang="zh-CN" sz="1600" spc="100" dirty="0">
              <a:solidFill>
                <a:schemeClr val="tx1">
                  <a:lumMod val="75000"/>
                  <a:lumOff val="25000"/>
                </a:schemeClr>
              </a:solidFill>
            </a:endParaRPr>
          </a:p>
          <a:p>
            <a:pPr>
              <a:lnSpc>
                <a:spcPct val="130000"/>
              </a:lnSpc>
            </a:pPr>
            <a:r>
              <a:rPr lang="zh-CN" altLang="en-US" sz="1600" spc="100" dirty="0">
                <a:solidFill>
                  <a:schemeClr val="tx1">
                    <a:lumMod val="75000"/>
                    <a:lumOff val="25000"/>
                  </a:schemeClr>
                </a:solidFill>
              </a:rPr>
              <a:t>请在这里输入你的正文内容</a:t>
            </a:r>
          </a:p>
          <a:p>
            <a:pPr>
              <a:lnSpc>
                <a:spcPct val="130000"/>
              </a:lnSpc>
            </a:pPr>
            <a:r>
              <a:rPr lang="zh-CN" altLang="en-US" sz="1600" spc="100" dirty="0">
                <a:solidFill>
                  <a:schemeClr val="tx1">
                    <a:lumMod val="75000"/>
                    <a:lumOff val="25000"/>
                  </a:schemeClr>
                </a:solidFill>
              </a:rPr>
              <a:t>请在这里输入你的正文内容</a:t>
            </a:r>
          </a:p>
        </p:txBody>
      </p:sp>
      <p:sp>
        <p:nvSpPr>
          <p:cNvPr id="33" name="文本框 32">
            <a:extLst>
              <a:ext uri="{FF2B5EF4-FFF2-40B4-BE49-F238E27FC236}">
                <a16:creationId xmlns:a16="http://schemas.microsoft.com/office/drawing/2014/main" xmlns="" id="{BF31FD15-82DA-40F7-AB2A-5F7D1ECC6777}"/>
              </a:ext>
            </a:extLst>
          </p:cNvPr>
          <p:cNvSpPr txBox="1"/>
          <p:nvPr/>
        </p:nvSpPr>
        <p:spPr>
          <a:xfrm>
            <a:off x="8334375" y="4459318"/>
            <a:ext cx="1504950" cy="430887"/>
          </a:xfrm>
          <a:prstGeom prst="rect">
            <a:avLst/>
          </a:prstGeom>
          <a:noFill/>
        </p:spPr>
        <p:txBody>
          <a:bodyPr wrap="square" rtlCol="0">
            <a:spAutoFit/>
          </a:bodyPr>
          <a:lstStyle/>
          <a:p>
            <a:r>
              <a:rPr lang="zh-CN" altLang="en-US" sz="2200" dirty="0">
                <a:solidFill>
                  <a:schemeClr val="tx1">
                    <a:lumMod val="75000"/>
                    <a:lumOff val="25000"/>
                  </a:schemeClr>
                </a:solidFill>
                <a:latin typeface="+mj-ea"/>
                <a:ea typeface="+mj-ea"/>
              </a:rPr>
              <a:t>关键词</a:t>
            </a:r>
          </a:p>
        </p:txBody>
      </p:sp>
      <p:cxnSp>
        <p:nvCxnSpPr>
          <p:cNvPr id="34" name="直接连接符 33">
            <a:extLst>
              <a:ext uri="{FF2B5EF4-FFF2-40B4-BE49-F238E27FC236}">
                <a16:creationId xmlns:a16="http://schemas.microsoft.com/office/drawing/2014/main" xmlns="" id="{AA1CF6B1-5CD6-45B2-9645-60EB18FA79C6}"/>
              </a:ext>
            </a:extLst>
          </p:cNvPr>
          <p:cNvCxnSpPr>
            <a:cxnSpLocks/>
          </p:cNvCxnSpPr>
          <p:nvPr/>
        </p:nvCxnSpPr>
        <p:spPr>
          <a:xfrm>
            <a:off x="8458200" y="5004868"/>
            <a:ext cx="3048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5E285339-C10A-4BD8-8097-5EDFE002B9A9}"/>
              </a:ext>
            </a:extLst>
          </p:cNvPr>
          <p:cNvSpPr txBox="1"/>
          <p:nvPr/>
        </p:nvSpPr>
        <p:spPr>
          <a:xfrm>
            <a:off x="8346145" y="5084711"/>
            <a:ext cx="3297089" cy="1024961"/>
          </a:xfrm>
          <a:prstGeom prst="rect">
            <a:avLst/>
          </a:prstGeom>
          <a:noFill/>
        </p:spPr>
        <p:txBody>
          <a:bodyPr wrap="square" rtlCol="0">
            <a:spAutoFit/>
          </a:bodyPr>
          <a:lstStyle/>
          <a:p>
            <a:pPr>
              <a:lnSpc>
                <a:spcPct val="130000"/>
              </a:lnSpc>
            </a:pPr>
            <a:r>
              <a:rPr lang="zh-CN" altLang="en-US" sz="1600" spc="100" dirty="0">
                <a:solidFill>
                  <a:schemeClr val="tx1">
                    <a:lumMod val="75000"/>
                    <a:lumOff val="25000"/>
                  </a:schemeClr>
                </a:solidFill>
              </a:rPr>
              <a:t>请在这里输入你的正文内容</a:t>
            </a:r>
            <a:endParaRPr lang="en-US" altLang="zh-CN" sz="1600" spc="100" dirty="0">
              <a:solidFill>
                <a:schemeClr val="tx1">
                  <a:lumMod val="75000"/>
                  <a:lumOff val="25000"/>
                </a:schemeClr>
              </a:solidFill>
            </a:endParaRPr>
          </a:p>
          <a:p>
            <a:pPr>
              <a:lnSpc>
                <a:spcPct val="130000"/>
              </a:lnSpc>
            </a:pPr>
            <a:r>
              <a:rPr lang="zh-CN" altLang="en-US" sz="1600" spc="100" dirty="0">
                <a:solidFill>
                  <a:schemeClr val="tx1">
                    <a:lumMod val="75000"/>
                    <a:lumOff val="25000"/>
                  </a:schemeClr>
                </a:solidFill>
              </a:rPr>
              <a:t>请在这里输入你的正文内容</a:t>
            </a:r>
          </a:p>
          <a:p>
            <a:pPr>
              <a:lnSpc>
                <a:spcPct val="130000"/>
              </a:lnSpc>
            </a:pPr>
            <a:r>
              <a:rPr lang="zh-CN" altLang="en-US" sz="1600" spc="100" dirty="0">
                <a:solidFill>
                  <a:schemeClr val="tx1">
                    <a:lumMod val="75000"/>
                    <a:lumOff val="25000"/>
                  </a:schemeClr>
                </a:solidFill>
              </a:rPr>
              <a:t>请在这里输入你的正文内容</a:t>
            </a:r>
          </a:p>
        </p:txBody>
      </p:sp>
      <p:sp>
        <p:nvSpPr>
          <p:cNvPr id="6" name="内容占位符 5">
            <a:extLst>
              <a:ext uri="{FF2B5EF4-FFF2-40B4-BE49-F238E27FC236}">
                <a16:creationId xmlns:a16="http://schemas.microsoft.com/office/drawing/2014/main" xmlns="" id="{3D3E03B6-FD59-4E7D-9B05-E1583E7D9703}"/>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26831386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CF76F004-8CCD-4C3F-857F-5AB432EB783A}"/>
              </a:ext>
            </a:extLst>
          </p:cNvPr>
          <p:cNvGrpSpPr/>
          <p:nvPr/>
        </p:nvGrpSpPr>
        <p:grpSpPr>
          <a:xfrm>
            <a:off x="956058" y="1308100"/>
            <a:ext cx="10279884" cy="4889500"/>
            <a:chOff x="1025908" y="1358900"/>
            <a:chExt cx="10279884" cy="4889500"/>
          </a:xfrm>
        </p:grpSpPr>
        <p:sp>
          <p:nvSpPr>
            <p:cNvPr id="6" name="矩形 5">
              <a:extLst>
                <a:ext uri="{FF2B5EF4-FFF2-40B4-BE49-F238E27FC236}">
                  <a16:creationId xmlns:a16="http://schemas.microsoft.com/office/drawing/2014/main" xmlns="" id="{7CC137CE-2189-46CC-858B-9CDFA5D9B060}"/>
                </a:ext>
              </a:extLst>
            </p:cNvPr>
            <p:cNvSpPr/>
            <p:nvPr/>
          </p:nvSpPr>
          <p:spPr>
            <a:xfrm>
              <a:off x="1025908" y="1358900"/>
              <a:ext cx="5092700" cy="2400300"/>
            </a:xfrm>
            <a:prstGeom prst="rect">
              <a:avLst/>
            </a:prstGeom>
            <a:noFill/>
            <a:ln w="254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5DE31082-1CFC-405A-B04E-746A808A02EA}"/>
                </a:ext>
              </a:extLst>
            </p:cNvPr>
            <p:cNvSpPr/>
            <p:nvPr/>
          </p:nvSpPr>
          <p:spPr>
            <a:xfrm>
              <a:off x="6213092" y="1358900"/>
              <a:ext cx="5092700" cy="2400300"/>
            </a:xfrm>
            <a:prstGeom prst="rect">
              <a:avLst/>
            </a:prstGeom>
            <a:noFill/>
            <a:ln w="254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xmlns="" id="{77CAF746-3675-4C9C-B9FC-95096715A3A6}"/>
                </a:ext>
              </a:extLst>
            </p:cNvPr>
            <p:cNvSpPr/>
            <p:nvPr/>
          </p:nvSpPr>
          <p:spPr>
            <a:xfrm>
              <a:off x="1025908" y="3848100"/>
              <a:ext cx="5092700" cy="2400300"/>
            </a:xfrm>
            <a:prstGeom prst="rect">
              <a:avLst/>
            </a:prstGeom>
            <a:noFill/>
            <a:ln w="254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A54A90F7-41DC-4036-92BB-A762130AF294}"/>
                </a:ext>
              </a:extLst>
            </p:cNvPr>
            <p:cNvSpPr/>
            <p:nvPr/>
          </p:nvSpPr>
          <p:spPr>
            <a:xfrm>
              <a:off x="6213092" y="3848100"/>
              <a:ext cx="5092700" cy="2400300"/>
            </a:xfrm>
            <a:prstGeom prst="rect">
              <a:avLst/>
            </a:prstGeom>
            <a:noFill/>
            <a:ln w="25400">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任意多边形: 形状 14">
            <a:extLst>
              <a:ext uri="{FF2B5EF4-FFF2-40B4-BE49-F238E27FC236}">
                <a16:creationId xmlns:a16="http://schemas.microsoft.com/office/drawing/2014/main" xmlns="" id="{68E1933F-545F-415B-A315-6141E8C2C408}"/>
              </a:ext>
            </a:extLst>
          </p:cNvPr>
          <p:cNvSpPr/>
          <p:nvPr/>
        </p:nvSpPr>
        <p:spPr>
          <a:xfrm>
            <a:off x="5364202" y="30189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15">
            <a:extLst>
              <a:ext uri="{FF2B5EF4-FFF2-40B4-BE49-F238E27FC236}">
                <a16:creationId xmlns:a16="http://schemas.microsoft.com/office/drawing/2014/main" xmlns="" id="{2BC7F9D2-3B9D-4C5C-BFEC-EC394B54C988}"/>
              </a:ext>
            </a:extLst>
          </p:cNvPr>
          <p:cNvSpPr/>
          <p:nvPr/>
        </p:nvSpPr>
        <p:spPr>
          <a:xfrm flipH="1">
            <a:off x="6143242" y="30189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40AB5824-DF4B-4FB1-AD65-867AB0721A3B}"/>
              </a:ext>
            </a:extLst>
          </p:cNvPr>
          <p:cNvSpPr/>
          <p:nvPr/>
        </p:nvSpPr>
        <p:spPr>
          <a:xfrm flipV="1">
            <a:off x="5364202" y="37972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E09834CA-2FE4-4855-8116-F1EA17BB9F01}"/>
              </a:ext>
            </a:extLst>
          </p:cNvPr>
          <p:cNvSpPr/>
          <p:nvPr/>
        </p:nvSpPr>
        <p:spPr>
          <a:xfrm flipH="1" flipV="1">
            <a:off x="6143242" y="37972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B2D99C3C-48EF-4567-8D34-13BC6E5E7F79}"/>
              </a:ext>
            </a:extLst>
          </p:cNvPr>
          <p:cNvSpPr txBox="1"/>
          <p:nvPr/>
        </p:nvSpPr>
        <p:spPr>
          <a:xfrm>
            <a:off x="5629670" y="3185181"/>
            <a:ext cx="298187" cy="523220"/>
          </a:xfrm>
          <a:prstGeom prst="rect">
            <a:avLst/>
          </a:prstGeom>
          <a:noFill/>
        </p:spPr>
        <p:txBody>
          <a:bodyPr wrap="square" rtlCol="0">
            <a:spAutoFit/>
          </a:bodyPr>
          <a:lstStyle/>
          <a:p>
            <a:pPr algn="ctr"/>
            <a:r>
              <a:rPr lang="en-US" altLang="zh-CN" sz="2800" b="1" dirty="0">
                <a:solidFill>
                  <a:schemeClr val="bg1"/>
                </a:solidFill>
                <a:latin typeface="+mj-lt"/>
                <a:ea typeface="+mj-ea"/>
              </a:rPr>
              <a:t>1</a:t>
            </a:r>
            <a:endParaRPr lang="zh-CN" altLang="en-US" sz="2800" b="1" dirty="0">
              <a:solidFill>
                <a:schemeClr val="bg1"/>
              </a:solidFill>
              <a:latin typeface="+mj-lt"/>
              <a:ea typeface="+mj-ea"/>
            </a:endParaRPr>
          </a:p>
        </p:txBody>
      </p:sp>
      <p:sp>
        <p:nvSpPr>
          <p:cNvPr id="19" name="文本框 18">
            <a:extLst>
              <a:ext uri="{FF2B5EF4-FFF2-40B4-BE49-F238E27FC236}">
                <a16:creationId xmlns:a16="http://schemas.microsoft.com/office/drawing/2014/main" xmlns="" id="{5B38FF9A-E514-4EF2-B0B9-49C9C6859DF4}"/>
              </a:ext>
            </a:extLst>
          </p:cNvPr>
          <p:cNvSpPr txBox="1"/>
          <p:nvPr/>
        </p:nvSpPr>
        <p:spPr>
          <a:xfrm>
            <a:off x="6263426" y="3185181"/>
            <a:ext cx="298187" cy="523220"/>
          </a:xfrm>
          <a:prstGeom prst="rect">
            <a:avLst/>
          </a:prstGeom>
          <a:noFill/>
        </p:spPr>
        <p:txBody>
          <a:bodyPr wrap="square" rtlCol="0">
            <a:spAutoFit/>
          </a:bodyPr>
          <a:lstStyle/>
          <a:p>
            <a:pPr algn="ctr"/>
            <a:r>
              <a:rPr lang="en-US" altLang="zh-CN" sz="2800" b="1" dirty="0">
                <a:solidFill>
                  <a:schemeClr val="bg1"/>
                </a:solidFill>
                <a:latin typeface="+mj-lt"/>
                <a:ea typeface="+mj-ea"/>
              </a:rPr>
              <a:t>2</a:t>
            </a:r>
            <a:endParaRPr lang="zh-CN" altLang="en-US" sz="2800" b="1" dirty="0">
              <a:solidFill>
                <a:schemeClr val="bg1"/>
              </a:solidFill>
              <a:latin typeface="+mj-lt"/>
              <a:ea typeface="+mj-ea"/>
            </a:endParaRPr>
          </a:p>
        </p:txBody>
      </p:sp>
      <p:sp>
        <p:nvSpPr>
          <p:cNvPr id="20" name="文本框 19">
            <a:extLst>
              <a:ext uri="{FF2B5EF4-FFF2-40B4-BE49-F238E27FC236}">
                <a16:creationId xmlns:a16="http://schemas.microsoft.com/office/drawing/2014/main" xmlns="" id="{15F0B2D7-9F6F-4C1F-954C-512F3E8C73E3}"/>
              </a:ext>
            </a:extLst>
          </p:cNvPr>
          <p:cNvSpPr txBox="1"/>
          <p:nvPr/>
        </p:nvSpPr>
        <p:spPr>
          <a:xfrm>
            <a:off x="6263426" y="3803648"/>
            <a:ext cx="298187" cy="523220"/>
          </a:xfrm>
          <a:prstGeom prst="rect">
            <a:avLst/>
          </a:prstGeom>
          <a:noFill/>
        </p:spPr>
        <p:txBody>
          <a:bodyPr wrap="square" rtlCol="0">
            <a:spAutoFit/>
          </a:bodyPr>
          <a:lstStyle/>
          <a:p>
            <a:pPr algn="ctr"/>
            <a:r>
              <a:rPr lang="en-US" altLang="zh-CN" sz="2800" b="1" dirty="0">
                <a:solidFill>
                  <a:schemeClr val="bg1"/>
                </a:solidFill>
                <a:latin typeface="+mj-lt"/>
                <a:ea typeface="+mj-ea"/>
              </a:rPr>
              <a:t>3</a:t>
            </a:r>
            <a:endParaRPr lang="zh-CN" altLang="en-US" sz="2800" b="1" dirty="0">
              <a:solidFill>
                <a:schemeClr val="bg1"/>
              </a:solidFill>
              <a:latin typeface="+mj-lt"/>
              <a:ea typeface="+mj-ea"/>
            </a:endParaRPr>
          </a:p>
        </p:txBody>
      </p:sp>
      <p:sp>
        <p:nvSpPr>
          <p:cNvPr id="21" name="文本框 20">
            <a:extLst>
              <a:ext uri="{FF2B5EF4-FFF2-40B4-BE49-F238E27FC236}">
                <a16:creationId xmlns:a16="http://schemas.microsoft.com/office/drawing/2014/main" xmlns="" id="{67A44593-9568-4A8E-B7E8-254510EF153B}"/>
              </a:ext>
            </a:extLst>
          </p:cNvPr>
          <p:cNvSpPr txBox="1"/>
          <p:nvPr/>
        </p:nvSpPr>
        <p:spPr>
          <a:xfrm>
            <a:off x="5629670" y="3803648"/>
            <a:ext cx="298187" cy="523220"/>
          </a:xfrm>
          <a:prstGeom prst="rect">
            <a:avLst/>
          </a:prstGeom>
          <a:noFill/>
        </p:spPr>
        <p:txBody>
          <a:bodyPr wrap="square" rtlCol="0">
            <a:spAutoFit/>
          </a:bodyPr>
          <a:lstStyle/>
          <a:p>
            <a:pPr algn="ctr"/>
            <a:r>
              <a:rPr lang="en-US" altLang="zh-CN" sz="2800" b="1" dirty="0">
                <a:solidFill>
                  <a:schemeClr val="bg1"/>
                </a:solidFill>
                <a:latin typeface="+mj-lt"/>
                <a:ea typeface="+mj-ea"/>
              </a:rPr>
              <a:t>4</a:t>
            </a:r>
            <a:endParaRPr lang="zh-CN" altLang="en-US" sz="2800" b="1" dirty="0">
              <a:solidFill>
                <a:schemeClr val="bg1"/>
              </a:solidFill>
              <a:latin typeface="+mj-lt"/>
              <a:ea typeface="+mj-ea"/>
            </a:endParaRPr>
          </a:p>
        </p:txBody>
      </p:sp>
      <p:sp>
        <p:nvSpPr>
          <p:cNvPr id="22" name="矩形: 圆角 21">
            <a:extLst>
              <a:ext uri="{FF2B5EF4-FFF2-40B4-BE49-F238E27FC236}">
                <a16:creationId xmlns:a16="http://schemas.microsoft.com/office/drawing/2014/main" xmlns="" id="{40E0C756-6C94-4497-B19A-10F201113E57}"/>
              </a:ext>
            </a:extLst>
          </p:cNvPr>
          <p:cNvSpPr/>
          <p:nvPr/>
        </p:nvSpPr>
        <p:spPr>
          <a:xfrm>
            <a:off x="1152291" y="1498392"/>
            <a:ext cx="1875390" cy="439690"/>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关键词</a:t>
            </a:r>
            <a:r>
              <a:rPr lang="en-US" altLang="zh-CN" dirty="0"/>
              <a:t>    </a:t>
            </a:r>
            <a:endParaRPr lang="zh-CN" altLang="en-US" dirty="0"/>
          </a:p>
        </p:txBody>
      </p:sp>
      <p:sp>
        <p:nvSpPr>
          <p:cNvPr id="26" name="矩形: 圆角 25">
            <a:extLst>
              <a:ext uri="{FF2B5EF4-FFF2-40B4-BE49-F238E27FC236}">
                <a16:creationId xmlns:a16="http://schemas.microsoft.com/office/drawing/2014/main" xmlns="" id="{E4E33152-58A5-44A0-BF5A-989E0B719B71}"/>
              </a:ext>
            </a:extLst>
          </p:cNvPr>
          <p:cNvSpPr/>
          <p:nvPr/>
        </p:nvSpPr>
        <p:spPr>
          <a:xfrm>
            <a:off x="9162816" y="1498392"/>
            <a:ext cx="1875390" cy="439690"/>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关键词</a:t>
            </a:r>
            <a:r>
              <a:rPr lang="en-US" altLang="zh-CN" dirty="0">
                <a:latin typeface="+mj-ea"/>
                <a:ea typeface="+mj-ea"/>
              </a:rPr>
              <a:t>  </a:t>
            </a:r>
            <a:r>
              <a:rPr lang="en-US" altLang="zh-CN" dirty="0"/>
              <a:t>  </a:t>
            </a:r>
            <a:endParaRPr lang="zh-CN" altLang="en-US" dirty="0"/>
          </a:p>
        </p:txBody>
      </p:sp>
      <p:sp>
        <p:nvSpPr>
          <p:cNvPr id="27" name="矩形: 圆角 26">
            <a:extLst>
              <a:ext uri="{FF2B5EF4-FFF2-40B4-BE49-F238E27FC236}">
                <a16:creationId xmlns:a16="http://schemas.microsoft.com/office/drawing/2014/main" xmlns="" id="{A16B8B7F-AF95-4B5E-8ADA-856D7D95F225}"/>
              </a:ext>
            </a:extLst>
          </p:cNvPr>
          <p:cNvSpPr/>
          <p:nvPr/>
        </p:nvSpPr>
        <p:spPr>
          <a:xfrm>
            <a:off x="1152291" y="3995127"/>
            <a:ext cx="1875390" cy="439690"/>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关键词</a:t>
            </a:r>
            <a:r>
              <a:rPr lang="en-US" altLang="zh-CN" dirty="0">
                <a:latin typeface="+mj-ea"/>
                <a:ea typeface="+mj-ea"/>
              </a:rPr>
              <a:t> </a:t>
            </a:r>
            <a:r>
              <a:rPr lang="en-US" altLang="zh-CN" dirty="0"/>
              <a:t>   </a:t>
            </a:r>
            <a:endParaRPr lang="zh-CN" altLang="en-US" dirty="0"/>
          </a:p>
        </p:txBody>
      </p:sp>
      <p:sp>
        <p:nvSpPr>
          <p:cNvPr id="28" name="矩形: 圆角 27">
            <a:extLst>
              <a:ext uri="{FF2B5EF4-FFF2-40B4-BE49-F238E27FC236}">
                <a16:creationId xmlns:a16="http://schemas.microsoft.com/office/drawing/2014/main" xmlns="" id="{15DD8B83-0644-4F89-90DF-1965D9FB81B3}"/>
              </a:ext>
            </a:extLst>
          </p:cNvPr>
          <p:cNvSpPr/>
          <p:nvPr/>
        </p:nvSpPr>
        <p:spPr>
          <a:xfrm>
            <a:off x="9162816" y="3995127"/>
            <a:ext cx="1875390" cy="439690"/>
          </a:xfrm>
          <a:prstGeom prst="roundRect">
            <a:avLst>
              <a:gd name="adj" fmla="val 5000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关键词</a:t>
            </a:r>
            <a:r>
              <a:rPr lang="en-US" altLang="zh-CN" dirty="0"/>
              <a:t>    </a:t>
            </a:r>
            <a:endParaRPr lang="zh-CN" altLang="en-US" dirty="0"/>
          </a:p>
        </p:txBody>
      </p:sp>
      <p:sp>
        <p:nvSpPr>
          <p:cNvPr id="29" name="椭圆 28">
            <a:extLst>
              <a:ext uri="{FF2B5EF4-FFF2-40B4-BE49-F238E27FC236}">
                <a16:creationId xmlns:a16="http://schemas.microsoft.com/office/drawing/2014/main" xmlns="" id="{B8B6B850-597C-40E6-A572-EE3CC3A0468C}"/>
              </a:ext>
            </a:extLst>
          </p:cNvPr>
          <p:cNvSpPr/>
          <p:nvPr/>
        </p:nvSpPr>
        <p:spPr>
          <a:xfrm>
            <a:off x="1169561" y="2244221"/>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F079B300-085F-48F2-A542-4B9C5C29F8C8}"/>
              </a:ext>
            </a:extLst>
          </p:cNvPr>
          <p:cNvSpPr txBox="1"/>
          <p:nvPr/>
        </p:nvSpPr>
        <p:spPr>
          <a:xfrm>
            <a:off x="1358714" y="2111605"/>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35" name="椭圆 34">
            <a:extLst>
              <a:ext uri="{FF2B5EF4-FFF2-40B4-BE49-F238E27FC236}">
                <a16:creationId xmlns:a16="http://schemas.microsoft.com/office/drawing/2014/main" xmlns="" id="{8C9F301F-C539-4476-A23A-5C7ED6865E95}"/>
              </a:ext>
            </a:extLst>
          </p:cNvPr>
          <p:cNvSpPr/>
          <p:nvPr/>
        </p:nvSpPr>
        <p:spPr>
          <a:xfrm>
            <a:off x="1169561" y="3047726"/>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27DD2DA8-AD31-4E16-901F-DE2FE2DAC5E5}"/>
              </a:ext>
            </a:extLst>
          </p:cNvPr>
          <p:cNvSpPr txBox="1"/>
          <p:nvPr/>
        </p:nvSpPr>
        <p:spPr>
          <a:xfrm>
            <a:off x="1358714" y="2915110"/>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39" name="椭圆 38">
            <a:extLst>
              <a:ext uri="{FF2B5EF4-FFF2-40B4-BE49-F238E27FC236}">
                <a16:creationId xmlns:a16="http://schemas.microsoft.com/office/drawing/2014/main" xmlns="" id="{588ECCDC-A18F-42FC-AA75-3EBBCA38C2A6}"/>
              </a:ext>
            </a:extLst>
          </p:cNvPr>
          <p:cNvSpPr/>
          <p:nvPr/>
        </p:nvSpPr>
        <p:spPr>
          <a:xfrm>
            <a:off x="6693088" y="2244221"/>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DEA5508D-B707-4625-8482-7ED53F4E35EA}"/>
              </a:ext>
            </a:extLst>
          </p:cNvPr>
          <p:cNvSpPr txBox="1"/>
          <p:nvPr/>
        </p:nvSpPr>
        <p:spPr>
          <a:xfrm>
            <a:off x="6882241" y="2111605"/>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41" name="椭圆 40">
            <a:extLst>
              <a:ext uri="{FF2B5EF4-FFF2-40B4-BE49-F238E27FC236}">
                <a16:creationId xmlns:a16="http://schemas.microsoft.com/office/drawing/2014/main" xmlns="" id="{17E5C31D-B8D0-4F49-81D8-0BA56AB3B270}"/>
              </a:ext>
            </a:extLst>
          </p:cNvPr>
          <p:cNvSpPr/>
          <p:nvPr/>
        </p:nvSpPr>
        <p:spPr>
          <a:xfrm>
            <a:off x="6693088" y="3047726"/>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xmlns="" id="{8A3397B1-AFE8-473A-A4AF-B5BB53764D92}"/>
              </a:ext>
            </a:extLst>
          </p:cNvPr>
          <p:cNvSpPr txBox="1"/>
          <p:nvPr/>
        </p:nvSpPr>
        <p:spPr>
          <a:xfrm>
            <a:off x="6882241" y="2915110"/>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44" name="椭圆 43">
            <a:extLst>
              <a:ext uri="{FF2B5EF4-FFF2-40B4-BE49-F238E27FC236}">
                <a16:creationId xmlns:a16="http://schemas.microsoft.com/office/drawing/2014/main" xmlns="" id="{5953C99F-1CF3-4B8F-BFAA-1DD49F291BF0}"/>
              </a:ext>
            </a:extLst>
          </p:cNvPr>
          <p:cNvSpPr/>
          <p:nvPr/>
        </p:nvSpPr>
        <p:spPr>
          <a:xfrm>
            <a:off x="1169561" y="4732915"/>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xmlns="" id="{70C04898-6C95-428F-8F60-604484E1FBAD}"/>
              </a:ext>
            </a:extLst>
          </p:cNvPr>
          <p:cNvSpPr txBox="1"/>
          <p:nvPr/>
        </p:nvSpPr>
        <p:spPr>
          <a:xfrm>
            <a:off x="1358714" y="4600299"/>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46" name="椭圆 45">
            <a:extLst>
              <a:ext uri="{FF2B5EF4-FFF2-40B4-BE49-F238E27FC236}">
                <a16:creationId xmlns:a16="http://schemas.microsoft.com/office/drawing/2014/main" xmlns="" id="{812C1C22-57C1-4B2E-A485-EF95BF134FBC}"/>
              </a:ext>
            </a:extLst>
          </p:cNvPr>
          <p:cNvSpPr/>
          <p:nvPr/>
        </p:nvSpPr>
        <p:spPr>
          <a:xfrm>
            <a:off x="1169561" y="5536420"/>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7E5C4C55-0AD5-4664-9BA3-D0AF7B575B0D}"/>
              </a:ext>
            </a:extLst>
          </p:cNvPr>
          <p:cNvSpPr txBox="1"/>
          <p:nvPr/>
        </p:nvSpPr>
        <p:spPr>
          <a:xfrm>
            <a:off x="1358714" y="5403804"/>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49" name="椭圆 48">
            <a:extLst>
              <a:ext uri="{FF2B5EF4-FFF2-40B4-BE49-F238E27FC236}">
                <a16:creationId xmlns:a16="http://schemas.microsoft.com/office/drawing/2014/main" xmlns="" id="{74662231-46BA-4CD7-BFF2-CC6CB99BE982}"/>
              </a:ext>
            </a:extLst>
          </p:cNvPr>
          <p:cNvSpPr/>
          <p:nvPr/>
        </p:nvSpPr>
        <p:spPr>
          <a:xfrm>
            <a:off x="6693088" y="4732915"/>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xmlns="" id="{6C66E64F-977C-4A34-B943-031BD33D5189}"/>
              </a:ext>
            </a:extLst>
          </p:cNvPr>
          <p:cNvSpPr txBox="1"/>
          <p:nvPr/>
        </p:nvSpPr>
        <p:spPr>
          <a:xfrm>
            <a:off x="6882241" y="4600299"/>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51" name="椭圆 50">
            <a:extLst>
              <a:ext uri="{FF2B5EF4-FFF2-40B4-BE49-F238E27FC236}">
                <a16:creationId xmlns:a16="http://schemas.microsoft.com/office/drawing/2014/main" xmlns="" id="{F04B326B-EC1B-47A4-80CB-2538BB238808}"/>
              </a:ext>
            </a:extLst>
          </p:cNvPr>
          <p:cNvSpPr/>
          <p:nvPr/>
        </p:nvSpPr>
        <p:spPr>
          <a:xfrm>
            <a:off x="6693088" y="5536420"/>
            <a:ext cx="92992" cy="9299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 id="{C529EBE1-F4B9-4F2B-8A36-BCE513C9A936}"/>
              </a:ext>
            </a:extLst>
          </p:cNvPr>
          <p:cNvSpPr txBox="1"/>
          <p:nvPr/>
        </p:nvSpPr>
        <p:spPr>
          <a:xfrm>
            <a:off x="6882241" y="5403804"/>
            <a:ext cx="4155965" cy="62831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请在这里输入你的正文内容  请在这里输入你的正文内容  请在这里输入你的正文内容</a:t>
            </a:r>
          </a:p>
        </p:txBody>
      </p:sp>
      <p:sp>
        <p:nvSpPr>
          <p:cNvPr id="14" name="内容占位符 13">
            <a:extLst>
              <a:ext uri="{FF2B5EF4-FFF2-40B4-BE49-F238E27FC236}">
                <a16:creationId xmlns:a16="http://schemas.microsoft.com/office/drawing/2014/main" xmlns="" id="{02D41BDC-C038-481B-9F10-3A058E2D34AA}"/>
              </a:ext>
            </a:extLst>
          </p:cNvPr>
          <p:cNvSpPr>
            <a:spLocks noGrp="1"/>
          </p:cNvSpPr>
          <p:nvPr>
            <p:ph sz="quarter" idx="10"/>
          </p:nvPr>
        </p:nvSpPr>
        <p:spPr/>
        <p:txBody>
          <a:bodyPr/>
          <a:lstStyle/>
          <a:p>
            <a:r>
              <a:rPr lang="zh-CN" altLang="en-US" dirty="0"/>
              <a:t>请在这里输入你的小标题</a:t>
            </a:r>
          </a:p>
        </p:txBody>
      </p:sp>
    </p:spTree>
    <p:extLst>
      <p:ext uri="{BB962C8B-B14F-4D97-AF65-F5344CB8AC3E}">
        <p14:creationId xmlns:p14="http://schemas.microsoft.com/office/powerpoint/2010/main" val="26057311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形 29">
            <a:extLst>
              <a:ext uri="{FF2B5EF4-FFF2-40B4-BE49-F238E27FC236}">
                <a16:creationId xmlns:a16="http://schemas.microsoft.com/office/drawing/2014/main" xmlns="" id="{4E9074D8-9A6E-438C-A27B-52CABBBF93F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329556" y="3424274"/>
            <a:ext cx="726448" cy="726448"/>
          </a:xfrm>
          <a:prstGeom prst="rect">
            <a:avLst/>
          </a:prstGeom>
        </p:spPr>
      </p:pic>
      <p:pic>
        <p:nvPicPr>
          <p:cNvPr id="14" name="图形 13">
            <a:extLst>
              <a:ext uri="{FF2B5EF4-FFF2-40B4-BE49-F238E27FC236}">
                <a16:creationId xmlns:a16="http://schemas.microsoft.com/office/drawing/2014/main" xmlns="" id="{3F0181B6-5C0C-412D-83D9-CA6F6A5F7A2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368322" y="1978173"/>
            <a:ext cx="627948" cy="627948"/>
          </a:xfrm>
          <a:prstGeom prst="rect">
            <a:avLst/>
          </a:prstGeom>
        </p:spPr>
      </p:pic>
      <p:pic>
        <p:nvPicPr>
          <p:cNvPr id="12" name="图形 11">
            <a:extLst>
              <a:ext uri="{FF2B5EF4-FFF2-40B4-BE49-F238E27FC236}">
                <a16:creationId xmlns:a16="http://schemas.microsoft.com/office/drawing/2014/main" xmlns="" id="{69368CA4-EEE9-41B7-8E04-20039965E29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198646" y="4987876"/>
            <a:ext cx="706211" cy="706211"/>
          </a:xfrm>
          <a:prstGeom prst="rect">
            <a:avLst/>
          </a:prstGeom>
        </p:spPr>
      </p:pic>
      <p:sp>
        <p:nvSpPr>
          <p:cNvPr id="6" name="椭圆 5">
            <a:extLst>
              <a:ext uri="{FF2B5EF4-FFF2-40B4-BE49-F238E27FC236}">
                <a16:creationId xmlns:a16="http://schemas.microsoft.com/office/drawing/2014/main" xmlns="" id="{AE3A1750-35CB-40C1-B07C-ACBD51B3AF0B}"/>
              </a:ext>
            </a:extLst>
          </p:cNvPr>
          <p:cNvSpPr/>
          <p:nvPr/>
        </p:nvSpPr>
        <p:spPr>
          <a:xfrm>
            <a:off x="4673600" y="2286000"/>
            <a:ext cx="2844800" cy="2844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ACD803F5-9605-48FA-BBE8-AD6D4563F832}"/>
              </a:ext>
            </a:extLst>
          </p:cNvPr>
          <p:cNvSpPr/>
          <p:nvPr/>
        </p:nvSpPr>
        <p:spPr>
          <a:xfrm>
            <a:off x="4559300" y="2171700"/>
            <a:ext cx="3073400" cy="3073400"/>
          </a:xfrm>
          <a:prstGeom prst="ellipse">
            <a:avLst/>
          </a:prstGeom>
          <a:noFill/>
          <a:ln w="127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片包含 屏幕截图&#10;&#10;已生成高可信度的说明">
            <a:extLst>
              <a:ext uri="{FF2B5EF4-FFF2-40B4-BE49-F238E27FC236}">
                <a16:creationId xmlns:a16="http://schemas.microsoft.com/office/drawing/2014/main" xmlns="" id="{1AADD2C7-51CA-4520-9F56-CB8DC6F09866}"/>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73700" y="2641600"/>
            <a:ext cx="1244600" cy="1244600"/>
          </a:xfrm>
          <a:prstGeom prst="rect">
            <a:avLst/>
          </a:prstGeom>
        </p:spPr>
      </p:pic>
      <p:sp>
        <p:nvSpPr>
          <p:cNvPr id="10" name="文本框 9">
            <a:extLst>
              <a:ext uri="{FF2B5EF4-FFF2-40B4-BE49-F238E27FC236}">
                <a16:creationId xmlns:a16="http://schemas.microsoft.com/office/drawing/2014/main" xmlns="" id="{0AC2746A-1531-4A33-A46C-CDCC2646A8B9}"/>
              </a:ext>
            </a:extLst>
          </p:cNvPr>
          <p:cNvSpPr txBox="1"/>
          <p:nvPr/>
        </p:nvSpPr>
        <p:spPr>
          <a:xfrm>
            <a:off x="4768850" y="3962400"/>
            <a:ext cx="2654300" cy="461665"/>
          </a:xfrm>
          <a:prstGeom prst="rect">
            <a:avLst/>
          </a:prstGeom>
          <a:noFill/>
        </p:spPr>
        <p:txBody>
          <a:bodyPr wrap="square" rtlCol="0">
            <a:spAutoFit/>
          </a:bodyPr>
          <a:lstStyle/>
          <a:p>
            <a:r>
              <a:rPr lang="zh-CN" altLang="en-US" sz="2400" dirty="0">
                <a:solidFill>
                  <a:schemeClr val="bg1"/>
                </a:solidFill>
                <a:latin typeface="+mj-ea"/>
                <a:ea typeface="+mj-ea"/>
              </a:rPr>
              <a:t>请在这里添加标题</a:t>
            </a:r>
          </a:p>
        </p:txBody>
      </p:sp>
      <p:pic>
        <p:nvPicPr>
          <p:cNvPr id="15" name="图形 14">
            <a:extLst>
              <a:ext uri="{FF2B5EF4-FFF2-40B4-BE49-F238E27FC236}">
                <a16:creationId xmlns:a16="http://schemas.microsoft.com/office/drawing/2014/main" xmlns="" id="{A40D707B-D6D5-47C5-A5F7-F5A168A41D7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177096" y="1930400"/>
            <a:ext cx="711200" cy="711200"/>
          </a:xfrm>
          <a:prstGeom prst="rect">
            <a:avLst/>
          </a:prstGeom>
        </p:spPr>
      </p:pic>
      <p:pic>
        <p:nvPicPr>
          <p:cNvPr id="17" name="图形 16">
            <a:extLst>
              <a:ext uri="{FF2B5EF4-FFF2-40B4-BE49-F238E27FC236}">
                <a16:creationId xmlns:a16="http://schemas.microsoft.com/office/drawing/2014/main" xmlns="" id="{9AD1070C-70E9-4B2F-9273-FCA4990236BE}"/>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3096642" y="3431096"/>
            <a:ext cx="872108" cy="872108"/>
          </a:xfrm>
          <a:prstGeom prst="rect">
            <a:avLst/>
          </a:prstGeom>
        </p:spPr>
      </p:pic>
      <p:sp>
        <p:nvSpPr>
          <p:cNvPr id="20" name="文本框 19">
            <a:extLst>
              <a:ext uri="{FF2B5EF4-FFF2-40B4-BE49-F238E27FC236}">
                <a16:creationId xmlns:a16="http://schemas.microsoft.com/office/drawing/2014/main" xmlns="" id="{88F9BE66-59E0-48C3-B8E4-06E5D8392357}"/>
              </a:ext>
            </a:extLst>
          </p:cNvPr>
          <p:cNvSpPr txBox="1"/>
          <p:nvPr/>
        </p:nvSpPr>
        <p:spPr>
          <a:xfrm>
            <a:off x="1282044" y="1836659"/>
            <a:ext cx="1819636" cy="338554"/>
          </a:xfrm>
          <a:prstGeom prst="rect">
            <a:avLst/>
          </a:prstGeom>
          <a:noFill/>
        </p:spPr>
        <p:txBody>
          <a:bodyPr wrap="square" rtlCol="0">
            <a:spAutoFit/>
          </a:bodyPr>
          <a:lstStyle/>
          <a:p>
            <a:pPr algn="r"/>
            <a:r>
              <a:rPr lang="zh-CN" altLang="en-US" sz="1600" dirty="0">
                <a:solidFill>
                  <a:schemeClr val="accent1"/>
                </a:solidFill>
                <a:latin typeface="+mj-ea"/>
                <a:ea typeface="+mj-ea"/>
              </a:rPr>
              <a:t>请在这里添加标题</a:t>
            </a:r>
            <a:endParaRPr lang="en-US" altLang="zh-CN" sz="1600" dirty="0">
              <a:solidFill>
                <a:schemeClr val="accent1"/>
              </a:solidFill>
              <a:latin typeface="+mj-ea"/>
              <a:ea typeface="+mj-ea"/>
            </a:endParaRPr>
          </a:p>
        </p:txBody>
      </p:sp>
      <p:sp>
        <p:nvSpPr>
          <p:cNvPr id="21" name="文本框 20">
            <a:extLst>
              <a:ext uri="{FF2B5EF4-FFF2-40B4-BE49-F238E27FC236}">
                <a16:creationId xmlns:a16="http://schemas.microsoft.com/office/drawing/2014/main" xmlns="" id="{B6269D48-02E1-4ACA-A2E5-256CC1732009}"/>
              </a:ext>
            </a:extLst>
          </p:cNvPr>
          <p:cNvSpPr txBox="1"/>
          <p:nvPr/>
        </p:nvSpPr>
        <p:spPr>
          <a:xfrm>
            <a:off x="356797" y="2149356"/>
            <a:ext cx="2744883" cy="590611"/>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a:p>
            <a:pPr algn="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p:txBody>
      </p:sp>
      <p:sp>
        <p:nvSpPr>
          <p:cNvPr id="24" name="文本框 23">
            <a:extLst>
              <a:ext uri="{FF2B5EF4-FFF2-40B4-BE49-F238E27FC236}">
                <a16:creationId xmlns:a16="http://schemas.microsoft.com/office/drawing/2014/main" xmlns="" id="{8A0A8EEE-20DD-4A9E-9FBD-FC8E14D03BFC}"/>
              </a:ext>
            </a:extLst>
          </p:cNvPr>
          <p:cNvSpPr txBox="1"/>
          <p:nvPr/>
        </p:nvSpPr>
        <p:spPr>
          <a:xfrm>
            <a:off x="1282044" y="3412657"/>
            <a:ext cx="1819636" cy="338554"/>
          </a:xfrm>
          <a:prstGeom prst="rect">
            <a:avLst/>
          </a:prstGeom>
          <a:noFill/>
        </p:spPr>
        <p:txBody>
          <a:bodyPr wrap="square" rtlCol="0">
            <a:spAutoFit/>
          </a:bodyPr>
          <a:lstStyle/>
          <a:p>
            <a:pPr algn="r"/>
            <a:r>
              <a:rPr lang="zh-CN" altLang="en-US" sz="1600" dirty="0">
                <a:solidFill>
                  <a:schemeClr val="accent1"/>
                </a:solidFill>
                <a:latin typeface="+mj-ea"/>
                <a:ea typeface="+mj-ea"/>
              </a:rPr>
              <a:t>请在这里添加标题</a:t>
            </a:r>
            <a:endParaRPr lang="en-US" altLang="zh-CN" sz="1600" dirty="0">
              <a:solidFill>
                <a:schemeClr val="accent1"/>
              </a:solidFill>
              <a:latin typeface="+mj-ea"/>
              <a:ea typeface="+mj-ea"/>
            </a:endParaRPr>
          </a:p>
        </p:txBody>
      </p:sp>
      <p:sp>
        <p:nvSpPr>
          <p:cNvPr id="25" name="文本框 24">
            <a:extLst>
              <a:ext uri="{FF2B5EF4-FFF2-40B4-BE49-F238E27FC236}">
                <a16:creationId xmlns:a16="http://schemas.microsoft.com/office/drawing/2014/main" xmlns="" id="{E47D11D5-8FC9-4293-9A74-4CABCFFFC492}"/>
              </a:ext>
            </a:extLst>
          </p:cNvPr>
          <p:cNvSpPr txBox="1"/>
          <p:nvPr/>
        </p:nvSpPr>
        <p:spPr>
          <a:xfrm>
            <a:off x="356797" y="3725354"/>
            <a:ext cx="2744883" cy="590611"/>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a:p>
            <a:pPr algn="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p:txBody>
      </p:sp>
      <p:sp>
        <p:nvSpPr>
          <p:cNvPr id="28" name="文本框 27">
            <a:extLst>
              <a:ext uri="{FF2B5EF4-FFF2-40B4-BE49-F238E27FC236}">
                <a16:creationId xmlns:a16="http://schemas.microsoft.com/office/drawing/2014/main" xmlns="" id="{EFD1B358-84E4-4A89-B594-5F8634FA70B7}"/>
              </a:ext>
            </a:extLst>
          </p:cNvPr>
          <p:cNvSpPr txBox="1"/>
          <p:nvPr/>
        </p:nvSpPr>
        <p:spPr>
          <a:xfrm>
            <a:off x="1282044" y="4879827"/>
            <a:ext cx="1819636" cy="338554"/>
          </a:xfrm>
          <a:prstGeom prst="rect">
            <a:avLst/>
          </a:prstGeom>
          <a:noFill/>
        </p:spPr>
        <p:txBody>
          <a:bodyPr wrap="square" rtlCol="0">
            <a:spAutoFit/>
          </a:bodyPr>
          <a:lstStyle/>
          <a:p>
            <a:pPr algn="r"/>
            <a:r>
              <a:rPr lang="zh-CN" altLang="en-US" sz="1600" dirty="0">
                <a:solidFill>
                  <a:schemeClr val="accent1"/>
                </a:solidFill>
                <a:latin typeface="+mj-ea"/>
                <a:ea typeface="+mj-ea"/>
              </a:rPr>
              <a:t>请在这里添加标题</a:t>
            </a:r>
            <a:endParaRPr lang="en-US" altLang="zh-CN" sz="1600" dirty="0">
              <a:solidFill>
                <a:schemeClr val="accent1"/>
              </a:solidFill>
              <a:latin typeface="+mj-ea"/>
              <a:ea typeface="+mj-ea"/>
            </a:endParaRPr>
          </a:p>
        </p:txBody>
      </p:sp>
      <p:sp>
        <p:nvSpPr>
          <p:cNvPr id="29" name="文本框 28">
            <a:extLst>
              <a:ext uri="{FF2B5EF4-FFF2-40B4-BE49-F238E27FC236}">
                <a16:creationId xmlns:a16="http://schemas.microsoft.com/office/drawing/2014/main" xmlns="" id="{5D84BC92-FEE6-4EAE-93AF-40D0874817FC}"/>
              </a:ext>
            </a:extLst>
          </p:cNvPr>
          <p:cNvSpPr txBox="1"/>
          <p:nvPr/>
        </p:nvSpPr>
        <p:spPr>
          <a:xfrm>
            <a:off x="356797" y="5192524"/>
            <a:ext cx="2744883" cy="590611"/>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a:p>
            <a:pPr algn="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p:txBody>
      </p:sp>
      <p:pic>
        <p:nvPicPr>
          <p:cNvPr id="40" name="图形 39">
            <a:extLst>
              <a:ext uri="{FF2B5EF4-FFF2-40B4-BE49-F238E27FC236}">
                <a16:creationId xmlns:a16="http://schemas.microsoft.com/office/drawing/2014/main" xmlns="" id="{B2CA0581-2142-4C58-91B5-6B27A3FDED5F}"/>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tretch>
            <a:fillRect/>
          </a:stretch>
        </p:blipFill>
        <p:spPr>
          <a:xfrm>
            <a:off x="8317553" y="4968875"/>
            <a:ext cx="725212" cy="725212"/>
          </a:xfrm>
          <a:prstGeom prst="rect">
            <a:avLst/>
          </a:prstGeom>
        </p:spPr>
      </p:pic>
      <p:sp>
        <p:nvSpPr>
          <p:cNvPr id="50" name="文本框 49">
            <a:extLst>
              <a:ext uri="{FF2B5EF4-FFF2-40B4-BE49-F238E27FC236}">
                <a16:creationId xmlns:a16="http://schemas.microsoft.com/office/drawing/2014/main" xmlns="" id="{EE9FC136-9EEF-40EE-A506-718935409875}"/>
              </a:ext>
            </a:extLst>
          </p:cNvPr>
          <p:cNvSpPr txBox="1"/>
          <p:nvPr/>
        </p:nvSpPr>
        <p:spPr>
          <a:xfrm>
            <a:off x="9033500" y="1836659"/>
            <a:ext cx="1819636" cy="338554"/>
          </a:xfrm>
          <a:prstGeom prst="rect">
            <a:avLst/>
          </a:prstGeom>
          <a:noFill/>
        </p:spPr>
        <p:txBody>
          <a:bodyPr wrap="square" rtlCol="0">
            <a:spAutoFit/>
          </a:bodyPr>
          <a:lstStyle/>
          <a:p>
            <a:r>
              <a:rPr lang="zh-CN" altLang="en-US" sz="1600" dirty="0">
                <a:solidFill>
                  <a:schemeClr val="accent1"/>
                </a:solidFill>
                <a:latin typeface="+mj-ea"/>
                <a:ea typeface="+mj-ea"/>
              </a:rPr>
              <a:t>请在这里添加标题</a:t>
            </a:r>
            <a:endParaRPr lang="en-US" altLang="zh-CN" sz="1600" dirty="0">
              <a:solidFill>
                <a:schemeClr val="accent1"/>
              </a:solidFill>
              <a:latin typeface="+mj-ea"/>
              <a:ea typeface="+mj-ea"/>
            </a:endParaRPr>
          </a:p>
        </p:txBody>
      </p:sp>
      <p:sp>
        <p:nvSpPr>
          <p:cNvPr id="51" name="文本框 50">
            <a:extLst>
              <a:ext uri="{FF2B5EF4-FFF2-40B4-BE49-F238E27FC236}">
                <a16:creationId xmlns:a16="http://schemas.microsoft.com/office/drawing/2014/main" xmlns="" id="{37CDF49C-78B7-4621-9E69-32CBCD7AEF72}"/>
              </a:ext>
            </a:extLst>
          </p:cNvPr>
          <p:cNvSpPr txBox="1"/>
          <p:nvPr/>
        </p:nvSpPr>
        <p:spPr>
          <a:xfrm>
            <a:off x="9022653" y="2149356"/>
            <a:ext cx="2744883" cy="590611"/>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a:p>
            <a:pP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p:txBody>
      </p:sp>
      <p:sp>
        <p:nvSpPr>
          <p:cNvPr id="48" name="文本框 47">
            <a:extLst>
              <a:ext uri="{FF2B5EF4-FFF2-40B4-BE49-F238E27FC236}">
                <a16:creationId xmlns:a16="http://schemas.microsoft.com/office/drawing/2014/main" xmlns="" id="{D62EABE3-4FD0-4804-B658-FA29CC73265F}"/>
              </a:ext>
            </a:extLst>
          </p:cNvPr>
          <p:cNvSpPr txBox="1"/>
          <p:nvPr/>
        </p:nvSpPr>
        <p:spPr>
          <a:xfrm>
            <a:off x="9033500" y="3412657"/>
            <a:ext cx="1819636" cy="338554"/>
          </a:xfrm>
          <a:prstGeom prst="rect">
            <a:avLst/>
          </a:prstGeom>
          <a:noFill/>
        </p:spPr>
        <p:txBody>
          <a:bodyPr wrap="square" rtlCol="0">
            <a:spAutoFit/>
          </a:bodyPr>
          <a:lstStyle/>
          <a:p>
            <a:r>
              <a:rPr lang="zh-CN" altLang="en-US" sz="1600" dirty="0">
                <a:solidFill>
                  <a:schemeClr val="accent1"/>
                </a:solidFill>
                <a:latin typeface="+mj-ea"/>
                <a:ea typeface="+mj-ea"/>
              </a:rPr>
              <a:t>请在这里添加标题</a:t>
            </a:r>
            <a:endParaRPr lang="en-US" altLang="zh-CN" sz="1600" dirty="0">
              <a:solidFill>
                <a:schemeClr val="accent1"/>
              </a:solidFill>
              <a:latin typeface="+mj-ea"/>
              <a:ea typeface="+mj-ea"/>
            </a:endParaRPr>
          </a:p>
        </p:txBody>
      </p:sp>
      <p:sp>
        <p:nvSpPr>
          <p:cNvPr id="49" name="文本框 48">
            <a:extLst>
              <a:ext uri="{FF2B5EF4-FFF2-40B4-BE49-F238E27FC236}">
                <a16:creationId xmlns:a16="http://schemas.microsoft.com/office/drawing/2014/main" xmlns="" id="{3C96F9FE-5EBB-4262-B1C0-81B6046F0A15}"/>
              </a:ext>
            </a:extLst>
          </p:cNvPr>
          <p:cNvSpPr txBox="1"/>
          <p:nvPr/>
        </p:nvSpPr>
        <p:spPr>
          <a:xfrm>
            <a:off x="9022653" y="3725354"/>
            <a:ext cx="2744883" cy="609398"/>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a:p>
            <a:pP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p:txBody>
      </p:sp>
      <p:sp>
        <p:nvSpPr>
          <p:cNvPr id="46" name="文本框 45">
            <a:extLst>
              <a:ext uri="{FF2B5EF4-FFF2-40B4-BE49-F238E27FC236}">
                <a16:creationId xmlns:a16="http://schemas.microsoft.com/office/drawing/2014/main" xmlns="" id="{0B5EF58A-64DC-487C-A7E8-CFFDDA6D3987}"/>
              </a:ext>
            </a:extLst>
          </p:cNvPr>
          <p:cNvSpPr txBox="1"/>
          <p:nvPr/>
        </p:nvSpPr>
        <p:spPr>
          <a:xfrm>
            <a:off x="9020800" y="4879827"/>
            <a:ext cx="1819636" cy="338554"/>
          </a:xfrm>
          <a:prstGeom prst="rect">
            <a:avLst/>
          </a:prstGeom>
          <a:noFill/>
        </p:spPr>
        <p:txBody>
          <a:bodyPr wrap="square" rtlCol="0">
            <a:spAutoFit/>
          </a:bodyPr>
          <a:lstStyle/>
          <a:p>
            <a:r>
              <a:rPr lang="zh-CN" altLang="en-US" sz="1600" dirty="0">
                <a:solidFill>
                  <a:schemeClr val="accent1"/>
                </a:solidFill>
                <a:latin typeface="+mj-ea"/>
                <a:ea typeface="+mj-ea"/>
              </a:rPr>
              <a:t>请在这里添加标题</a:t>
            </a:r>
            <a:endParaRPr lang="en-US" altLang="zh-CN" sz="1600" dirty="0">
              <a:solidFill>
                <a:schemeClr val="accent1"/>
              </a:solidFill>
              <a:latin typeface="+mj-ea"/>
              <a:ea typeface="+mj-ea"/>
            </a:endParaRPr>
          </a:p>
        </p:txBody>
      </p:sp>
      <p:sp>
        <p:nvSpPr>
          <p:cNvPr id="47" name="文本框 46">
            <a:extLst>
              <a:ext uri="{FF2B5EF4-FFF2-40B4-BE49-F238E27FC236}">
                <a16:creationId xmlns:a16="http://schemas.microsoft.com/office/drawing/2014/main" xmlns="" id="{D38F1E65-FB0A-4762-A873-195AFCADD1BB}"/>
              </a:ext>
            </a:extLst>
          </p:cNvPr>
          <p:cNvSpPr txBox="1"/>
          <p:nvPr/>
        </p:nvSpPr>
        <p:spPr>
          <a:xfrm>
            <a:off x="9022653" y="5192524"/>
            <a:ext cx="2744883" cy="609398"/>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a:p>
            <a:pPr>
              <a:lnSpc>
                <a:spcPct val="120000"/>
              </a:lnSpc>
            </a:pPr>
            <a:r>
              <a:rPr lang="zh-CN" altLang="en-US" sz="1400" dirty="0">
                <a:solidFill>
                  <a:schemeClr val="tx1">
                    <a:lumMod val="75000"/>
                    <a:lumOff val="25000"/>
                  </a:schemeClr>
                </a:solidFill>
              </a:rPr>
              <a:t>请在这里输入你组成的正文内容</a:t>
            </a:r>
            <a:endParaRPr lang="en-US" altLang="zh-CN" sz="1400" dirty="0">
              <a:solidFill>
                <a:schemeClr val="tx1">
                  <a:lumMod val="75000"/>
                  <a:lumOff val="25000"/>
                </a:schemeClr>
              </a:solidFill>
            </a:endParaRPr>
          </a:p>
        </p:txBody>
      </p:sp>
      <p:sp>
        <p:nvSpPr>
          <p:cNvPr id="8" name="内容占位符 7">
            <a:extLst>
              <a:ext uri="{FF2B5EF4-FFF2-40B4-BE49-F238E27FC236}">
                <a16:creationId xmlns:a16="http://schemas.microsoft.com/office/drawing/2014/main" xmlns="" id="{45A5560A-6253-44C0-9147-CBBF8B36D2AA}"/>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3722929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FFE1D48-E8FD-4855-9F1D-6EFA977AE1A9}"/>
              </a:ext>
            </a:extLst>
          </p:cNvPr>
          <p:cNvGrpSpPr/>
          <p:nvPr/>
        </p:nvGrpSpPr>
        <p:grpSpPr>
          <a:xfrm>
            <a:off x="10179638" y="159187"/>
            <a:ext cx="1748890" cy="450556"/>
            <a:chOff x="4283021" y="2279405"/>
            <a:chExt cx="7227351" cy="1861939"/>
          </a:xfrm>
        </p:grpSpPr>
        <p:sp>
          <p:nvSpPr>
            <p:cNvPr id="53" name="Freeform 9">
              <a:extLst>
                <a:ext uri="{FF2B5EF4-FFF2-40B4-BE49-F238E27FC236}">
                  <a16:creationId xmlns:a16="http://schemas.microsoft.com/office/drawing/2014/main" xmlns="" id="{7AF9BBA5-9ED5-4C33-99A9-00619159F2FC}"/>
                </a:ext>
              </a:extLst>
            </p:cNvPr>
            <p:cNvSpPr>
              <a:spLocks noEditPoints="1"/>
            </p:cNvSpPr>
            <p:nvPr/>
          </p:nvSpPr>
          <p:spPr bwMode="auto">
            <a:xfrm>
              <a:off x="4500018" y="2484397"/>
              <a:ext cx="906027" cy="913415"/>
            </a:xfrm>
            <a:custGeom>
              <a:avLst/>
              <a:gdLst>
                <a:gd name="T0" fmla="*/ 824 w 1038"/>
                <a:gd name="T1" fmla="*/ 586 h 1046"/>
                <a:gd name="T2" fmla="*/ 997 w 1038"/>
                <a:gd name="T3" fmla="*/ 460 h 1046"/>
                <a:gd name="T4" fmla="*/ 1015 w 1038"/>
                <a:gd name="T5" fmla="*/ 510 h 1046"/>
                <a:gd name="T6" fmla="*/ 697 w 1038"/>
                <a:gd name="T7" fmla="*/ 843 h 1046"/>
                <a:gd name="T8" fmla="*/ 652 w 1038"/>
                <a:gd name="T9" fmla="*/ 906 h 1046"/>
                <a:gd name="T10" fmla="*/ 586 w 1038"/>
                <a:gd name="T11" fmla="*/ 885 h 1046"/>
                <a:gd name="T12" fmla="*/ 648 w 1038"/>
                <a:gd name="T13" fmla="*/ 509 h 1046"/>
                <a:gd name="T14" fmla="*/ 545 w 1038"/>
                <a:gd name="T15" fmla="*/ 562 h 1046"/>
                <a:gd name="T16" fmla="*/ 448 w 1038"/>
                <a:gd name="T17" fmla="*/ 659 h 1046"/>
                <a:gd name="T18" fmla="*/ 345 w 1038"/>
                <a:gd name="T19" fmla="*/ 962 h 1046"/>
                <a:gd name="T20" fmla="*/ 211 w 1038"/>
                <a:gd name="T21" fmla="*/ 941 h 1046"/>
                <a:gd name="T22" fmla="*/ 103 w 1038"/>
                <a:gd name="T23" fmla="*/ 1028 h 1046"/>
                <a:gd name="T24" fmla="*/ 4 w 1038"/>
                <a:gd name="T25" fmla="*/ 1030 h 1046"/>
                <a:gd name="T26" fmla="*/ 9 w 1038"/>
                <a:gd name="T27" fmla="*/ 931 h 1046"/>
                <a:gd name="T28" fmla="*/ 340 w 1038"/>
                <a:gd name="T29" fmla="*/ 616 h 1046"/>
                <a:gd name="T30" fmla="*/ 334 w 1038"/>
                <a:gd name="T31" fmla="*/ 432 h 1046"/>
                <a:gd name="T32" fmla="*/ 167 w 1038"/>
                <a:gd name="T33" fmla="*/ 559 h 1046"/>
                <a:gd name="T34" fmla="*/ 74 w 1038"/>
                <a:gd name="T35" fmla="*/ 509 h 1046"/>
                <a:gd name="T36" fmla="*/ 210 w 1038"/>
                <a:gd name="T37" fmla="*/ 392 h 1046"/>
                <a:gd name="T38" fmla="*/ 339 w 1038"/>
                <a:gd name="T39" fmla="*/ 275 h 1046"/>
                <a:gd name="T40" fmla="*/ 321 w 1038"/>
                <a:gd name="T41" fmla="*/ 31 h 1046"/>
                <a:gd name="T42" fmla="*/ 396 w 1038"/>
                <a:gd name="T43" fmla="*/ 16 h 1046"/>
                <a:gd name="T44" fmla="*/ 582 w 1038"/>
                <a:gd name="T45" fmla="*/ 139 h 1046"/>
                <a:gd name="T46" fmla="*/ 572 w 1038"/>
                <a:gd name="T47" fmla="*/ 238 h 1046"/>
                <a:gd name="T48" fmla="*/ 437 w 1038"/>
                <a:gd name="T49" fmla="*/ 385 h 1046"/>
                <a:gd name="T50" fmla="*/ 486 w 1038"/>
                <a:gd name="T51" fmla="*/ 535 h 1046"/>
                <a:gd name="T52" fmla="*/ 728 w 1038"/>
                <a:gd name="T53" fmla="*/ 333 h 1046"/>
                <a:gd name="T54" fmla="*/ 990 w 1038"/>
                <a:gd name="T55" fmla="*/ 203 h 1046"/>
                <a:gd name="T56" fmla="*/ 741 w 1038"/>
                <a:gd name="T57" fmla="*/ 488 h 1046"/>
                <a:gd name="T58" fmla="*/ 703 w 1038"/>
                <a:gd name="T59" fmla="*/ 716 h 1046"/>
                <a:gd name="T60" fmla="*/ 326 w 1038"/>
                <a:gd name="T61" fmla="*/ 769 h 1046"/>
                <a:gd name="T62" fmla="*/ 251 w 1038"/>
                <a:gd name="T63" fmla="*/ 892 h 1046"/>
                <a:gd name="T64" fmla="*/ 312 w 1038"/>
                <a:gd name="T65" fmla="*/ 889 h 1046"/>
                <a:gd name="T66" fmla="*/ 522 w 1038"/>
                <a:gd name="T67" fmla="*/ 176 h 1046"/>
                <a:gd name="T68" fmla="*/ 451 w 1038"/>
                <a:gd name="T69" fmla="*/ 98 h 1046"/>
                <a:gd name="T70" fmla="*/ 522 w 1038"/>
                <a:gd name="T71" fmla="*/ 176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8" h="1046">
                  <a:moveTo>
                    <a:pt x="703" y="716"/>
                  </a:moveTo>
                  <a:cubicBezTo>
                    <a:pt x="746" y="670"/>
                    <a:pt x="783" y="626"/>
                    <a:pt x="824" y="586"/>
                  </a:cubicBezTo>
                  <a:cubicBezTo>
                    <a:pt x="859" y="551"/>
                    <a:pt x="897" y="518"/>
                    <a:pt x="936" y="487"/>
                  </a:cubicBezTo>
                  <a:cubicBezTo>
                    <a:pt x="953" y="474"/>
                    <a:pt x="976" y="467"/>
                    <a:pt x="997" y="460"/>
                  </a:cubicBezTo>
                  <a:cubicBezTo>
                    <a:pt x="1011" y="455"/>
                    <a:pt x="1026" y="457"/>
                    <a:pt x="1032" y="474"/>
                  </a:cubicBezTo>
                  <a:cubicBezTo>
                    <a:pt x="1038" y="491"/>
                    <a:pt x="1033" y="504"/>
                    <a:pt x="1015" y="510"/>
                  </a:cubicBezTo>
                  <a:cubicBezTo>
                    <a:pt x="939" y="536"/>
                    <a:pt x="883" y="589"/>
                    <a:pt x="836" y="650"/>
                  </a:cubicBezTo>
                  <a:cubicBezTo>
                    <a:pt x="788" y="713"/>
                    <a:pt x="742" y="778"/>
                    <a:pt x="697" y="843"/>
                  </a:cubicBezTo>
                  <a:cubicBezTo>
                    <a:pt x="686" y="858"/>
                    <a:pt x="681" y="877"/>
                    <a:pt x="672" y="892"/>
                  </a:cubicBezTo>
                  <a:cubicBezTo>
                    <a:pt x="668" y="899"/>
                    <a:pt x="659" y="905"/>
                    <a:pt x="652" y="906"/>
                  </a:cubicBezTo>
                  <a:cubicBezTo>
                    <a:pt x="639" y="908"/>
                    <a:pt x="626" y="905"/>
                    <a:pt x="613" y="906"/>
                  </a:cubicBezTo>
                  <a:cubicBezTo>
                    <a:pt x="598" y="907"/>
                    <a:pt x="590" y="899"/>
                    <a:pt x="586" y="885"/>
                  </a:cubicBezTo>
                  <a:cubicBezTo>
                    <a:pt x="575" y="848"/>
                    <a:pt x="576" y="810"/>
                    <a:pt x="585" y="773"/>
                  </a:cubicBezTo>
                  <a:cubicBezTo>
                    <a:pt x="604" y="685"/>
                    <a:pt x="626" y="597"/>
                    <a:pt x="648" y="509"/>
                  </a:cubicBezTo>
                  <a:cubicBezTo>
                    <a:pt x="650" y="500"/>
                    <a:pt x="652" y="491"/>
                    <a:pt x="651" y="480"/>
                  </a:cubicBezTo>
                  <a:cubicBezTo>
                    <a:pt x="615" y="507"/>
                    <a:pt x="580" y="534"/>
                    <a:pt x="545" y="562"/>
                  </a:cubicBezTo>
                  <a:cubicBezTo>
                    <a:pt x="516" y="586"/>
                    <a:pt x="487" y="610"/>
                    <a:pt x="459" y="635"/>
                  </a:cubicBezTo>
                  <a:cubicBezTo>
                    <a:pt x="453" y="640"/>
                    <a:pt x="449" y="651"/>
                    <a:pt x="448" y="659"/>
                  </a:cubicBezTo>
                  <a:cubicBezTo>
                    <a:pt x="446" y="730"/>
                    <a:pt x="447" y="800"/>
                    <a:pt x="443" y="870"/>
                  </a:cubicBezTo>
                  <a:cubicBezTo>
                    <a:pt x="440" y="927"/>
                    <a:pt x="401" y="961"/>
                    <a:pt x="345" y="962"/>
                  </a:cubicBezTo>
                  <a:cubicBezTo>
                    <a:pt x="340" y="962"/>
                    <a:pt x="333" y="962"/>
                    <a:pt x="329" y="959"/>
                  </a:cubicBezTo>
                  <a:cubicBezTo>
                    <a:pt x="292" y="938"/>
                    <a:pt x="251" y="938"/>
                    <a:pt x="211" y="941"/>
                  </a:cubicBezTo>
                  <a:cubicBezTo>
                    <a:pt x="202" y="941"/>
                    <a:pt x="193" y="946"/>
                    <a:pt x="186" y="952"/>
                  </a:cubicBezTo>
                  <a:cubicBezTo>
                    <a:pt x="158" y="976"/>
                    <a:pt x="130" y="1001"/>
                    <a:pt x="103" y="1028"/>
                  </a:cubicBezTo>
                  <a:cubicBezTo>
                    <a:pt x="89" y="1041"/>
                    <a:pt x="77" y="1046"/>
                    <a:pt x="58" y="1039"/>
                  </a:cubicBezTo>
                  <a:cubicBezTo>
                    <a:pt x="42" y="1033"/>
                    <a:pt x="24" y="1033"/>
                    <a:pt x="4" y="1030"/>
                  </a:cubicBezTo>
                  <a:cubicBezTo>
                    <a:pt x="2" y="1003"/>
                    <a:pt x="1" y="974"/>
                    <a:pt x="0" y="944"/>
                  </a:cubicBezTo>
                  <a:cubicBezTo>
                    <a:pt x="0" y="940"/>
                    <a:pt x="5" y="935"/>
                    <a:pt x="9" y="931"/>
                  </a:cubicBezTo>
                  <a:cubicBezTo>
                    <a:pt x="121" y="841"/>
                    <a:pt x="226" y="744"/>
                    <a:pt x="326" y="641"/>
                  </a:cubicBezTo>
                  <a:cubicBezTo>
                    <a:pt x="332" y="634"/>
                    <a:pt x="340" y="624"/>
                    <a:pt x="340" y="616"/>
                  </a:cubicBezTo>
                  <a:cubicBezTo>
                    <a:pt x="341" y="561"/>
                    <a:pt x="340" y="507"/>
                    <a:pt x="340" y="452"/>
                  </a:cubicBezTo>
                  <a:cubicBezTo>
                    <a:pt x="340" y="448"/>
                    <a:pt x="337" y="443"/>
                    <a:pt x="334" y="432"/>
                  </a:cubicBezTo>
                  <a:cubicBezTo>
                    <a:pt x="298" y="459"/>
                    <a:pt x="264" y="484"/>
                    <a:pt x="231" y="510"/>
                  </a:cubicBezTo>
                  <a:cubicBezTo>
                    <a:pt x="209" y="526"/>
                    <a:pt x="188" y="543"/>
                    <a:pt x="167" y="559"/>
                  </a:cubicBezTo>
                  <a:cubicBezTo>
                    <a:pt x="157" y="568"/>
                    <a:pt x="147" y="568"/>
                    <a:pt x="137" y="559"/>
                  </a:cubicBezTo>
                  <a:cubicBezTo>
                    <a:pt x="116" y="543"/>
                    <a:pt x="93" y="528"/>
                    <a:pt x="74" y="509"/>
                  </a:cubicBezTo>
                  <a:cubicBezTo>
                    <a:pt x="52" y="485"/>
                    <a:pt x="59" y="467"/>
                    <a:pt x="89" y="459"/>
                  </a:cubicBezTo>
                  <a:cubicBezTo>
                    <a:pt x="135" y="446"/>
                    <a:pt x="172" y="419"/>
                    <a:pt x="210" y="392"/>
                  </a:cubicBezTo>
                  <a:cubicBezTo>
                    <a:pt x="248" y="364"/>
                    <a:pt x="287" y="337"/>
                    <a:pt x="324" y="307"/>
                  </a:cubicBezTo>
                  <a:cubicBezTo>
                    <a:pt x="332" y="300"/>
                    <a:pt x="339" y="285"/>
                    <a:pt x="339" y="275"/>
                  </a:cubicBezTo>
                  <a:cubicBezTo>
                    <a:pt x="336" y="212"/>
                    <a:pt x="332" y="149"/>
                    <a:pt x="328" y="86"/>
                  </a:cubicBezTo>
                  <a:cubicBezTo>
                    <a:pt x="327" y="67"/>
                    <a:pt x="324" y="49"/>
                    <a:pt x="321" y="31"/>
                  </a:cubicBezTo>
                  <a:cubicBezTo>
                    <a:pt x="319" y="15"/>
                    <a:pt x="327" y="6"/>
                    <a:pt x="341" y="3"/>
                  </a:cubicBezTo>
                  <a:cubicBezTo>
                    <a:pt x="361" y="0"/>
                    <a:pt x="379" y="1"/>
                    <a:pt x="396" y="16"/>
                  </a:cubicBezTo>
                  <a:cubicBezTo>
                    <a:pt x="440" y="52"/>
                    <a:pt x="486" y="85"/>
                    <a:pt x="532" y="118"/>
                  </a:cubicBezTo>
                  <a:cubicBezTo>
                    <a:pt x="547" y="128"/>
                    <a:pt x="565" y="133"/>
                    <a:pt x="582" y="139"/>
                  </a:cubicBezTo>
                  <a:cubicBezTo>
                    <a:pt x="603" y="146"/>
                    <a:pt x="614" y="168"/>
                    <a:pt x="604" y="191"/>
                  </a:cubicBezTo>
                  <a:cubicBezTo>
                    <a:pt x="596" y="208"/>
                    <a:pt x="585" y="225"/>
                    <a:pt x="572" y="238"/>
                  </a:cubicBezTo>
                  <a:cubicBezTo>
                    <a:pt x="534" y="276"/>
                    <a:pt x="495" y="313"/>
                    <a:pt x="454" y="349"/>
                  </a:cubicBezTo>
                  <a:cubicBezTo>
                    <a:pt x="443" y="360"/>
                    <a:pt x="436" y="369"/>
                    <a:pt x="437" y="385"/>
                  </a:cubicBezTo>
                  <a:cubicBezTo>
                    <a:pt x="440" y="441"/>
                    <a:pt x="441" y="497"/>
                    <a:pt x="443" y="559"/>
                  </a:cubicBezTo>
                  <a:cubicBezTo>
                    <a:pt x="461" y="549"/>
                    <a:pt x="474" y="543"/>
                    <a:pt x="486" y="535"/>
                  </a:cubicBezTo>
                  <a:cubicBezTo>
                    <a:pt x="542" y="492"/>
                    <a:pt x="597" y="449"/>
                    <a:pt x="653" y="407"/>
                  </a:cubicBezTo>
                  <a:cubicBezTo>
                    <a:pt x="681" y="385"/>
                    <a:pt x="706" y="362"/>
                    <a:pt x="728" y="333"/>
                  </a:cubicBezTo>
                  <a:cubicBezTo>
                    <a:pt x="779" y="265"/>
                    <a:pt x="850" y="219"/>
                    <a:pt x="926" y="182"/>
                  </a:cubicBezTo>
                  <a:cubicBezTo>
                    <a:pt x="960" y="166"/>
                    <a:pt x="981" y="175"/>
                    <a:pt x="990" y="203"/>
                  </a:cubicBezTo>
                  <a:cubicBezTo>
                    <a:pt x="937" y="249"/>
                    <a:pt x="883" y="294"/>
                    <a:pt x="830" y="339"/>
                  </a:cubicBezTo>
                  <a:cubicBezTo>
                    <a:pt x="762" y="399"/>
                    <a:pt x="760" y="398"/>
                    <a:pt x="741" y="488"/>
                  </a:cubicBezTo>
                  <a:cubicBezTo>
                    <a:pt x="726" y="554"/>
                    <a:pt x="716" y="622"/>
                    <a:pt x="704" y="689"/>
                  </a:cubicBezTo>
                  <a:cubicBezTo>
                    <a:pt x="702" y="696"/>
                    <a:pt x="703" y="704"/>
                    <a:pt x="703" y="716"/>
                  </a:cubicBezTo>
                  <a:close/>
                  <a:moveTo>
                    <a:pt x="338" y="764"/>
                  </a:moveTo>
                  <a:cubicBezTo>
                    <a:pt x="332" y="766"/>
                    <a:pt x="328" y="767"/>
                    <a:pt x="326" y="769"/>
                  </a:cubicBezTo>
                  <a:cubicBezTo>
                    <a:pt x="297" y="804"/>
                    <a:pt x="268" y="840"/>
                    <a:pt x="241" y="876"/>
                  </a:cubicBezTo>
                  <a:cubicBezTo>
                    <a:pt x="239" y="878"/>
                    <a:pt x="247" y="892"/>
                    <a:pt x="251" y="892"/>
                  </a:cubicBezTo>
                  <a:cubicBezTo>
                    <a:pt x="267" y="895"/>
                    <a:pt x="284" y="896"/>
                    <a:pt x="300" y="896"/>
                  </a:cubicBezTo>
                  <a:cubicBezTo>
                    <a:pt x="304" y="896"/>
                    <a:pt x="310" y="892"/>
                    <a:pt x="312" y="889"/>
                  </a:cubicBezTo>
                  <a:cubicBezTo>
                    <a:pt x="326" y="850"/>
                    <a:pt x="345" y="811"/>
                    <a:pt x="338" y="764"/>
                  </a:cubicBezTo>
                  <a:close/>
                  <a:moveTo>
                    <a:pt x="522" y="176"/>
                  </a:moveTo>
                  <a:cubicBezTo>
                    <a:pt x="527" y="154"/>
                    <a:pt x="531" y="138"/>
                    <a:pt x="502" y="130"/>
                  </a:cubicBezTo>
                  <a:cubicBezTo>
                    <a:pt x="484" y="125"/>
                    <a:pt x="468" y="109"/>
                    <a:pt x="451" y="98"/>
                  </a:cubicBezTo>
                  <a:cubicBezTo>
                    <a:pt x="451" y="135"/>
                    <a:pt x="451" y="171"/>
                    <a:pt x="451" y="205"/>
                  </a:cubicBezTo>
                  <a:cubicBezTo>
                    <a:pt x="487" y="218"/>
                    <a:pt x="491" y="169"/>
                    <a:pt x="522" y="17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4" name="Freeform 10">
              <a:extLst>
                <a:ext uri="{FF2B5EF4-FFF2-40B4-BE49-F238E27FC236}">
                  <a16:creationId xmlns:a16="http://schemas.microsoft.com/office/drawing/2014/main" xmlns="" id="{C29371A7-812B-4015-8E5C-12BA572F7566}"/>
                </a:ext>
              </a:extLst>
            </p:cNvPr>
            <p:cNvSpPr>
              <a:spLocks/>
            </p:cNvSpPr>
            <p:nvPr/>
          </p:nvSpPr>
          <p:spPr bwMode="auto">
            <a:xfrm>
              <a:off x="8171035" y="2506558"/>
              <a:ext cx="816644" cy="973251"/>
            </a:xfrm>
            <a:custGeom>
              <a:avLst/>
              <a:gdLst>
                <a:gd name="T0" fmla="*/ 648 w 936"/>
                <a:gd name="T1" fmla="*/ 285 h 1115"/>
                <a:gd name="T2" fmla="*/ 692 w 936"/>
                <a:gd name="T3" fmla="*/ 275 h 1115"/>
                <a:gd name="T4" fmla="*/ 765 w 936"/>
                <a:gd name="T5" fmla="*/ 256 h 1115"/>
                <a:gd name="T6" fmla="*/ 819 w 936"/>
                <a:gd name="T7" fmla="*/ 296 h 1115"/>
                <a:gd name="T8" fmla="*/ 811 w 936"/>
                <a:gd name="T9" fmla="*/ 322 h 1115"/>
                <a:gd name="T10" fmla="*/ 788 w 936"/>
                <a:gd name="T11" fmla="*/ 355 h 1115"/>
                <a:gd name="T12" fmla="*/ 785 w 936"/>
                <a:gd name="T13" fmla="*/ 375 h 1115"/>
                <a:gd name="T14" fmla="*/ 805 w 936"/>
                <a:gd name="T15" fmla="*/ 375 h 1115"/>
                <a:gd name="T16" fmla="*/ 856 w 936"/>
                <a:gd name="T17" fmla="*/ 365 h 1115"/>
                <a:gd name="T18" fmla="*/ 917 w 936"/>
                <a:gd name="T19" fmla="*/ 390 h 1115"/>
                <a:gd name="T20" fmla="*/ 931 w 936"/>
                <a:gd name="T21" fmla="*/ 438 h 1115"/>
                <a:gd name="T22" fmla="*/ 917 w 936"/>
                <a:gd name="T23" fmla="*/ 569 h 1115"/>
                <a:gd name="T24" fmla="*/ 912 w 936"/>
                <a:gd name="T25" fmla="*/ 1029 h 1115"/>
                <a:gd name="T26" fmla="*/ 821 w 936"/>
                <a:gd name="T27" fmla="*/ 1098 h 1115"/>
                <a:gd name="T28" fmla="*/ 668 w 936"/>
                <a:gd name="T29" fmla="*/ 1016 h 1115"/>
                <a:gd name="T30" fmla="*/ 618 w 936"/>
                <a:gd name="T31" fmla="*/ 974 h 1115"/>
                <a:gd name="T32" fmla="*/ 610 w 936"/>
                <a:gd name="T33" fmla="*/ 958 h 1115"/>
                <a:gd name="T34" fmla="*/ 790 w 936"/>
                <a:gd name="T35" fmla="*/ 1008 h 1115"/>
                <a:gd name="T36" fmla="*/ 815 w 936"/>
                <a:gd name="T37" fmla="*/ 835 h 1115"/>
                <a:gd name="T38" fmla="*/ 831 w 936"/>
                <a:gd name="T39" fmla="*/ 468 h 1115"/>
                <a:gd name="T40" fmla="*/ 794 w 936"/>
                <a:gd name="T41" fmla="*/ 433 h 1115"/>
                <a:gd name="T42" fmla="*/ 741 w 936"/>
                <a:gd name="T43" fmla="*/ 448 h 1115"/>
                <a:gd name="T44" fmla="*/ 631 w 936"/>
                <a:gd name="T45" fmla="*/ 513 h 1115"/>
                <a:gd name="T46" fmla="*/ 386 w 936"/>
                <a:gd name="T47" fmla="*/ 671 h 1115"/>
                <a:gd name="T48" fmla="*/ 305 w 936"/>
                <a:gd name="T49" fmla="*/ 689 h 1115"/>
                <a:gd name="T50" fmla="*/ 273 w 936"/>
                <a:gd name="T51" fmla="*/ 670 h 1115"/>
                <a:gd name="T52" fmla="*/ 295 w 936"/>
                <a:gd name="T53" fmla="*/ 632 h 1115"/>
                <a:gd name="T54" fmla="*/ 393 w 936"/>
                <a:gd name="T55" fmla="*/ 587 h 1115"/>
                <a:gd name="T56" fmla="*/ 634 w 936"/>
                <a:gd name="T57" fmla="*/ 443 h 1115"/>
                <a:gd name="T58" fmla="*/ 717 w 936"/>
                <a:gd name="T59" fmla="*/ 340 h 1115"/>
                <a:gd name="T60" fmla="*/ 637 w 936"/>
                <a:gd name="T61" fmla="*/ 362 h 1115"/>
                <a:gd name="T62" fmla="*/ 459 w 936"/>
                <a:gd name="T63" fmla="*/ 457 h 1115"/>
                <a:gd name="T64" fmla="*/ 414 w 936"/>
                <a:gd name="T65" fmla="*/ 467 h 1115"/>
                <a:gd name="T66" fmla="*/ 402 w 936"/>
                <a:gd name="T67" fmla="*/ 439 h 1115"/>
                <a:gd name="T68" fmla="*/ 471 w 936"/>
                <a:gd name="T69" fmla="*/ 367 h 1115"/>
                <a:gd name="T70" fmla="*/ 785 w 936"/>
                <a:gd name="T71" fmla="*/ 119 h 1115"/>
                <a:gd name="T72" fmla="*/ 809 w 936"/>
                <a:gd name="T73" fmla="*/ 100 h 1115"/>
                <a:gd name="T74" fmla="*/ 807 w 936"/>
                <a:gd name="T75" fmla="*/ 95 h 1115"/>
                <a:gd name="T76" fmla="*/ 753 w 936"/>
                <a:gd name="T77" fmla="*/ 117 h 1115"/>
                <a:gd name="T78" fmla="*/ 427 w 936"/>
                <a:gd name="T79" fmla="*/ 302 h 1115"/>
                <a:gd name="T80" fmla="*/ 102 w 936"/>
                <a:gd name="T81" fmla="*/ 460 h 1115"/>
                <a:gd name="T82" fmla="*/ 74 w 936"/>
                <a:gd name="T83" fmla="*/ 469 h 1115"/>
                <a:gd name="T84" fmla="*/ 22 w 936"/>
                <a:gd name="T85" fmla="*/ 451 h 1115"/>
                <a:gd name="T86" fmla="*/ 0 w 936"/>
                <a:gd name="T87" fmla="*/ 392 h 1115"/>
                <a:gd name="T88" fmla="*/ 463 w 936"/>
                <a:gd name="T89" fmla="*/ 205 h 1115"/>
                <a:gd name="T90" fmla="*/ 784 w 936"/>
                <a:gd name="T91" fmla="*/ 54 h 1115"/>
                <a:gd name="T92" fmla="*/ 840 w 936"/>
                <a:gd name="T93" fmla="*/ 23 h 1115"/>
                <a:gd name="T94" fmla="*/ 887 w 936"/>
                <a:gd name="T95" fmla="*/ 4 h 1115"/>
                <a:gd name="T96" fmla="*/ 925 w 936"/>
                <a:gd name="T97" fmla="*/ 18 h 1115"/>
                <a:gd name="T98" fmla="*/ 910 w 936"/>
                <a:gd name="T99" fmla="*/ 65 h 1115"/>
                <a:gd name="T100" fmla="*/ 907 w 936"/>
                <a:gd name="T101" fmla="*/ 67 h 1115"/>
                <a:gd name="T102" fmla="*/ 663 w 936"/>
                <a:gd name="T103" fmla="*/ 255 h 1115"/>
                <a:gd name="T104" fmla="*/ 644 w 936"/>
                <a:gd name="T105" fmla="*/ 277 h 1115"/>
                <a:gd name="T106" fmla="*/ 648 w 936"/>
                <a:gd name="T107" fmla="*/ 285 h 1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36" h="1115">
                  <a:moveTo>
                    <a:pt x="648" y="285"/>
                  </a:moveTo>
                  <a:cubicBezTo>
                    <a:pt x="663" y="282"/>
                    <a:pt x="677" y="278"/>
                    <a:pt x="692" y="275"/>
                  </a:cubicBezTo>
                  <a:cubicBezTo>
                    <a:pt x="716" y="268"/>
                    <a:pt x="740" y="259"/>
                    <a:pt x="765" y="256"/>
                  </a:cubicBezTo>
                  <a:cubicBezTo>
                    <a:pt x="797" y="251"/>
                    <a:pt x="817" y="267"/>
                    <a:pt x="819" y="296"/>
                  </a:cubicBezTo>
                  <a:cubicBezTo>
                    <a:pt x="820" y="304"/>
                    <a:pt x="816" y="314"/>
                    <a:pt x="811" y="322"/>
                  </a:cubicBezTo>
                  <a:cubicBezTo>
                    <a:pt x="804" y="334"/>
                    <a:pt x="794" y="344"/>
                    <a:pt x="788" y="355"/>
                  </a:cubicBezTo>
                  <a:cubicBezTo>
                    <a:pt x="785" y="360"/>
                    <a:pt x="786" y="368"/>
                    <a:pt x="785" y="375"/>
                  </a:cubicBezTo>
                  <a:cubicBezTo>
                    <a:pt x="792" y="375"/>
                    <a:pt x="798" y="376"/>
                    <a:pt x="805" y="375"/>
                  </a:cubicBezTo>
                  <a:cubicBezTo>
                    <a:pt x="822" y="372"/>
                    <a:pt x="839" y="366"/>
                    <a:pt x="856" y="365"/>
                  </a:cubicBezTo>
                  <a:cubicBezTo>
                    <a:pt x="880" y="363"/>
                    <a:pt x="901" y="373"/>
                    <a:pt x="917" y="390"/>
                  </a:cubicBezTo>
                  <a:cubicBezTo>
                    <a:pt x="930" y="403"/>
                    <a:pt x="936" y="415"/>
                    <a:pt x="931" y="438"/>
                  </a:cubicBezTo>
                  <a:cubicBezTo>
                    <a:pt x="921" y="480"/>
                    <a:pt x="918" y="525"/>
                    <a:pt x="917" y="569"/>
                  </a:cubicBezTo>
                  <a:cubicBezTo>
                    <a:pt x="914" y="722"/>
                    <a:pt x="914" y="875"/>
                    <a:pt x="912" y="1029"/>
                  </a:cubicBezTo>
                  <a:cubicBezTo>
                    <a:pt x="912" y="1089"/>
                    <a:pt x="880" y="1115"/>
                    <a:pt x="821" y="1098"/>
                  </a:cubicBezTo>
                  <a:cubicBezTo>
                    <a:pt x="764" y="1083"/>
                    <a:pt x="716" y="1050"/>
                    <a:pt x="668" y="1016"/>
                  </a:cubicBezTo>
                  <a:cubicBezTo>
                    <a:pt x="651" y="1003"/>
                    <a:pt x="634" y="988"/>
                    <a:pt x="618" y="974"/>
                  </a:cubicBezTo>
                  <a:cubicBezTo>
                    <a:pt x="615" y="972"/>
                    <a:pt x="615" y="968"/>
                    <a:pt x="610" y="958"/>
                  </a:cubicBezTo>
                  <a:cubicBezTo>
                    <a:pt x="674" y="976"/>
                    <a:pt x="733" y="992"/>
                    <a:pt x="790" y="1008"/>
                  </a:cubicBezTo>
                  <a:cubicBezTo>
                    <a:pt x="799" y="947"/>
                    <a:pt x="802" y="890"/>
                    <a:pt x="815" y="835"/>
                  </a:cubicBezTo>
                  <a:cubicBezTo>
                    <a:pt x="842" y="713"/>
                    <a:pt x="834" y="591"/>
                    <a:pt x="831" y="468"/>
                  </a:cubicBezTo>
                  <a:cubicBezTo>
                    <a:pt x="830" y="442"/>
                    <a:pt x="819" y="431"/>
                    <a:pt x="794" y="433"/>
                  </a:cubicBezTo>
                  <a:cubicBezTo>
                    <a:pt x="776" y="435"/>
                    <a:pt x="757" y="440"/>
                    <a:pt x="741" y="448"/>
                  </a:cubicBezTo>
                  <a:cubicBezTo>
                    <a:pt x="704" y="468"/>
                    <a:pt x="667" y="490"/>
                    <a:pt x="631" y="513"/>
                  </a:cubicBezTo>
                  <a:cubicBezTo>
                    <a:pt x="549" y="565"/>
                    <a:pt x="467" y="617"/>
                    <a:pt x="386" y="671"/>
                  </a:cubicBezTo>
                  <a:cubicBezTo>
                    <a:pt x="360" y="687"/>
                    <a:pt x="333" y="690"/>
                    <a:pt x="305" y="689"/>
                  </a:cubicBezTo>
                  <a:cubicBezTo>
                    <a:pt x="292" y="688"/>
                    <a:pt x="275" y="687"/>
                    <a:pt x="273" y="670"/>
                  </a:cubicBezTo>
                  <a:cubicBezTo>
                    <a:pt x="271" y="654"/>
                    <a:pt x="278" y="640"/>
                    <a:pt x="295" y="632"/>
                  </a:cubicBezTo>
                  <a:cubicBezTo>
                    <a:pt x="328" y="617"/>
                    <a:pt x="361" y="603"/>
                    <a:pt x="393" y="587"/>
                  </a:cubicBezTo>
                  <a:cubicBezTo>
                    <a:pt x="478" y="548"/>
                    <a:pt x="560" y="502"/>
                    <a:pt x="634" y="443"/>
                  </a:cubicBezTo>
                  <a:cubicBezTo>
                    <a:pt x="675" y="410"/>
                    <a:pt x="703" y="376"/>
                    <a:pt x="717" y="340"/>
                  </a:cubicBezTo>
                  <a:cubicBezTo>
                    <a:pt x="688" y="348"/>
                    <a:pt x="660" y="350"/>
                    <a:pt x="637" y="362"/>
                  </a:cubicBezTo>
                  <a:cubicBezTo>
                    <a:pt x="577" y="392"/>
                    <a:pt x="519" y="426"/>
                    <a:pt x="459" y="457"/>
                  </a:cubicBezTo>
                  <a:cubicBezTo>
                    <a:pt x="446" y="464"/>
                    <a:pt x="429" y="468"/>
                    <a:pt x="414" y="467"/>
                  </a:cubicBezTo>
                  <a:cubicBezTo>
                    <a:pt x="395" y="466"/>
                    <a:pt x="390" y="453"/>
                    <a:pt x="402" y="439"/>
                  </a:cubicBezTo>
                  <a:cubicBezTo>
                    <a:pt x="423" y="413"/>
                    <a:pt x="445" y="388"/>
                    <a:pt x="471" y="367"/>
                  </a:cubicBezTo>
                  <a:cubicBezTo>
                    <a:pt x="575" y="284"/>
                    <a:pt x="680" y="202"/>
                    <a:pt x="785" y="119"/>
                  </a:cubicBezTo>
                  <a:cubicBezTo>
                    <a:pt x="793" y="113"/>
                    <a:pt x="801" y="106"/>
                    <a:pt x="809" y="100"/>
                  </a:cubicBezTo>
                  <a:cubicBezTo>
                    <a:pt x="809" y="98"/>
                    <a:pt x="808" y="96"/>
                    <a:pt x="807" y="95"/>
                  </a:cubicBezTo>
                  <a:cubicBezTo>
                    <a:pt x="789" y="102"/>
                    <a:pt x="770" y="108"/>
                    <a:pt x="753" y="117"/>
                  </a:cubicBezTo>
                  <a:cubicBezTo>
                    <a:pt x="644" y="179"/>
                    <a:pt x="536" y="241"/>
                    <a:pt x="427" y="302"/>
                  </a:cubicBezTo>
                  <a:cubicBezTo>
                    <a:pt x="322" y="362"/>
                    <a:pt x="216" y="418"/>
                    <a:pt x="102" y="460"/>
                  </a:cubicBezTo>
                  <a:cubicBezTo>
                    <a:pt x="93" y="463"/>
                    <a:pt x="83" y="466"/>
                    <a:pt x="74" y="469"/>
                  </a:cubicBezTo>
                  <a:cubicBezTo>
                    <a:pt x="52" y="478"/>
                    <a:pt x="33" y="469"/>
                    <a:pt x="22" y="451"/>
                  </a:cubicBezTo>
                  <a:cubicBezTo>
                    <a:pt x="12" y="433"/>
                    <a:pt x="7" y="412"/>
                    <a:pt x="0" y="392"/>
                  </a:cubicBezTo>
                  <a:cubicBezTo>
                    <a:pt x="164" y="342"/>
                    <a:pt x="313" y="272"/>
                    <a:pt x="463" y="205"/>
                  </a:cubicBezTo>
                  <a:cubicBezTo>
                    <a:pt x="571" y="157"/>
                    <a:pt x="677" y="105"/>
                    <a:pt x="784" y="54"/>
                  </a:cubicBezTo>
                  <a:cubicBezTo>
                    <a:pt x="803" y="45"/>
                    <a:pt x="821" y="33"/>
                    <a:pt x="840" y="23"/>
                  </a:cubicBezTo>
                  <a:cubicBezTo>
                    <a:pt x="855" y="16"/>
                    <a:pt x="871" y="8"/>
                    <a:pt x="887" y="4"/>
                  </a:cubicBezTo>
                  <a:cubicBezTo>
                    <a:pt x="901" y="0"/>
                    <a:pt x="917" y="0"/>
                    <a:pt x="925" y="18"/>
                  </a:cubicBezTo>
                  <a:cubicBezTo>
                    <a:pt x="932" y="35"/>
                    <a:pt x="925" y="56"/>
                    <a:pt x="910" y="65"/>
                  </a:cubicBezTo>
                  <a:cubicBezTo>
                    <a:pt x="909" y="66"/>
                    <a:pt x="908" y="67"/>
                    <a:pt x="907" y="67"/>
                  </a:cubicBezTo>
                  <a:cubicBezTo>
                    <a:pt x="825" y="130"/>
                    <a:pt x="744" y="192"/>
                    <a:pt x="663" y="255"/>
                  </a:cubicBezTo>
                  <a:cubicBezTo>
                    <a:pt x="656" y="261"/>
                    <a:pt x="650" y="269"/>
                    <a:pt x="644" y="277"/>
                  </a:cubicBezTo>
                  <a:cubicBezTo>
                    <a:pt x="646" y="280"/>
                    <a:pt x="647" y="283"/>
                    <a:pt x="648" y="285"/>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5" name="Freeform 11">
              <a:extLst>
                <a:ext uri="{FF2B5EF4-FFF2-40B4-BE49-F238E27FC236}">
                  <a16:creationId xmlns:a16="http://schemas.microsoft.com/office/drawing/2014/main" xmlns="" id="{D9090089-73BC-459A-A61E-90B424506FB1}"/>
                </a:ext>
              </a:extLst>
            </p:cNvPr>
            <p:cNvSpPr>
              <a:spLocks/>
            </p:cNvSpPr>
            <p:nvPr/>
          </p:nvSpPr>
          <p:spPr bwMode="auto">
            <a:xfrm>
              <a:off x="9413914" y="2493262"/>
              <a:ext cx="784510" cy="820707"/>
            </a:xfrm>
            <a:custGeom>
              <a:avLst/>
              <a:gdLst>
                <a:gd name="T0" fmla="*/ 199 w 899"/>
                <a:gd name="T1" fmla="*/ 923 h 940"/>
                <a:gd name="T2" fmla="*/ 416 w 899"/>
                <a:gd name="T3" fmla="*/ 779 h 940"/>
                <a:gd name="T4" fmla="*/ 502 w 899"/>
                <a:gd name="T5" fmla="*/ 660 h 940"/>
                <a:gd name="T6" fmla="*/ 498 w 899"/>
                <a:gd name="T7" fmla="*/ 655 h 940"/>
                <a:gd name="T8" fmla="*/ 460 w 899"/>
                <a:gd name="T9" fmla="*/ 666 h 940"/>
                <a:gd name="T10" fmla="*/ 208 w 899"/>
                <a:gd name="T11" fmla="*/ 778 h 940"/>
                <a:gd name="T12" fmla="*/ 145 w 899"/>
                <a:gd name="T13" fmla="*/ 780 h 940"/>
                <a:gd name="T14" fmla="*/ 15 w 899"/>
                <a:gd name="T15" fmla="*/ 704 h 940"/>
                <a:gd name="T16" fmla="*/ 9 w 899"/>
                <a:gd name="T17" fmla="*/ 642 h 940"/>
                <a:gd name="T18" fmla="*/ 51 w 899"/>
                <a:gd name="T19" fmla="*/ 630 h 940"/>
                <a:gd name="T20" fmla="*/ 329 w 899"/>
                <a:gd name="T21" fmla="*/ 611 h 940"/>
                <a:gd name="T22" fmla="*/ 543 w 899"/>
                <a:gd name="T23" fmla="*/ 520 h 940"/>
                <a:gd name="T24" fmla="*/ 564 w 899"/>
                <a:gd name="T25" fmla="*/ 494 h 940"/>
                <a:gd name="T26" fmla="*/ 589 w 899"/>
                <a:gd name="T27" fmla="*/ 163 h 940"/>
                <a:gd name="T28" fmla="*/ 601 w 899"/>
                <a:gd name="T29" fmla="*/ 58 h 940"/>
                <a:gd name="T30" fmla="*/ 623 w 899"/>
                <a:gd name="T31" fmla="*/ 25 h 940"/>
                <a:gd name="T32" fmla="*/ 684 w 899"/>
                <a:gd name="T33" fmla="*/ 25 h 940"/>
                <a:gd name="T34" fmla="*/ 776 w 899"/>
                <a:gd name="T35" fmla="*/ 199 h 940"/>
                <a:gd name="T36" fmla="*/ 747 w 899"/>
                <a:gd name="T37" fmla="*/ 268 h 940"/>
                <a:gd name="T38" fmla="*/ 740 w 899"/>
                <a:gd name="T39" fmla="*/ 276 h 940"/>
                <a:gd name="T40" fmla="*/ 676 w 899"/>
                <a:gd name="T41" fmla="*/ 448 h 940"/>
                <a:gd name="T42" fmla="*/ 676 w 899"/>
                <a:gd name="T43" fmla="*/ 463 h 940"/>
                <a:gd name="T44" fmla="*/ 697 w 899"/>
                <a:gd name="T45" fmla="*/ 475 h 940"/>
                <a:gd name="T46" fmla="*/ 761 w 899"/>
                <a:gd name="T47" fmla="*/ 442 h 940"/>
                <a:gd name="T48" fmla="*/ 844 w 899"/>
                <a:gd name="T49" fmla="*/ 399 h 940"/>
                <a:gd name="T50" fmla="*/ 885 w 899"/>
                <a:gd name="T51" fmla="*/ 399 h 940"/>
                <a:gd name="T52" fmla="*/ 888 w 899"/>
                <a:gd name="T53" fmla="*/ 446 h 940"/>
                <a:gd name="T54" fmla="*/ 824 w 899"/>
                <a:gd name="T55" fmla="*/ 500 h 940"/>
                <a:gd name="T56" fmla="*/ 661 w 899"/>
                <a:gd name="T57" fmla="*/ 572 h 940"/>
                <a:gd name="T58" fmla="*/ 643 w 899"/>
                <a:gd name="T59" fmla="*/ 591 h 940"/>
                <a:gd name="T60" fmla="*/ 537 w 899"/>
                <a:gd name="T61" fmla="*/ 763 h 940"/>
                <a:gd name="T62" fmla="*/ 445 w 899"/>
                <a:gd name="T63" fmla="*/ 874 h 940"/>
                <a:gd name="T64" fmla="*/ 292 w 899"/>
                <a:gd name="T65" fmla="*/ 939 h 940"/>
                <a:gd name="T66" fmla="*/ 222 w 899"/>
                <a:gd name="T67" fmla="*/ 939 h 940"/>
                <a:gd name="T68" fmla="*/ 199 w 899"/>
                <a:gd name="T69" fmla="*/ 930 h 940"/>
                <a:gd name="T70" fmla="*/ 199 w 899"/>
                <a:gd name="T71" fmla="*/ 923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9" h="940">
                  <a:moveTo>
                    <a:pt x="199" y="923"/>
                  </a:moveTo>
                  <a:cubicBezTo>
                    <a:pt x="280" y="888"/>
                    <a:pt x="361" y="852"/>
                    <a:pt x="416" y="779"/>
                  </a:cubicBezTo>
                  <a:cubicBezTo>
                    <a:pt x="445" y="739"/>
                    <a:pt x="473" y="700"/>
                    <a:pt x="502" y="660"/>
                  </a:cubicBezTo>
                  <a:cubicBezTo>
                    <a:pt x="500" y="659"/>
                    <a:pt x="499" y="657"/>
                    <a:pt x="498" y="655"/>
                  </a:cubicBezTo>
                  <a:cubicBezTo>
                    <a:pt x="485" y="659"/>
                    <a:pt x="472" y="661"/>
                    <a:pt x="460" y="666"/>
                  </a:cubicBezTo>
                  <a:cubicBezTo>
                    <a:pt x="376" y="702"/>
                    <a:pt x="291" y="739"/>
                    <a:pt x="208" y="778"/>
                  </a:cubicBezTo>
                  <a:cubicBezTo>
                    <a:pt x="186" y="788"/>
                    <a:pt x="165" y="791"/>
                    <a:pt x="145" y="780"/>
                  </a:cubicBezTo>
                  <a:cubicBezTo>
                    <a:pt x="101" y="756"/>
                    <a:pt x="58" y="730"/>
                    <a:pt x="15" y="704"/>
                  </a:cubicBezTo>
                  <a:cubicBezTo>
                    <a:pt x="3" y="696"/>
                    <a:pt x="0" y="657"/>
                    <a:pt x="9" y="642"/>
                  </a:cubicBezTo>
                  <a:cubicBezTo>
                    <a:pt x="19" y="623"/>
                    <a:pt x="35" y="627"/>
                    <a:pt x="51" y="630"/>
                  </a:cubicBezTo>
                  <a:cubicBezTo>
                    <a:pt x="146" y="651"/>
                    <a:pt x="237" y="637"/>
                    <a:pt x="329" y="611"/>
                  </a:cubicBezTo>
                  <a:cubicBezTo>
                    <a:pt x="404" y="590"/>
                    <a:pt x="476" y="560"/>
                    <a:pt x="543" y="520"/>
                  </a:cubicBezTo>
                  <a:cubicBezTo>
                    <a:pt x="553" y="515"/>
                    <a:pt x="562" y="504"/>
                    <a:pt x="564" y="494"/>
                  </a:cubicBezTo>
                  <a:cubicBezTo>
                    <a:pt x="593" y="385"/>
                    <a:pt x="599" y="275"/>
                    <a:pt x="589" y="163"/>
                  </a:cubicBezTo>
                  <a:cubicBezTo>
                    <a:pt x="586" y="128"/>
                    <a:pt x="586" y="92"/>
                    <a:pt x="601" y="58"/>
                  </a:cubicBezTo>
                  <a:cubicBezTo>
                    <a:pt x="607" y="46"/>
                    <a:pt x="614" y="34"/>
                    <a:pt x="623" y="25"/>
                  </a:cubicBezTo>
                  <a:cubicBezTo>
                    <a:pt x="647" y="0"/>
                    <a:pt x="660" y="0"/>
                    <a:pt x="684" y="25"/>
                  </a:cubicBezTo>
                  <a:cubicBezTo>
                    <a:pt x="730" y="75"/>
                    <a:pt x="762" y="133"/>
                    <a:pt x="776" y="199"/>
                  </a:cubicBezTo>
                  <a:cubicBezTo>
                    <a:pt x="783" y="227"/>
                    <a:pt x="775" y="253"/>
                    <a:pt x="747" y="268"/>
                  </a:cubicBezTo>
                  <a:cubicBezTo>
                    <a:pt x="744" y="270"/>
                    <a:pt x="741" y="273"/>
                    <a:pt x="740" y="276"/>
                  </a:cubicBezTo>
                  <a:cubicBezTo>
                    <a:pt x="714" y="331"/>
                    <a:pt x="685" y="386"/>
                    <a:pt x="676" y="448"/>
                  </a:cubicBezTo>
                  <a:cubicBezTo>
                    <a:pt x="675" y="453"/>
                    <a:pt x="675" y="458"/>
                    <a:pt x="676" y="463"/>
                  </a:cubicBezTo>
                  <a:cubicBezTo>
                    <a:pt x="677" y="477"/>
                    <a:pt x="683" y="482"/>
                    <a:pt x="697" y="475"/>
                  </a:cubicBezTo>
                  <a:cubicBezTo>
                    <a:pt x="718" y="464"/>
                    <a:pt x="740" y="453"/>
                    <a:pt x="761" y="442"/>
                  </a:cubicBezTo>
                  <a:cubicBezTo>
                    <a:pt x="789" y="428"/>
                    <a:pt x="816" y="413"/>
                    <a:pt x="844" y="399"/>
                  </a:cubicBezTo>
                  <a:cubicBezTo>
                    <a:pt x="857" y="393"/>
                    <a:pt x="873" y="386"/>
                    <a:pt x="885" y="399"/>
                  </a:cubicBezTo>
                  <a:cubicBezTo>
                    <a:pt x="899" y="413"/>
                    <a:pt x="897" y="430"/>
                    <a:pt x="888" y="446"/>
                  </a:cubicBezTo>
                  <a:cubicBezTo>
                    <a:pt x="873" y="472"/>
                    <a:pt x="851" y="488"/>
                    <a:pt x="824" y="500"/>
                  </a:cubicBezTo>
                  <a:cubicBezTo>
                    <a:pt x="769" y="523"/>
                    <a:pt x="715" y="547"/>
                    <a:pt x="661" y="572"/>
                  </a:cubicBezTo>
                  <a:cubicBezTo>
                    <a:pt x="653" y="575"/>
                    <a:pt x="647" y="584"/>
                    <a:pt x="643" y="591"/>
                  </a:cubicBezTo>
                  <a:cubicBezTo>
                    <a:pt x="607" y="648"/>
                    <a:pt x="575" y="708"/>
                    <a:pt x="537" y="763"/>
                  </a:cubicBezTo>
                  <a:cubicBezTo>
                    <a:pt x="510" y="803"/>
                    <a:pt x="478" y="839"/>
                    <a:pt x="445" y="874"/>
                  </a:cubicBezTo>
                  <a:cubicBezTo>
                    <a:pt x="404" y="918"/>
                    <a:pt x="350" y="934"/>
                    <a:pt x="292" y="939"/>
                  </a:cubicBezTo>
                  <a:cubicBezTo>
                    <a:pt x="268" y="940"/>
                    <a:pt x="245" y="940"/>
                    <a:pt x="222" y="939"/>
                  </a:cubicBezTo>
                  <a:cubicBezTo>
                    <a:pt x="214" y="939"/>
                    <a:pt x="207" y="933"/>
                    <a:pt x="199" y="930"/>
                  </a:cubicBezTo>
                  <a:cubicBezTo>
                    <a:pt x="199" y="928"/>
                    <a:pt x="199" y="925"/>
                    <a:pt x="199" y="923"/>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6" name="Freeform 12">
              <a:extLst>
                <a:ext uri="{FF2B5EF4-FFF2-40B4-BE49-F238E27FC236}">
                  <a16:creationId xmlns:a16="http://schemas.microsoft.com/office/drawing/2014/main" xmlns="" id="{E8585A77-E9DE-48CE-89E9-2E32D979C8AF}"/>
                </a:ext>
              </a:extLst>
            </p:cNvPr>
            <p:cNvSpPr>
              <a:spLocks/>
            </p:cNvSpPr>
            <p:nvPr/>
          </p:nvSpPr>
          <p:spPr bwMode="auto">
            <a:xfrm>
              <a:off x="7084393" y="2656517"/>
              <a:ext cx="664100" cy="614607"/>
            </a:xfrm>
            <a:custGeom>
              <a:avLst/>
              <a:gdLst>
                <a:gd name="T0" fmla="*/ 503 w 761"/>
                <a:gd name="T1" fmla="*/ 158 h 704"/>
                <a:gd name="T2" fmla="*/ 221 w 761"/>
                <a:gd name="T3" fmla="*/ 194 h 704"/>
                <a:gd name="T4" fmla="*/ 169 w 761"/>
                <a:gd name="T5" fmla="*/ 177 h 704"/>
                <a:gd name="T6" fmla="*/ 153 w 761"/>
                <a:gd name="T7" fmla="*/ 148 h 704"/>
                <a:gd name="T8" fmla="*/ 175 w 761"/>
                <a:gd name="T9" fmla="*/ 134 h 704"/>
                <a:gd name="T10" fmla="*/ 384 w 761"/>
                <a:gd name="T11" fmla="*/ 96 h 704"/>
                <a:gd name="T12" fmla="*/ 586 w 761"/>
                <a:gd name="T13" fmla="*/ 12 h 704"/>
                <a:gd name="T14" fmla="*/ 629 w 761"/>
                <a:gd name="T15" fmla="*/ 10 h 704"/>
                <a:gd name="T16" fmla="*/ 715 w 761"/>
                <a:gd name="T17" fmla="*/ 82 h 704"/>
                <a:gd name="T18" fmla="*/ 714 w 761"/>
                <a:gd name="T19" fmla="*/ 124 h 704"/>
                <a:gd name="T20" fmla="*/ 647 w 761"/>
                <a:gd name="T21" fmla="*/ 200 h 704"/>
                <a:gd name="T22" fmla="*/ 533 w 761"/>
                <a:gd name="T23" fmla="*/ 327 h 704"/>
                <a:gd name="T24" fmla="*/ 472 w 761"/>
                <a:gd name="T25" fmla="*/ 439 h 704"/>
                <a:gd name="T26" fmla="*/ 462 w 761"/>
                <a:gd name="T27" fmla="*/ 463 h 704"/>
                <a:gd name="T28" fmla="*/ 461 w 761"/>
                <a:gd name="T29" fmla="*/ 511 h 704"/>
                <a:gd name="T30" fmla="*/ 503 w 761"/>
                <a:gd name="T31" fmla="*/ 504 h 704"/>
                <a:gd name="T32" fmla="*/ 690 w 761"/>
                <a:gd name="T33" fmla="*/ 455 h 704"/>
                <a:gd name="T34" fmla="*/ 711 w 761"/>
                <a:gd name="T35" fmla="*/ 454 h 704"/>
                <a:gd name="T36" fmla="*/ 742 w 761"/>
                <a:gd name="T37" fmla="*/ 481 h 704"/>
                <a:gd name="T38" fmla="*/ 746 w 761"/>
                <a:gd name="T39" fmla="*/ 502 h 704"/>
                <a:gd name="T40" fmla="*/ 709 w 761"/>
                <a:gd name="T41" fmla="*/ 590 h 704"/>
                <a:gd name="T42" fmla="*/ 690 w 761"/>
                <a:gd name="T43" fmla="*/ 593 h 704"/>
                <a:gd name="T44" fmla="*/ 674 w 761"/>
                <a:gd name="T45" fmla="*/ 588 h 704"/>
                <a:gd name="T46" fmla="*/ 587 w 761"/>
                <a:gd name="T47" fmla="*/ 592 h 704"/>
                <a:gd name="T48" fmla="*/ 220 w 761"/>
                <a:gd name="T49" fmla="*/ 695 h 704"/>
                <a:gd name="T50" fmla="*/ 30 w 761"/>
                <a:gd name="T51" fmla="*/ 655 h 704"/>
                <a:gd name="T52" fmla="*/ 4 w 761"/>
                <a:gd name="T53" fmla="*/ 618 h 704"/>
                <a:gd name="T54" fmla="*/ 39 w 761"/>
                <a:gd name="T55" fmla="*/ 592 h 704"/>
                <a:gd name="T56" fmla="*/ 267 w 761"/>
                <a:gd name="T57" fmla="*/ 543 h 704"/>
                <a:gd name="T58" fmla="*/ 292 w 761"/>
                <a:gd name="T59" fmla="*/ 529 h 704"/>
                <a:gd name="T60" fmla="*/ 494 w 761"/>
                <a:gd name="T61" fmla="*/ 191 h 704"/>
                <a:gd name="T62" fmla="*/ 503 w 761"/>
                <a:gd name="T63" fmla="*/ 158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61" h="704">
                  <a:moveTo>
                    <a:pt x="503" y="158"/>
                  </a:moveTo>
                  <a:cubicBezTo>
                    <a:pt x="409" y="190"/>
                    <a:pt x="316" y="203"/>
                    <a:pt x="221" y="194"/>
                  </a:cubicBezTo>
                  <a:cubicBezTo>
                    <a:pt x="203" y="192"/>
                    <a:pt x="184" y="186"/>
                    <a:pt x="169" y="177"/>
                  </a:cubicBezTo>
                  <a:cubicBezTo>
                    <a:pt x="160" y="173"/>
                    <a:pt x="155" y="159"/>
                    <a:pt x="153" y="148"/>
                  </a:cubicBezTo>
                  <a:cubicBezTo>
                    <a:pt x="153" y="144"/>
                    <a:pt x="167" y="135"/>
                    <a:pt x="175" y="134"/>
                  </a:cubicBezTo>
                  <a:cubicBezTo>
                    <a:pt x="244" y="120"/>
                    <a:pt x="314" y="108"/>
                    <a:pt x="384" y="96"/>
                  </a:cubicBezTo>
                  <a:cubicBezTo>
                    <a:pt x="457" y="83"/>
                    <a:pt x="526" y="59"/>
                    <a:pt x="586" y="12"/>
                  </a:cubicBezTo>
                  <a:cubicBezTo>
                    <a:pt x="600" y="1"/>
                    <a:pt x="617" y="0"/>
                    <a:pt x="629" y="10"/>
                  </a:cubicBezTo>
                  <a:cubicBezTo>
                    <a:pt x="659" y="32"/>
                    <a:pt x="689" y="55"/>
                    <a:pt x="715" y="82"/>
                  </a:cubicBezTo>
                  <a:cubicBezTo>
                    <a:pt x="722" y="89"/>
                    <a:pt x="721" y="114"/>
                    <a:pt x="714" y="124"/>
                  </a:cubicBezTo>
                  <a:cubicBezTo>
                    <a:pt x="695" y="152"/>
                    <a:pt x="674" y="181"/>
                    <a:pt x="647" y="200"/>
                  </a:cubicBezTo>
                  <a:cubicBezTo>
                    <a:pt x="599" y="234"/>
                    <a:pt x="563" y="278"/>
                    <a:pt x="533" y="327"/>
                  </a:cubicBezTo>
                  <a:cubicBezTo>
                    <a:pt x="511" y="364"/>
                    <a:pt x="492" y="402"/>
                    <a:pt x="472" y="439"/>
                  </a:cubicBezTo>
                  <a:cubicBezTo>
                    <a:pt x="468" y="446"/>
                    <a:pt x="463" y="454"/>
                    <a:pt x="462" y="463"/>
                  </a:cubicBezTo>
                  <a:cubicBezTo>
                    <a:pt x="461" y="479"/>
                    <a:pt x="462" y="495"/>
                    <a:pt x="461" y="511"/>
                  </a:cubicBezTo>
                  <a:cubicBezTo>
                    <a:pt x="475" y="509"/>
                    <a:pt x="490" y="508"/>
                    <a:pt x="503" y="504"/>
                  </a:cubicBezTo>
                  <a:cubicBezTo>
                    <a:pt x="566" y="488"/>
                    <a:pt x="628" y="471"/>
                    <a:pt x="690" y="455"/>
                  </a:cubicBezTo>
                  <a:cubicBezTo>
                    <a:pt x="697" y="454"/>
                    <a:pt x="704" y="454"/>
                    <a:pt x="711" y="454"/>
                  </a:cubicBezTo>
                  <a:cubicBezTo>
                    <a:pt x="729" y="454"/>
                    <a:pt x="744" y="458"/>
                    <a:pt x="742" y="481"/>
                  </a:cubicBezTo>
                  <a:cubicBezTo>
                    <a:pt x="742" y="488"/>
                    <a:pt x="743" y="495"/>
                    <a:pt x="746" y="502"/>
                  </a:cubicBezTo>
                  <a:cubicBezTo>
                    <a:pt x="761" y="543"/>
                    <a:pt x="742" y="570"/>
                    <a:pt x="709" y="590"/>
                  </a:cubicBezTo>
                  <a:cubicBezTo>
                    <a:pt x="704" y="593"/>
                    <a:pt x="696" y="594"/>
                    <a:pt x="690" y="593"/>
                  </a:cubicBezTo>
                  <a:cubicBezTo>
                    <a:pt x="685" y="593"/>
                    <a:pt x="679" y="590"/>
                    <a:pt x="674" y="588"/>
                  </a:cubicBezTo>
                  <a:cubicBezTo>
                    <a:pt x="644" y="579"/>
                    <a:pt x="618" y="578"/>
                    <a:pt x="587" y="592"/>
                  </a:cubicBezTo>
                  <a:cubicBezTo>
                    <a:pt x="469" y="643"/>
                    <a:pt x="347" y="679"/>
                    <a:pt x="220" y="695"/>
                  </a:cubicBezTo>
                  <a:cubicBezTo>
                    <a:pt x="152" y="704"/>
                    <a:pt x="89" y="685"/>
                    <a:pt x="30" y="655"/>
                  </a:cubicBezTo>
                  <a:cubicBezTo>
                    <a:pt x="15" y="648"/>
                    <a:pt x="0" y="638"/>
                    <a:pt x="4" y="618"/>
                  </a:cubicBezTo>
                  <a:cubicBezTo>
                    <a:pt x="8" y="600"/>
                    <a:pt x="23" y="596"/>
                    <a:pt x="39" y="592"/>
                  </a:cubicBezTo>
                  <a:cubicBezTo>
                    <a:pt x="115" y="577"/>
                    <a:pt x="191" y="560"/>
                    <a:pt x="267" y="543"/>
                  </a:cubicBezTo>
                  <a:cubicBezTo>
                    <a:pt x="276" y="541"/>
                    <a:pt x="286" y="536"/>
                    <a:pt x="292" y="529"/>
                  </a:cubicBezTo>
                  <a:cubicBezTo>
                    <a:pt x="379" y="428"/>
                    <a:pt x="450" y="317"/>
                    <a:pt x="494" y="191"/>
                  </a:cubicBezTo>
                  <a:cubicBezTo>
                    <a:pt x="497" y="181"/>
                    <a:pt x="500" y="171"/>
                    <a:pt x="503" y="15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7" name="Freeform 13">
              <a:extLst>
                <a:ext uri="{FF2B5EF4-FFF2-40B4-BE49-F238E27FC236}">
                  <a16:creationId xmlns:a16="http://schemas.microsoft.com/office/drawing/2014/main" xmlns="" id="{ED7CC4DD-716C-4C29-9E8B-02573B43447B}"/>
                </a:ext>
              </a:extLst>
            </p:cNvPr>
            <p:cNvSpPr>
              <a:spLocks/>
            </p:cNvSpPr>
            <p:nvPr/>
          </p:nvSpPr>
          <p:spPr bwMode="auto">
            <a:xfrm>
              <a:off x="6030624" y="2677570"/>
              <a:ext cx="676658" cy="601310"/>
            </a:xfrm>
            <a:custGeom>
              <a:avLst/>
              <a:gdLst>
                <a:gd name="T0" fmla="*/ 775 w 775"/>
                <a:gd name="T1" fmla="*/ 59 h 689"/>
                <a:gd name="T2" fmla="*/ 491 w 775"/>
                <a:gd name="T3" fmla="*/ 423 h 689"/>
                <a:gd name="T4" fmla="*/ 600 w 775"/>
                <a:gd name="T5" fmla="*/ 367 h 689"/>
                <a:gd name="T6" fmla="*/ 638 w 775"/>
                <a:gd name="T7" fmla="*/ 373 h 689"/>
                <a:gd name="T8" fmla="*/ 647 w 775"/>
                <a:gd name="T9" fmla="*/ 410 h 689"/>
                <a:gd name="T10" fmla="*/ 613 w 775"/>
                <a:gd name="T11" fmla="*/ 444 h 689"/>
                <a:gd name="T12" fmla="*/ 247 w 775"/>
                <a:gd name="T13" fmla="*/ 649 h 689"/>
                <a:gd name="T14" fmla="*/ 164 w 775"/>
                <a:gd name="T15" fmla="*/ 675 h 689"/>
                <a:gd name="T16" fmla="*/ 27 w 775"/>
                <a:gd name="T17" fmla="*/ 637 h 689"/>
                <a:gd name="T18" fmla="*/ 8 w 775"/>
                <a:gd name="T19" fmla="*/ 599 h 689"/>
                <a:gd name="T20" fmla="*/ 51 w 775"/>
                <a:gd name="T21" fmla="*/ 569 h 689"/>
                <a:gd name="T22" fmla="*/ 209 w 775"/>
                <a:gd name="T23" fmla="*/ 544 h 689"/>
                <a:gd name="T24" fmla="*/ 229 w 775"/>
                <a:gd name="T25" fmla="*/ 533 h 689"/>
                <a:gd name="T26" fmla="*/ 375 w 775"/>
                <a:gd name="T27" fmla="*/ 379 h 689"/>
                <a:gd name="T28" fmla="*/ 543 w 775"/>
                <a:gd name="T29" fmla="*/ 212 h 689"/>
                <a:gd name="T30" fmla="*/ 588 w 775"/>
                <a:gd name="T31" fmla="*/ 155 h 689"/>
                <a:gd name="T32" fmla="*/ 584 w 775"/>
                <a:gd name="T33" fmla="*/ 147 h 689"/>
                <a:gd name="T34" fmla="*/ 506 w 775"/>
                <a:gd name="T35" fmla="*/ 160 h 689"/>
                <a:gd name="T36" fmla="*/ 366 w 775"/>
                <a:gd name="T37" fmla="*/ 245 h 689"/>
                <a:gd name="T38" fmla="*/ 330 w 775"/>
                <a:gd name="T39" fmla="*/ 254 h 689"/>
                <a:gd name="T40" fmla="*/ 239 w 775"/>
                <a:gd name="T41" fmla="*/ 132 h 689"/>
                <a:gd name="T42" fmla="*/ 239 w 775"/>
                <a:gd name="T43" fmla="*/ 97 h 689"/>
                <a:gd name="T44" fmla="*/ 253 w 775"/>
                <a:gd name="T45" fmla="*/ 97 h 689"/>
                <a:gd name="T46" fmla="*/ 357 w 775"/>
                <a:gd name="T47" fmla="*/ 88 h 689"/>
                <a:gd name="T48" fmla="*/ 643 w 775"/>
                <a:gd name="T49" fmla="*/ 8 h 689"/>
                <a:gd name="T50" fmla="*/ 692 w 775"/>
                <a:gd name="T51" fmla="*/ 4 h 689"/>
                <a:gd name="T52" fmla="*/ 775 w 775"/>
                <a:gd name="T53" fmla="*/ 5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5" h="689">
                  <a:moveTo>
                    <a:pt x="775" y="59"/>
                  </a:moveTo>
                  <a:cubicBezTo>
                    <a:pt x="655" y="159"/>
                    <a:pt x="545" y="265"/>
                    <a:pt x="491" y="423"/>
                  </a:cubicBezTo>
                  <a:cubicBezTo>
                    <a:pt x="522" y="387"/>
                    <a:pt x="561" y="376"/>
                    <a:pt x="600" y="367"/>
                  </a:cubicBezTo>
                  <a:cubicBezTo>
                    <a:pt x="612" y="365"/>
                    <a:pt x="627" y="368"/>
                    <a:pt x="638" y="373"/>
                  </a:cubicBezTo>
                  <a:cubicBezTo>
                    <a:pt x="655" y="380"/>
                    <a:pt x="659" y="395"/>
                    <a:pt x="647" y="410"/>
                  </a:cubicBezTo>
                  <a:cubicBezTo>
                    <a:pt x="638" y="422"/>
                    <a:pt x="626" y="435"/>
                    <a:pt x="613" y="444"/>
                  </a:cubicBezTo>
                  <a:cubicBezTo>
                    <a:pt x="498" y="525"/>
                    <a:pt x="379" y="599"/>
                    <a:pt x="247" y="649"/>
                  </a:cubicBezTo>
                  <a:cubicBezTo>
                    <a:pt x="220" y="660"/>
                    <a:pt x="192" y="667"/>
                    <a:pt x="164" y="675"/>
                  </a:cubicBezTo>
                  <a:cubicBezTo>
                    <a:pt x="111" y="689"/>
                    <a:pt x="69" y="661"/>
                    <a:pt x="27" y="637"/>
                  </a:cubicBezTo>
                  <a:cubicBezTo>
                    <a:pt x="15" y="629"/>
                    <a:pt x="0" y="618"/>
                    <a:pt x="8" y="599"/>
                  </a:cubicBezTo>
                  <a:cubicBezTo>
                    <a:pt x="15" y="580"/>
                    <a:pt x="31" y="569"/>
                    <a:pt x="51" y="569"/>
                  </a:cubicBezTo>
                  <a:cubicBezTo>
                    <a:pt x="105" y="571"/>
                    <a:pt x="158" y="560"/>
                    <a:pt x="209" y="544"/>
                  </a:cubicBezTo>
                  <a:cubicBezTo>
                    <a:pt x="216" y="542"/>
                    <a:pt x="224" y="538"/>
                    <a:pt x="229" y="533"/>
                  </a:cubicBezTo>
                  <a:cubicBezTo>
                    <a:pt x="278" y="481"/>
                    <a:pt x="325" y="429"/>
                    <a:pt x="375" y="379"/>
                  </a:cubicBezTo>
                  <a:cubicBezTo>
                    <a:pt x="430" y="322"/>
                    <a:pt x="488" y="268"/>
                    <a:pt x="543" y="212"/>
                  </a:cubicBezTo>
                  <a:cubicBezTo>
                    <a:pt x="560" y="195"/>
                    <a:pt x="573" y="174"/>
                    <a:pt x="588" y="155"/>
                  </a:cubicBezTo>
                  <a:cubicBezTo>
                    <a:pt x="587" y="152"/>
                    <a:pt x="585" y="150"/>
                    <a:pt x="584" y="147"/>
                  </a:cubicBezTo>
                  <a:cubicBezTo>
                    <a:pt x="558" y="151"/>
                    <a:pt x="531" y="153"/>
                    <a:pt x="506" y="160"/>
                  </a:cubicBezTo>
                  <a:cubicBezTo>
                    <a:pt x="452" y="175"/>
                    <a:pt x="405" y="206"/>
                    <a:pt x="366" y="245"/>
                  </a:cubicBezTo>
                  <a:cubicBezTo>
                    <a:pt x="354" y="257"/>
                    <a:pt x="345" y="258"/>
                    <a:pt x="330" y="254"/>
                  </a:cubicBezTo>
                  <a:cubicBezTo>
                    <a:pt x="276" y="239"/>
                    <a:pt x="242" y="194"/>
                    <a:pt x="239" y="132"/>
                  </a:cubicBezTo>
                  <a:cubicBezTo>
                    <a:pt x="238" y="121"/>
                    <a:pt x="239" y="109"/>
                    <a:pt x="239" y="97"/>
                  </a:cubicBezTo>
                  <a:cubicBezTo>
                    <a:pt x="245" y="97"/>
                    <a:pt x="249" y="96"/>
                    <a:pt x="253" y="97"/>
                  </a:cubicBezTo>
                  <a:cubicBezTo>
                    <a:pt x="289" y="113"/>
                    <a:pt x="323" y="101"/>
                    <a:pt x="357" y="88"/>
                  </a:cubicBezTo>
                  <a:cubicBezTo>
                    <a:pt x="450" y="52"/>
                    <a:pt x="545" y="25"/>
                    <a:pt x="643" y="8"/>
                  </a:cubicBezTo>
                  <a:cubicBezTo>
                    <a:pt x="659" y="6"/>
                    <a:pt x="676" y="5"/>
                    <a:pt x="692" y="4"/>
                  </a:cubicBezTo>
                  <a:cubicBezTo>
                    <a:pt x="733" y="0"/>
                    <a:pt x="758" y="23"/>
                    <a:pt x="775" y="5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8" name="Freeform 14">
              <a:extLst>
                <a:ext uri="{FF2B5EF4-FFF2-40B4-BE49-F238E27FC236}">
                  <a16:creationId xmlns:a16="http://schemas.microsoft.com/office/drawing/2014/main" xmlns="" id="{909288CE-76EF-4C59-81FD-B8B25C54CACB}"/>
                </a:ext>
              </a:extLst>
            </p:cNvPr>
            <p:cNvSpPr>
              <a:spLocks/>
            </p:cNvSpPr>
            <p:nvPr/>
          </p:nvSpPr>
          <p:spPr bwMode="auto">
            <a:xfrm>
              <a:off x="10854767" y="2279405"/>
              <a:ext cx="655605" cy="639723"/>
            </a:xfrm>
            <a:custGeom>
              <a:avLst/>
              <a:gdLst>
                <a:gd name="T0" fmla="*/ 497 w 751"/>
                <a:gd name="T1" fmla="*/ 286 h 733"/>
                <a:gd name="T2" fmla="*/ 632 w 751"/>
                <a:gd name="T3" fmla="*/ 224 h 733"/>
                <a:gd name="T4" fmla="*/ 705 w 751"/>
                <a:gd name="T5" fmla="*/ 208 h 733"/>
                <a:gd name="T6" fmla="*/ 739 w 751"/>
                <a:gd name="T7" fmla="*/ 253 h 733"/>
                <a:gd name="T8" fmla="*/ 683 w 751"/>
                <a:gd name="T9" fmla="*/ 364 h 733"/>
                <a:gd name="T10" fmla="*/ 563 w 751"/>
                <a:gd name="T11" fmla="*/ 520 h 733"/>
                <a:gd name="T12" fmla="*/ 470 w 751"/>
                <a:gd name="T13" fmla="*/ 561 h 733"/>
                <a:gd name="T14" fmla="*/ 449 w 751"/>
                <a:gd name="T15" fmla="*/ 554 h 733"/>
                <a:gd name="T16" fmla="*/ 506 w 751"/>
                <a:gd name="T17" fmla="*/ 479 h 733"/>
                <a:gd name="T18" fmla="*/ 529 w 751"/>
                <a:gd name="T19" fmla="*/ 412 h 733"/>
                <a:gd name="T20" fmla="*/ 529 w 751"/>
                <a:gd name="T21" fmla="*/ 385 h 733"/>
                <a:gd name="T22" fmla="*/ 572 w 751"/>
                <a:gd name="T23" fmla="*/ 400 h 733"/>
                <a:gd name="T24" fmla="*/ 642 w 751"/>
                <a:gd name="T25" fmla="*/ 276 h 733"/>
                <a:gd name="T26" fmla="*/ 611 w 751"/>
                <a:gd name="T27" fmla="*/ 285 h 733"/>
                <a:gd name="T28" fmla="*/ 542 w 751"/>
                <a:gd name="T29" fmla="*/ 313 h 733"/>
                <a:gd name="T30" fmla="*/ 365 w 751"/>
                <a:gd name="T31" fmla="*/ 483 h 733"/>
                <a:gd name="T32" fmla="*/ 403 w 751"/>
                <a:gd name="T33" fmla="*/ 514 h 733"/>
                <a:gd name="T34" fmla="*/ 430 w 751"/>
                <a:gd name="T35" fmla="*/ 584 h 733"/>
                <a:gd name="T36" fmla="*/ 411 w 751"/>
                <a:gd name="T37" fmla="*/ 601 h 733"/>
                <a:gd name="T38" fmla="*/ 371 w 751"/>
                <a:gd name="T39" fmla="*/ 584 h 733"/>
                <a:gd name="T40" fmla="*/ 349 w 751"/>
                <a:gd name="T41" fmla="*/ 556 h 733"/>
                <a:gd name="T42" fmla="*/ 304 w 751"/>
                <a:gd name="T43" fmla="*/ 555 h 733"/>
                <a:gd name="T44" fmla="*/ 220 w 751"/>
                <a:gd name="T45" fmla="*/ 635 h 733"/>
                <a:gd name="T46" fmla="*/ 189 w 751"/>
                <a:gd name="T47" fmla="*/ 644 h 733"/>
                <a:gd name="T48" fmla="*/ 188 w 751"/>
                <a:gd name="T49" fmla="*/ 639 h 733"/>
                <a:gd name="T50" fmla="*/ 282 w 751"/>
                <a:gd name="T51" fmla="*/ 507 h 733"/>
                <a:gd name="T52" fmla="*/ 288 w 751"/>
                <a:gd name="T53" fmla="*/ 487 h 733"/>
                <a:gd name="T54" fmla="*/ 269 w 751"/>
                <a:gd name="T55" fmla="*/ 489 h 733"/>
                <a:gd name="T56" fmla="*/ 108 w 751"/>
                <a:gd name="T57" fmla="*/ 619 h 733"/>
                <a:gd name="T58" fmla="*/ 97 w 751"/>
                <a:gd name="T59" fmla="*/ 667 h 733"/>
                <a:gd name="T60" fmla="*/ 85 w 751"/>
                <a:gd name="T61" fmla="*/ 714 h 733"/>
                <a:gd name="T62" fmla="*/ 52 w 751"/>
                <a:gd name="T63" fmla="*/ 723 h 733"/>
                <a:gd name="T64" fmla="*/ 27 w 751"/>
                <a:gd name="T65" fmla="*/ 691 h 733"/>
                <a:gd name="T66" fmla="*/ 3 w 751"/>
                <a:gd name="T67" fmla="*/ 499 h 733"/>
                <a:gd name="T68" fmla="*/ 31 w 751"/>
                <a:gd name="T69" fmla="*/ 457 h 733"/>
                <a:gd name="T70" fmla="*/ 87 w 751"/>
                <a:gd name="T71" fmla="*/ 478 h 733"/>
                <a:gd name="T72" fmla="*/ 92 w 751"/>
                <a:gd name="T73" fmla="*/ 557 h 733"/>
                <a:gd name="T74" fmla="*/ 191 w 751"/>
                <a:gd name="T75" fmla="*/ 495 h 733"/>
                <a:gd name="T76" fmla="*/ 156 w 751"/>
                <a:gd name="T77" fmla="*/ 464 h 733"/>
                <a:gd name="T78" fmla="*/ 154 w 751"/>
                <a:gd name="T79" fmla="*/ 437 h 733"/>
                <a:gd name="T80" fmla="*/ 156 w 751"/>
                <a:gd name="T81" fmla="*/ 420 h 733"/>
                <a:gd name="T82" fmla="*/ 136 w 751"/>
                <a:gd name="T83" fmla="*/ 338 h 733"/>
                <a:gd name="T84" fmla="*/ 137 w 751"/>
                <a:gd name="T85" fmla="*/ 309 h 733"/>
                <a:gd name="T86" fmla="*/ 165 w 751"/>
                <a:gd name="T87" fmla="*/ 313 h 733"/>
                <a:gd name="T88" fmla="*/ 200 w 751"/>
                <a:gd name="T89" fmla="*/ 344 h 733"/>
                <a:gd name="T90" fmla="*/ 244 w 751"/>
                <a:gd name="T91" fmla="*/ 440 h 733"/>
                <a:gd name="T92" fmla="*/ 394 w 751"/>
                <a:gd name="T93" fmla="*/ 310 h 733"/>
                <a:gd name="T94" fmla="*/ 341 w 751"/>
                <a:gd name="T95" fmla="*/ 330 h 733"/>
                <a:gd name="T96" fmla="*/ 304 w 751"/>
                <a:gd name="T97" fmla="*/ 368 h 733"/>
                <a:gd name="T98" fmla="*/ 277 w 751"/>
                <a:gd name="T99" fmla="*/ 380 h 733"/>
                <a:gd name="T100" fmla="*/ 272 w 751"/>
                <a:gd name="T101" fmla="*/ 375 h 733"/>
                <a:gd name="T102" fmla="*/ 307 w 751"/>
                <a:gd name="T103" fmla="*/ 309 h 733"/>
                <a:gd name="T104" fmla="*/ 220 w 751"/>
                <a:gd name="T105" fmla="*/ 281 h 733"/>
                <a:gd name="T106" fmla="*/ 221 w 751"/>
                <a:gd name="T107" fmla="*/ 274 h 733"/>
                <a:gd name="T108" fmla="*/ 347 w 751"/>
                <a:gd name="T109" fmla="*/ 246 h 733"/>
                <a:gd name="T110" fmla="*/ 389 w 751"/>
                <a:gd name="T111" fmla="*/ 221 h 733"/>
                <a:gd name="T112" fmla="*/ 497 w 751"/>
                <a:gd name="T113" fmla="*/ 28 h 733"/>
                <a:gd name="T114" fmla="*/ 554 w 751"/>
                <a:gd name="T115" fmla="*/ 11 h 733"/>
                <a:gd name="T116" fmla="*/ 559 w 751"/>
                <a:gd name="T117" fmla="*/ 70 h 733"/>
                <a:gd name="T118" fmla="*/ 450 w 751"/>
                <a:gd name="T119" fmla="*/ 215 h 733"/>
                <a:gd name="T120" fmla="*/ 461 w 751"/>
                <a:gd name="T121" fmla="*/ 258 h 733"/>
                <a:gd name="T122" fmla="*/ 497 w 751"/>
                <a:gd name="T123" fmla="*/ 286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1" h="733">
                  <a:moveTo>
                    <a:pt x="497" y="286"/>
                  </a:moveTo>
                  <a:cubicBezTo>
                    <a:pt x="541" y="266"/>
                    <a:pt x="586" y="243"/>
                    <a:pt x="632" y="224"/>
                  </a:cubicBezTo>
                  <a:cubicBezTo>
                    <a:pt x="655" y="215"/>
                    <a:pt x="680" y="210"/>
                    <a:pt x="705" y="208"/>
                  </a:cubicBezTo>
                  <a:cubicBezTo>
                    <a:pt x="737" y="206"/>
                    <a:pt x="751" y="224"/>
                    <a:pt x="739" y="253"/>
                  </a:cubicBezTo>
                  <a:cubicBezTo>
                    <a:pt x="724" y="292"/>
                    <a:pt x="706" y="330"/>
                    <a:pt x="683" y="364"/>
                  </a:cubicBezTo>
                  <a:cubicBezTo>
                    <a:pt x="646" y="418"/>
                    <a:pt x="605" y="469"/>
                    <a:pt x="563" y="520"/>
                  </a:cubicBezTo>
                  <a:cubicBezTo>
                    <a:pt x="540" y="547"/>
                    <a:pt x="505" y="556"/>
                    <a:pt x="470" y="561"/>
                  </a:cubicBezTo>
                  <a:cubicBezTo>
                    <a:pt x="464" y="561"/>
                    <a:pt x="458" y="557"/>
                    <a:pt x="449" y="554"/>
                  </a:cubicBezTo>
                  <a:cubicBezTo>
                    <a:pt x="469" y="527"/>
                    <a:pt x="486" y="503"/>
                    <a:pt x="506" y="479"/>
                  </a:cubicBezTo>
                  <a:cubicBezTo>
                    <a:pt x="523" y="459"/>
                    <a:pt x="532" y="438"/>
                    <a:pt x="529" y="412"/>
                  </a:cubicBezTo>
                  <a:cubicBezTo>
                    <a:pt x="528" y="404"/>
                    <a:pt x="529" y="396"/>
                    <a:pt x="529" y="385"/>
                  </a:cubicBezTo>
                  <a:cubicBezTo>
                    <a:pt x="544" y="390"/>
                    <a:pt x="557" y="395"/>
                    <a:pt x="572" y="400"/>
                  </a:cubicBezTo>
                  <a:cubicBezTo>
                    <a:pt x="595" y="361"/>
                    <a:pt x="617" y="321"/>
                    <a:pt x="642" y="276"/>
                  </a:cubicBezTo>
                  <a:cubicBezTo>
                    <a:pt x="627" y="280"/>
                    <a:pt x="619" y="282"/>
                    <a:pt x="611" y="285"/>
                  </a:cubicBezTo>
                  <a:cubicBezTo>
                    <a:pt x="588" y="294"/>
                    <a:pt x="566" y="307"/>
                    <a:pt x="542" y="313"/>
                  </a:cubicBezTo>
                  <a:cubicBezTo>
                    <a:pt x="452" y="337"/>
                    <a:pt x="408" y="409"/>
                    <a:pt x="365" y="483"/>
                  </a:cubicBezTo>
                  <a:cubicBezTo>
                    <a:pt x="377" y="493"/>
                    <a:pt x="391" y="502"/>
                    <a:pt x="403" y="514"/>
                  </a:cubicBezTo>
                  <a:cubicBezTo>
                    <a:pt x="423" y="533"/>
                    <a:pt x="434" y="555"/>
                    <a:pt x="430" y="584"/>
                  </a:cubicBezTo>
                  <a:cubicBezTo>
                    <a:pt x="428" y="597"/>
                    <a:pt x="422" y="603"/>
                    <a:pt x="411" y="601"/>
                  </a:cubicBezTo>
                  <a:cubicBezTo>
                    <a:pt x="397" y="597"/>
                    <a:pt x="382" y="592"/>
                    <a:pt x="371" y="584"/>
                  </a:cubicBezTo>
                  <a:cubicBezTo>
                    <a:pt x="361" y="578"/>
                    <a:pt x="355" y="566"/>
                    <a:pt x="349" y="556"/>
                  </a:cubicBezTo>
                  <a:cubicBezTo>
                    <a:pt x="329" y="525"/>
                    <a:pt x="326" y="523"/>
                    <a:pt x="304" y="555"/>
                  </a:cubicBezTo>
                  <a:cubicBezTo>
                    <a:pt x="281" y="588"/>
                    <a:pt x="253" y="614"/>
                    <a:pt x="220" y="635"/>
                  </a:cubicBezTo>
                  <a:cubicBezTo>
                    <a:pt x="211" y="641"/>
                    <a:pt x="199" y="641"/>
                    <a:pt x="189" y="644"/>
                  </a:cubicBezTo>
                  <a:cubicBezTo>
                    <a:pt x="189" y="642"/>
                    <a:pt x="188" y="641"/>
                    <a:pt x="188" y="639"/>
                  </a:cubicBezTo>
                  <a:cubicBezTo>
                    <a:pt x="219" y="595"/>
                    <a:pt x="251" y="551"/>
                    <a:pt x="282" y="507"/>
                  </a:cubicBezTo>
                  <a:cubicBezTo>
                    <a:pt x="286" y="501"/>
                    <a:pt x="286" y="494"/>
                    <a:pt x="288" y="487"/>
                  </a:cubicBezTo>
                  <a:cubicBezTo>
                    <a:pt x="282" y="487"/>
                    <a:pt x="274" y="486"/>
                    <a:pt x="269" y="489"/>
                  </a:cubicBezTo>
                  <a:cubicBezTo>
                    <a:pt x="205" y="520"/>
                    <a:pt x="152" y="564"/>
                    <a:pt x="108" y="619"/>
                  </a:cubicBezTo>
                  <a:cubicBezTo>
                    <a:pt x="98" y="630"/>
                    <a:pt x="100" y="651"/>
                    <a:pt x="97" y="667"/>
                  </a:cubicBezTo>
                  <a:cubicBezTo>
                    <a:pt x="93" y="683"/>
                    <a:pt x="91" y="699"/>
                    <a:pt x="85" y="714"/>
                  </a:cubicBezTo>
                  <a:cubicBezTo>
                    <a:pt x="79" y="730"/>
                    <a:pt x="65" y="733"/>
                    <a:pt x="52" y="723"/>
                  </a:cubicBezTo>
                  <a:cubicBezTo>
                    <a:pt x="42" y="714"/>
                    <a:pt x="31" y="703"/>
                    <a:pt x="27" y="691"/>
                  </a:cubicBezTo>
                  <a:cubicBezTo>
                    <a:pt x="5" y="629"/>
                    <a:pt x="0" y="564"/>
                    <a:pt x="3" y="499"/>
                  </a:cubicBezTo>
                  <a:cubicBezTo>
                    <a:pt x="4" y="479"/>
                    <a:pt x="10" y="457"/>
                    <a:pt x="31" y="457"/>
                  </a:cubicBezTo>
                  <a:cubicBezTo>
                    <a:pt x="50" y="456"/>
                    <a:pt x="78" y="464"/>
                    <a:pt x="87" y="478"/>
                  </a:cubicBezTo>
                  <a:cubicBezTo>
                    <a:pt x="100" y="498"/>
                    <a:pt x="102" y="527"/>
                    <a:pt x="92" y="557"/>
                  </a:cubicBezTo>
                  <a:cubicBezTo>
                    <a:pt x="125" y="537"/>
                    <a:pt x="158" y="516"/>
                    <a:pt x="191" y="495"/>
                  </a:cubicBezTo>
                  <a:cubicBezTo>
                    <a:pt x="178" y="484"/>
                    <a:pt x="166" y="475"/>
                    <a:pt x="156" y="464"/>
                  </a:cubicBezTo>
                  <a:cubicBezTo>
                    <a:pt x="149" y="457"/>
                    <a:pt x="142" y="448"/>
                    <a:pt x="154" y="437"/>
                  </a:cubicBezTo>
                  <a:cubicBezTo>
                    <a:pt x="157" y="434"/>
                    <a:pt x="157" y="425"/>
                    <a:pt x="156" y="420"/>
                  </a:cubicBezTo>
                  <a:cubicBezTo>
                    <a:pt x="149" y="392"/>
                    <a:pt x="141" y="365"/>
                    <a:pt x="136" y="338"/>
                  </a:cubicBezTo>
                  <a:cubicBezTo>
                    <a:pt x="134" y="329"/>
                    <a:pt x="137" y="319"/>
                    <a:pt x="137" y="309"/>
                  </a:cubicBezTo>
                  <a:cubicBezTo>
                    <a:pt x="147" y="310"/>
                    <a:pt x="158" y="308"/>
                    <a:pt x="165" y="313"/>
                  </a:cubicBezTo>
                  <a:cubicBezTo>
                    <a:pt x="178" y="321"/>
                    <a:pt x="192" y="331"/>
                    <a:pt x="200" y="344"/>
                  </a:cubicBezTo>
                  <a:cubicBezTo>
                    <a:pt x="216" y="374"/>
                    <a:pt x="229" y="406"/>
                    <a:pt x="244" y="440"/>
                  </a:cubicBezTo>
                  <a:cubicBezTo>
                    <a:pt x="292" y="445"/>
                    <a:pt x="394" y="361"/>
                    <a:pt x="394" y="310"/>
                  </a:cubicBezTo>
                  <a:cubicBezTo>
                    <a:pt x="373" y="309"/>
                    <a:pt x="355" y="315"/>
                    <a:pt x="341" y="330"/>
                  </a:cubicBezTo>
                  <a:cubicBezTo>
                    <a:pt x="329" y="343"/>
                    <a:pt x="317" y="357"/>
                    <a:pt x="304" y="368"/>
                  </a:cubicBezTo>
                  <a:cubicBezTo>
                    <a:pt x="296" y="374"/>
                    <a:pt x="286" y="377"/>
                    <a:pt x="277" y="380"/>
                  </a:cubicBezTo>
                  <a:cubicBezTo>
                    <a:pt x="275" y="379"/>
                    <a:pt x="273" y="377"/>
                    <a:pt x="272" y="375"/>
                  </a:cubicBezTo>
                  <a:cubicBezTo>
                    <a:pt x="283" y="353"/>
                    <a:pt x="295" y="331"/>
                    <a:pt x="307" y="309"/>
                  </a:cubicBezTo>
                  <a:cubicBezTo>
                    <a:pt x="279" y="300"/>
                    <a:pt x="249" y="291"/>
                    <a:pt x="220" y="281"/>
                  </a:cubicBezTo>
                  <a:cubicBezTo>
                    <a:pt x="220" y="279"/>
                    <a:pt x="220" y="277"/>
                    <a:pt x="221" y="274"/>
                  </a:cubicBezTo>
                  <a:cubicBezTo>
                    <a:pt x="261" y="255"/>
                    <a:pt x="303" y="246"/>
                    <a:pt x="347" y="246"/>
                  </a:cubicBezTo>
                  <a:cubicBezTo>
                    <a:pt x="369" y="247"/>
                    <a:pt x="379" y="240"/>
                    <a:pt x="389" y="221"/>
                  </a:cubicBezTo>
                  <a:cubicBezTo>
                    <a:pt x="424" y="156"/>
                    <a:pt x="460" y="92"/>
                    <a:pt x="497" y="28"/>
                  </a:cubicBezTo>
                  <a:cubicBezTo>
                    <a:pt x="508" y="8"/>
                    <a:pt x="537" y="0"/>
                    <a:pt x="554" y="11"/>
                  </a:cubicBezTo>
                  <a:cubicBezTo>
                    <a:pt x="570" y="21"/>
                    <a:pt x="573" y="50"/>
                    <a:pt x="559" y="70"/>
                  </a:cubicBezTo>
                  <a:cubicBezTo>
                    <a:pt x="523" y="119"/>
                    <a:pt x="487" y="167"/>
                    <a:pt x="450" y="215"/>
                  </a:cubicBezTo>
                  <a:cubicBezTo>
                    <a:pt x="435" y="236"/>
                    <a:pt x="437" y="245"/>
                    <a:pt x="461" y="258"/>
                  </a:cubicBezTo>
                  <a:cubicBezTo>
                    <a:pt x="474" y="265"/>
                    <a:pt x="485" y="276"/>
                    <a:pt x="497" y="28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59" name="Freeform 15">
              <a:extLst>
                <a:ext uri="{FF2B5EF4-FFF2-40B4-BE49-F238E27FC236}">
                  <a16:creationId xmlns:a16="http://schemas.microsoft.com/office/drawing/2014/main" xmlns="" id="{E9F0022B-7237-49FB-8A7C-D76D6AF28311}"/>
                </a:ext>
              </a:extLst>
            </p:cNvPr>
            <p:cNvSpPr>
              <a:spLocks/>
            </p:cNvSpPr>
            <p:nvPr/>
          </p:nvSpPr>
          <p:spPr bwMode="auto">
            <a:xfrm>
              <a:off x="10856614" y="2949785"/>
              <a:ext cx="607219" cy="595401"/>
            </a:xfrm>
            <a:custGeom>
              <a:avLst/>
              <a:gdLst>
                <a:gd name="T0" fmla="*/ 0 w 696"/>
                <a:gd name="T1" fmla="*/ 479 h 682"/>
                <a:gd name="T2" fmla="*/ 270 w 696"/>
                <a:gd name="T3" fmla="*/ 523 h 682"/>
                <a:gd name="T4" fmla="*/ 300 w 696"/>
                <a:gd name="T5" fmla="*/ 274 h 682"/>
                <a:gd name="T6" fmla="*/ 94 w 696"/>
                <a:gd name="T7" fmla="*/ 235 h 682"/>
                <a:gd name="T8" fmla="*/ 203 w 696"/>
                <a:gd name="T9" fmla="*/ 172 h 682"/>
                <a:gd name="T10" fmla="*/ 301 w 696"/>
                <a:gd name="T11" fmla="*/ 126 h 682"/>
                <a:gd name="T12" fmla="*/ 318 w 696"/>
                <a:gd name="T13" fmla="*/ 105 h 682"/>
                <a:gd name="T14" fmla="*/ 329 w 696"/>
                <a:gd name="T15" fmla="*/ 61 h 682"/>
                <a:gd name="T16" fmla="*/ 361 w 696"/>
                <a:gd name="T17" fmla="*/ 54 h 682"/>
                <a:gd name="T18" fmla="*/ 390 w 696"/>
                <a:gd name="T19" fmla="*/ 92 h 682"/>
                <a:gd name="T20" fmla="*/ 587 w 696"/>
                <a:gd name="T21" fmla="*/ 14 h 682"/>
                <a:gd name="T22" fmla="*/ 623 w 696"/>
                <a:gd name="T23" fmla="*/ 3 h 682"/>
                <a:gd name="T24" fmla="*/ 694 w 696"/>
                <a:gd name="T25" fmla="*/ 64 h 682"/>
                <a:gd name="T26" fmla="*/ 394 w 696"/>
                <a:gd name="T27" fmla="*/ 243 h 682"/>
                <a:gd name="T28" fmla="*/ 381 w 696"/>
                <a:gd name="T29" fmla="*/ 266 h 682"/>
                <a:gd name="T30" fmla="*/ 372 w 696"/>
                <a:gd name="T31" fmla="*/ 579 h 682"/>
                <a:gd name="T32" fmla="*/ 319 w 696"/>
                <a:gd name="T33" fmla="*/ 678 h 682"/>
                <a:gd name="T34" fmla="*/ 293 w 696"/>
                <a:gd name="T35" fmla="*/ 677 h 682"/>
                <a:gd name="T36" fmla="*/ 41 w 696"/>
                <a:gd name="T37" fmla="*/ 522 h 682"/>
                <a:gd name="T38" fmla="*/ 0 w 696"/>
                <a:gd name="T39" fmla="*/ 47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6" h="682">
                  <a:moveTo>
                    <a:pt x="0" y="479"/>
                  </a:moveTo>
                  <a:cubicBezTo>
                    <a:pt x="87" y="517"/>
                    <a:pt x="177" y="519"/>
                    <a:pt x="270" y="523"/>
                  </a:cubicBezTo>
                  <a:cubicBezTo>
                    <a:pt x="280" y="440"/>
                    <a:pt x="290" y="358"/>
                    <a:pt x="300" y="274"/>
                  </a:cubicBezTo>
                  <a:cubicBezTo>
                    <a:pt x="228" y="282"/>
                    <a:pt x="159" y="289"/>
                    <a:pt x="94" y="235"/>
                  </a:cubicBezTo>
                  <a:cubicBezTo>
                    <a:pt x="132" y="212"/>
                    <a:pt x="167" y="191"/>
                    <a:pt x="203" y="172"/>
                  </a:cubicBezTo>
                  <a:cubicBezTo>
                    <a:pt x="235" y="155"/>
                    <a:pt x="269" y="142"/>
                    <a:pt x="301" y="126"/>
                  </a:cubicBezTo>
                  <a:cubicBezTo>
                    <a:pt x="309" y="123"/>
                    <a:pt x="315" y="113"/>
                    <a:pt x="318" y="105"/>
                  </a:cubicBezTo>
                  <a:cubicBezTo>
                    <a:pt x="323" y="91"/>
                    <a:pt x="324" y="75"/>
                    <a:pt x="329" y="61"/>
                  </a:cubicBezTo>
                  <a:cubicBezTo>
                    <a:pt x="336" y="42"/>
                    <a:pt x="348" y="40"/>
                    <a:pt x="361" y="54"/>
                  </a:cubicBezTo>
                  <a:cubicBezTo>
                    <a:pt x="372" y="65"/>
                    <a:pt x="380" y="79"/>
                    <a:pt x="390" y="92"/>
                  </a:cubicBezTo>
                  <a:cubicBezTo>
                    <a:pt x="455" y="66"/>
                    <a:pt x="521" y="40"/>
                    <a:pt x="587" y="14"/>
                  </a:cubicBezTo>
                  <a:cubicBezTo>
                    <a:pt x="599" y="9"/>
                    <a:pt x="611" y="3"/>
                    <a:pt x="623" y="3"/>
                  </a:cubicBezTo>
                  <a:cubicBezTo>
                    <a:pt x="660" y="0"/>
                    <a:pt x="696" y="23"/>
                    <a:pt x="694" y="64"/>
                  </a:cubicBezTo>
                  <a:cubicBezTo>
                    <a:pt x="599" y="136"/>
                    <a:pt x="501" y="197"/>
                    <a:pt x="394" y="243"/>
                  </a:cubicBezTo>
                  <a:cubicBezTo>
                    <a:pt x="382" y="247"/>
                    <a:pt x="381" y="255"/>
                    <a:pt x="381" y="266"/>
                  </a:cubicBezTo>
                  <a:cubicBezTo>
                    <a:pt x="378" y="370"/>
                    <a:pt x="375" y="475"/>
                    <a:pt x="372" y="579"/>
                  </a:cubicBezTo>
                  <a:cubicBezTo>
                    <a:pt x="370" y="620"/>
                    <a:pt x="354" y="655"/>
                    <a:pt x="319" y="678"/>
                  </a:cubicBezTo>
                  <a:cubicBezTo>
                    <a:pt x="313" y="682"/>
                    <a:pt x="299" y="682"/>
                    <a:pt x="293" y="677"/>
                  </a:cubicBezTo>
                  <a:cubicBezTo>
                    <a:pt x="218" y="611"/>
                    <a:pt x="131" y="563"/>
                    <a:pt x="41" y="522"/>
                  </a:cubicBezTo>
                  <a:cubicBezTo>
                    <a:pt x="23" y="513"/>
                    <a:pt x="7" y="502"/>
                    <a:pt x="0" y="47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0" name="Freeform 16">
              <a:extLst>
                <a:ext uri="{FF2B5EF4-FFF2-40B4-BE49-F238E27FC236}">
                  <a16:creationId xmlns:a16="http://schemas.microsoft.com/office/drawing/2014/main" xmlns="" id="{89CCE99A-EC3B-4862-AC42-C759F2851F55}"/>
                </a:ext>
              </a:extLst>
            </p:cNvPr>
            <p:cNvSpPr>
              <a:spLocks/>
            </p:cNvSpPr>
            <p:nvPr/>
          </p:nvSpPr>
          <p:spPr bwMode="auto">
            <a:xfrm>
              <a:off x="5793498" y="2695668"/>
              <a:ext cx="306195" cy="850256"/>
            </a:xfrm>
            <a:custGeom>
              <a:avLst/>
              <a:gdLst>
                <a:gd name="T0" fmla="*/ 322 w 351"/>
                <a:gd name="T1" fmla="*/ 286 h 974"/>
                <a:gd name="T2" fmla="*/ 351 w 351"/>
                <a:gd name="T3" fmla="*/ 290 h 974"/>
                <a:gd name="T4" fmla="*/ 330 w 351"/>
                <a:gd name="T5" fmla="*/ 338 h 974"/>
                <a:gd name="T6" fmla="*/ 222 w 351"/>
                <a:gd name="T7" fmla="*/ 609 h 974"/>
                <a:gd name="T8" fmla="*/ 156 w 351"/>
                <a:gd name="T9" fmla="*/ 844 h 974"/>
                <a:gd name="T10" fmla="*/ 94 w 351"/>
                <a:gd name="T11" fmla="*/ 947 h 974"/>
                <a:gd name="T12" fmla="*/ 35 w 351"/>
                <a:gd name="T13" fmla="*/ 948 h 974"/>
                <a:gd name="T14" fmla="*/ 10 w 351"/>
                <a:gd name="T15" fmla="*/ 853 h 974"/>
                <a:gd name="T16" fmla="*/ 25 w 351"/>
                <a:gd name="T17" fmla="*/ 816 h 974"/>
                <a:gd name="T18" fmla="*/ 58 w 351"/>
                <a:gd name="T19" fmla="*/ 704 h 974"/>
                <a:gd name="T20" fmla="*/ 89 w 351"/>
                <a:gd name="T21" fmla="*/ 513 h 974"/>
                <a:gd name="T22" fmla="*/ 111 w 351"/>
                <a:gd name="T23" fmla="*/ 331 h 974"/>
                <a:gd name="T24" fmla="*/ 145 w 351"/>
                <a:gd name="T25" fmla="*/ 227 h 974"/>
                <a:gd name="T26" fmla="*/ 170 w 351"/>
                <a:gd name="T27" fmla="*/ 118 h 974"/>
                <a:gd name="T28" fmla="*/ 130 w 351"/>
                <a:gd name="T29" fmla="*/ 45 h 974"/>
                <a:gd name="T30" fmla="*/ 119 w 351"/>
                <a:gd name="T31" fmla="*/ 13 h 974"/>
                <a:gd name="T32" fmla="*/ 139 w 351"/>
                <a:gd name="T33" fmla="*/ 0 h 974"/>
                <a:gd name="T34" fmla="*/ 177 w 351"/>
                <a:gd name="T35" fmla="*/ 11 h 974"/>
                <a:gd name="T36" fmla="*/ 253 w 351"/>
                <a:gd name="T37" fmla="*/ 90 h 974"/>
                <a:gd name="T38" fmla="*/ 256 w 351"/>
                <a:gd name="T39" fmla="*/ 137 h 974"/>
                <a:gd name="T40" fmla="*/ 230 w 351"/>
                <a:gd name="T41" fmla="*/ 170 h 974"/>
                <a:gd name="T42" fmla="*/ 145 w 351"/>
                <a:gd name="T43" fmla="*/ 295 h 974"/>
                <a:gd name="T44" fmla="*/ 133 w 351"/>
                <a:gd name="T45" fmla="*/ 375 h 974"/>
                <a:gd name="T46" fmla="*/ 145 w 351"/>
                <a:gd name="T47" fmla="*/ 460 h 974"/>
                <a:gd name="T48" fmla="*/ 145 w 351"/>
                <a:gd name="T49" fmla="*/ 600 h 974"/>
                <a:gd name="T50" fmla="*/ 135 w 351"/>
                <a:gd name="T51" fmla="*/ 630 h 974"/>
                <a:gd name="T52" fmla="*/ 79 w 351"/>
                <a:gd name="T53" fmla="*/ 772 h 974"/>
                <a:gd name="T54" fmla="*/ 78 w 351"/>
                <a:gd name="T55" fmla="*/ 812 h 974"/>
                <a:gd name="T56" fmla="*/ 84 w 351"/>
                <a:gd name="T57" fmla="*/ 812 h 974"/>
                <a:gd name="T58" fmla="*/ 322 w 351"/>
                <a:gd name="T59" fmla="*/ 28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1" h="974">
                  <a:moveTo>
                    <a:pt x="322" y="286"/>
                  </a:moveTo>
                  <a:cubicBezTo>
                    <a:pt x="333" y="287"/>
                    <a:pt x="341" y="289"/>
                    <a:pt x="351" y="290"/>
                  </a:cubicBezTo>
                  <a:cubicBezTo>
                    <a:pt x="344" y="307"/>
                    <a:pt x="339" y="324"/>
                    <a:pt x="330" y="338"/>
                  </a:cubicBezTo>
                  <a:cubicBezTo>
                    <a:pt x="274" y="420"/>
                    <a:pt x="244" y="513"/>
                    <a:pt x="222" y="609"/>
                  </a:cubicBezTo>
                  <a:cubicBezTo>
                    <a:pt x="204" y="688"/>
                    <a:pt x="192" y="769"/>
                    <a:pt x="156" y="844"/>
                  </a:cubicBezTo>
                  <a:cubicBezTo>
                    <a:pt x="139" y="880"/>
                    <a:pt x="118" y="915"/>
                    <a:pt x="94" y="947"/>
                  </a:cubicBezTo>
                  <a:cubicBezTo>
                    <a:pt x="74" y="974"/>
                    <a:pt x="60" y="972"/>
                    <a:pt x="35" y="948"/>
                  </a:cubicBezTo>
                  <a:cubicBezTo>
                    <a:pt x="6" y="922"/>
                    <a:pt x="0" y="889"/>
                    <a:pt x="10" y="853"/>
                  </a:cubicBezTo>
                  <a:cubicBezTo>
                    <a:pt x="13" y="840"/>
                    <a:pt x="17" y="826"/>
                    <a:pt x="25" y="816"/>
                  </a:cubicBezTo>
                  <a:cubicBezTo>
                    <a:pt x="51" y="783"/>
                    <a:pt x="52" y="743"/>
                    <a:pt x="58" y="704"/>
                  </a:cubicBezTo>
                  <a:cubicBezTo>
                    <a:pt x="68" y="640"/>
                    <a:pt x="80" y="577"/>
                    <a:pt x="89" y="513"/>
                  </a:cubicBezTo>
                  <a:cubicBezTo>
                    <a:pt x="97" y="453"/>
                    <a:pt x="101" y="391"/>
                    <a:pt x="111" y="331"/>
                  </a:cubicBezTo>
                  <a:cubicBezTo>
                    <a:pt x="117" y="296"/>
                    <a:pt x="131" y="261"/>
                    <a:pt x="145" y="227"/>
                  </a:cubicBezTo>
                  <a:cubicBezTo>
                    <a:pt x="160" y="192"/>
                    <a:pt x="172" y="157"/>
                    <a:pt x="170" y="118"/>
                  </a:cubicBezTo>
                  <a:cubicBezTo>
                    <a:pt x="169" y="88"/>
                    <a:pt x="147" y="68"/>
                    <a:pt x="130" y="45"/>
                  </a:cubicBezTo>
                  <a:cubicBezTo>
                    <a:pt x="122" y="36"/>
                    <a:pt x="109" y="28"/>
                    <a:pt x="119" y="13"/>
                  </a:cubicBezTo>
                  <a:cubicBezTo>
                    <a:pt x="124" y="7"/>
                    <a:pt x="133" y="0"/>
                    <a:pt x="139" y="0"/>
                  </a:cubicBezTo>
                  <a:cubicBezTo>
                    <a:pt x="152" y="1"/>
                    <a:pt x="168" y="3"/>
                    <a:pt x="177" y="11"/>
                  </a:cubicBezTo>
                  <a:cubicBezTo>
                    <a:pt x="204" y="36"/>
                    <a:pt x="231" y="61"/>
                    <a:pt x="253" y="90"/>
                  </a:cubicBezTo>
                  <a:cubicBezTo>
                    <a:pt x="261" y="100"/>
                    <a:pt x="254" y="121"/>
                    <a:pt x="256" y="137"/>
                  </a:cubicBezTo>
                  <a:cubicBezTo>
                    <a:pt x="257" y="156"/>
                    <a:pt x="246" y="164"/>
                    <a:pt x="230" y="170"/>
                  </a:cubicBezTo>
                  <a:cubicBezTo>
                    <a:pt x="176" y="194"/>
                    <a:pt x="156" y="242"/>
                    <a:pt x="145" y="295"/>
                  </a:cubicBezTo>
                  <a:cubicBezTo>
                    <a:pt x="140" y="321"/>
                    <a:pt x="133" y="348"/>
                    <a:pt x="133" y="375"/>
                  </a:cubicBezTo>
                  <a:cubicBezTo>
                    <a:pt x="134" y="403"/>
                    <a:pt x="144" y="431"/>
                    <a:pt x="145" y="460"/>
                  </a:cubicBezTo>
                  <a:cubicBezTo>
                    <a:pt x="147" y="507"/>
                    <a:pt x="146" y="553"/>
                    <a:pt x="145" y="600"/>
                  </a:cubicBezTo>
                  <a:cubicBezTo>
                    <a:pt x="145" y="610"/>
                    <a:pt x="139" y="620"/>
                    <a:pt x="135" y="630"/>
                  </a:cubicBezTo>
                  <a:cubicBezTo>
                    <a:pt x="116" y="677"/>
                    <a:pt x="96" y="724"/>
                    <a:pt x="79" y="772"/>
                  </a:cubicBezTo>
                  <a:cubicBezTo>
                    <a:pt x="75" y="784"/>
                    <a:pt x="78" y="799"/>
                    <a:pt x="78" y="812"/>
                  </a:cubicBezTo>
                  <a:cubicBezTo>
                    <a:pt x="80" y="812"/>
                    <a:pt x="82" y="812"/>
                    <a:pt x="84" y="812"/>
                  </a:cubicBezTo>
                  <a:cubicBezTo>
                    <a:pt x="163" y="637"/>
                    <a:pt x="242" y="462"/>
                    <a:pt x="322" y="28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1" name="Freeform 21">
              <a:extLst>
                <a:ext uri="{FF2B5EF4-FFF2-40B4-BE49-F238E27FC236}">
                  <a16:creationId xmlns:a16="http://schemas.microsoft.com/office/drawing/2014/main" xmlns="" id="{6F939316-0A0A-45E1-9DC4-41887BC0ACAC}"/>
                </a:ext>
              </a:extLst>
            </p:cNvPr>
            <p:cNvSpPr>
              <a:spLocks/>
            </p:cNvSpPr>
            <p:nvPr/>
          </p:nvSpPr>
          <p:spPr bwMode="auto">
            <a:xfrm>
              <a:off x="4307953" y="2888841"/>
              <a:ext cx="185786" cy="690325"/>
            </a:xfrm>
            <a:custGeom>
              <a:avLst/>
              <a:gdLst>
                <a:gd name="T0" fmla="*/ 87 w 213"/>
                <a:gd name="T1" fmla="*/ 0 h 791"/>
                <a:gd name="T2" fmla="*/ 114 w 213"/>
                <a:gd name="T3" fmla="*/ 13 h 791"/>
                <a:gd name="T4" fmla="*/ 191 w 213"/>
                <a:gd name="T5" fmla="*/ 83 h 791"/>
                <a:gd name="T6" fmla="*/ 195 w 213"/>
                <a:gd name="T7" fmla="*/ 116 h 791"/>
                <a:gd name="T8" fmla="*/ 148 w 213"/>
                <a:gd name="T9" fmla="*/ 273 h 791"/>
                <a:gd name="T10" fmla="*/ 117 w 213"/>
                <a:gd name="T11" fmla="*/ 500 h 791"/>
                <a:gd name="T12" fmla="*/ 121 w 213"/>
                <a:gd name="T13" fmla="*/ 540 h 791"/>
                <a:gd name="T14" fmla="*/ 197 w 213"/>
                <a:gd name="T15" fmla="*/ 332 h 791"/>
                <a:gd name="T16" fmla="*/ 196 w 213"/>
                <a:gd name="T17" fmla="*/ 368 h 791"/>
                <a:gd name="T18" fmla="*/ 188 w 213"/>
                <a:gd name="T19" fmla="*/ 391 h 791"/>
                <a:gd name="T20" fmla="*/ 177 w 213"/>
                <a:gd name="T21" fmla="*/ 556 h 791"/>
                <a:gd name="T22" fmla="*/ 172 w 213"/>
                <a:gd name="T23" fmla="*/ 576 h 791"/>
                <a:gd name="T24" fmla="*/ 157 w 213"/>
                <a:gd name="T25" fmla="*/ 643 h 791"/>
                <a:gd name="T26" fmla="*/ 105 w 213"/>
                <a:gd name="T27" fmla="*/ 791 h 791"/>
                <a:gd name="T28" fmla="*/ 33 w 213"/>
                <a:gd name="T29" fmla="*/ 735 h 791"/>
                <a:gd name="T30" fmla="*/ 17 w 213"/>
                <a:gd name="T31" fmla="*/ 626 h 791"/>
                <a:gd name="T32" fmla="*/ 107 w 213"/>
                <a:gd name="T33" fmla="*/ 286 h 791"/>
                <a:gd name="T34" fmla="*/ 105 w 213"/>
                <a:gd name="T35" fmla="*/ 246 h 791"/>
                <a:gd name="T36" fmla="*/ 85 w 213"/>
                <a:gd name="T37" fmla="*/ 20 h 791"/>
                <a:gd name="T38" fmla="*/ 87 w 213"/>
                <a:gd name="T39" fmla="*/ 0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791">
                  <a:moveTo>
                    <a:pt x="87" y="0"/>
                  </a:moveTo>
                  <a:cubicBezTo>
                    <a:pt x="98" y="5"/>
                    <a:pt x="107" y="8"/>
                    <a:pt x="114" y="13"/>
                  </a:cubicBezTo>
                  <a:cubicBezTo>
                    <a:pt x="140" y="36"/>
                    <a:pt x="166" y="59"/>
                    <a:pt x="191" y="83"/>
                  </a:cubicBezTo>
                  <a:cubicBezTo>
                    <a:pt x="201" y="92"/>
                    <a:pt x="200" y="102"/>
                    <a:pt x="195" y="116"/>
                  </a:cubicBezTo>
                  <a:cubicBezTo>
                    <a:pt x="177" y="168"/>
                    <a:pt x="162" y="220"/>
                    <a:pt x="148" y="273"/>
                  </a:cubicBezTo>
                  <a:cubicBezTo>
                    <a:pt x="128" y="347"/>
                    <a:pt x="120" y="423"/>
                    <a:pt x="117" y="500"/>
                  </a:cubicBezTo>
                  <a:cubicBezTo>
                    <a:pt x="117" y="513"/>
                    <a:pt x="119" y="526"/>
                    <a:pt x="121" y="540"/>
                  </a:cubicBezTo>
                  <a:cubicBezTo>
                    <a:pt x="145" y="470"/>
                    <a:pt x="153" y="394"/>
                    <a:pt x="197" y="332"/>
                  </a:cubicBezTo>
                  <a:cubicBezTo>
                    <a:pt x="203" y="344"/>
                    <a:pt x="213" y="356"/>
                    <a:pt x="196" y="368"/>
                  </a:cubicBezTo>
                  <a:cubicBezTo>
                    <a:pt x="190" y="371"/>
                    <a:pt x="190" y="383"/>
                    <a:pt x="188" y="391"/>
                  </a:cubicBezTo>
                  <a:cubicBezTo>
                    <a:pt x="179" y="446"/>
                    <a:pt x="172" y="501"/>
                    <a:pt x="177" y="556"/>
                  </a:cubicBezTo>
                  <a:cubicBezTo>
                    <a:pt x="178" y="563"/>
                    <a:pt x="176" y="571"/>
                    <a:pt x="172" y="576"/>
                  </a:cubicBezTo>
                  <a:cubicBezTo>
                    <a:pt x="158" y="597"/>
                    <a:pt x="157" y="619"/>
                    <a:pt x="157" y="643"/>
                  </a:cubicBezTo>
                  <a:cubicBezTo>
                    <a:pt x="157" y="695"/>
                    <a:pt x="132" y="740"/>
                    <a:pt x="105" y="791"/>
                  </a:cubicBezTo>
                  <a:cubicBezTo>
                    <a:pt x="79" y="771"/>
                    <a:pt x="53" y="756"/>
                    <a:pt x="33" y="735"/>
                  </a:cubicBezTo>
                  <a:cubicBezTo>
                    <a:pt x="3" y="704"/>
                    <a:pt x="0" y="666"/>
                    <a:pt x="17" y="626"/>
                  </a:cubicBezTo>
                  <a:cubicBezTo>
                    <a:pt x="64" y="517"/>
                    <a:pt x="92" y="403"/>
                    <a:pt x="107" y="286"/>
                  </a:cubicBezTo>
                  <a:cubicBezTo>
                    <a:pt x="109" y="273"/>
                    <a:pt x="107" y="259"/>
                    <a:pt x="105" y="246"/>
                  </a:cubicBezTo>
                  <a:cubicBezTo>
                    <a:pt x="92" y="171"/>
                    <a:pt x="81" y="96"/>
                    <a:pt x="85" y="20"/>
                  </a:cubicBezTo>
                  <a:cubicBezTo>
                    <a:pt x="85" y="15"/>
                    <a:pt x="86" y="10"/>
                    <a:pt x="87" y="0"/>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2" name="Freeform 24">
              <a:extLst>
                <a:ext uri="{FF2B5EF4-FFF2-40B4-BE49-F238E27FC236}">
                  <a16:creationId xmlns:a16="http://schemas.microsoft.com/office/drawing/2014/main" xmlns="" id="{9AD07596-6103-4D0D-B10F-4F6910ED7198}"/>
                </a:ext>
              </a:extLst>
            </p:cNvPr>
            <p:cNvSpPr>
              <a:spLocks/>
            </p:cNvSpPr>
            <p:nvPr/>
          </p:nvSpPr>
          <p:spPr bwMode="auto">
            <a:xfrm>
              <a:off x="10631307" y="2799826"/>
              <a:ext cx="723566" cy="372679"/>
            </a:xfrm>
            <a:custGeom>
              <a:avLst/>
              <a:gdLst>
                <a:gd name="T0" fmla="*/ 631 w 829"/>
                <a:gd name="T1" fmla="*/ 188 h 427"/>
                <a:gd name="T2" fmla="*/ 720 w 829"/>
                <a:gd name="T3" fmla="*/ 84 h 427"/>
                <a:gd name="T4" fmla="*/ 717 w 829"/>
                <a:gd name="T5" fmla="*/ 79 h 427"/>
                <a:gd name="T6" fmla="*/ 688 w 829"/>
                <a:gd name="T7" fmla="*/ 92 h 427"/>
                <a:gd name="T8" fmla="*/ 402 w 829"/>
                <a:gd name="T9" fmla="*/ 264 h 427"/>
                <a:gd name="T10" fmla="*/ 172 w 829"/>
                <a:gd name="T11" fmla="*/ 392 h 427"/>
                <a:gd name="T12" fmla="*/ 85 w 829"/>
                <a:gd name="T13" fmla="*/ 419 h 427"/>
                <a:gd name="T14" fmla="*/ 28 w 829"/>
                <a:gd name="T15" fmla="*/ 398 h 427"/>
                <a:gd name="T16" fmla="*/ 0 w 829"/>
                <a:gd name="T17" fmla="*/ 351 h 427"/>
                <a:gd name="T18" fmla="*/ 96 w 829"/>
                <a:gd name="T19" fmla="*/ 318 h 427"/>
                <a:gd name="T20" fmla="*/ 649 w 829"/>
                <a:gd name="T21" fmla="*/ 62 h 427"/>
                <a:gd name="T22" fmla="*/ 735 w 829"/>
                <a:gd name="T23" fmla="*/ 15 h 427"/>
                <a:gd name="T24" fmla="*/ 765 w 829"/>
                <a:gd name="T25" fmla="*/ 5 h 427"/>
                <a:gd name="T26" fmla="*/ 818 w 829"/>
                <a:gd name="T27" fmla="*/ 21 h 427"/>
                <a:gd name="T28" fmla="*/ 805 w 829"/>
                <a:gd name="T29" fmla="*/ 80 h 427"/>
                <a:gd name="T30" fmla="*/ 631 w 829"/>
                <a:gd name="T31" fmla="*/ 18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9" h="427">
                  <a:moveTo>
                    <a:pt x="631" y="188"/>
                  </a:moveTo>
                  <a:cubicBezTo>
                    <a:pt x="652" y="141"/>
                    <a:pt x="702" y="127"/>
                    <a:pt x="720" y="84"/>
                  </a:cubicBezTo>
                  <a:cubicBezTo>
                    <a:pt x="719" y="83"/>
                    <a:pt x="718" y="81"/>
                    <a:pt x="717" y="79"/>
                  </a:cubicBezTo>
                  <a:cubicBezTo>
                    <a:pt x="707" y="83"/>
                    <a:pt x="697" y="87"/>
                    <a:pt x="688" y="92"/>
                  </a:cubicBezTo>
                  <a:cubicBezTo>
                    <a:pt x="592" y="149"/>
                    <a:pt x="497" y="206"/>
                    <a:pt x="402" y="264"/>
                  </a:cubicBezTo>
                  <a:cubicBezTo>
                    <a:pt x="327" y="310"/>
                    <a:pt x="256" y="363"/>
                    <a:pt x="172" y="392"/>
                  </a:cubicBezTo>
                  <a:cubicBezTo>
                    <a:pt x="143" y="403"/>
                    <a:pt x="114" y="410"/>
                    <a:pt x="85" y="419"/>
                  </a:cubicBezTo>
                  <a:cubicBezTo>
                    <a:pt x="60" y="427"/>
                    <a:pt x="42" y="419"/>
                    <a:pt x="28" y="398"/>
                  </a:cubicBezTo>
                  <a:cubicBezTo>
                    <a:pt x="19" y="384"/>
                    <a:pt x="11" y="369"/>
                    <a:pt x="0" y="351"/>
                  </a:cubicBezTo>
                  <a:cubicBezTo>
                    <a:pt x="34" y="339"/>
                    <a:pt x="65" y="328"/>
                    <a:pt x="96" y="318"/>
                  </a:cubicBezTo>
                  <a:cubicBezTo>
                    <a:pt x="289" y="250"/>
                    <a:pt x="472" y="161"/>
                    <a:pt x="649" y="62"/>
                  </a:cubicBezTo>
                  <a:cubicBezTo>
                    <a:pt x="678" y="46"/>
                    <a:pt x="707" y="30"/>
                    <a:pt x="735" y="15"/>
                  </a:cubicBezTo>
                  <a:cubicBezTo>
                    <a:pt x="745" y="10"/>
                    <a:pt x="755" y="6"/>
                    <a:pt x="765" y="5"/>
                  </a:cubicBezTo>
                  <a:cubicBezTo>
                    <a:pt x="785" y="2"/>
                    <a:pt x="806" y="0"/>
                    <a:pt x="818" y="21"/>
                  </a:cubicBezTo>
                  <a:cubicBezTo>
                    <a:pt x="829" y="38"/>
                    <a:pt x="823" y="63"/>
                    <a:pt x="805" y="80"/>
                  </a:cubicBezTo>
                  <a:cubicBezTo>
                    <a:pt x="757" y="129"/>
                    <a:pt x="698" y="160"/>
                    <a:pt x="631" y="18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3" name="Freeform 37">
              <a:extLst>
                <a:ext uri="{FF2B5EF4-FFF2-40B4-BE49-F238E27FC236}">
                  <a16:creationId xmlns:a16="http://schemas.microsoft.com/office/drawing/2014/main" xmlns="" id="{6EA929EA-17CE-405C-862D-90582182CB3B}"/>
                </a:ext>
              </a:extLst>
            </p:cNvPr>
            <p:cNvSpPr>
              <a:spLocks/>
            </p:cNvSpPr>
            <p:nvPr/>
          </p:nvSpPr>
          <p:spPr bwMode="auto">
            <a:xfrm>
              <a:off x="10018548" y="3100112"/>
              <a:ext cx="237495" cy="274062"/>
            </a:xfrm>
            <a:custGeom>
              <a:avLst/>
              <a:gdLst>
                <a:gd name="T0" fmla="*/ 94 w 272"/>
                <a:gd name="T1" fmla="*/ 308 h 314"/>
                <a:gd name="T2" fmla="*/ 93 w 272"/>
                <a:gd name="T3" fmla="*/ 212 h 314"/>
                <a:gd name="T4" fmla="*/ 5 w 272"/>
                <a:gd name="T5" fmla="*/ 16 h 314"/>
                <a:gd name="T6" fmla="*/ 0 w 272"/>
                <a:gd name="T7" fmla="*/ 0 h 314"/>
                <a:gd name="T8" fmla="*/ 222 w 272"/>
                <a:gd name="T9" fmla="*/ 147 h 314"/>
                <a:gd name="T10" fmla="*/ 186 w 272"/>
                <a:gd name="T11" fmla="*/ 292 h 314"/>
                <a:gd name="T12" fmla="*/ 98 w 272"/>
                <a:gd name="T13" fmla="*/ 314 h 314"/>
                <a:gd name="T14" fmla="*/ 94 w 272"/>
                <a:gd name="T15" fmla="*/ 308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314">
                  <a:moveTo>
                    <a:pt x="94" y="308"/>
                  </a:moveTo>
                  <a:cubicBezTo>
                    <a:pt x="116" y="275"/>
                    <a:pt x="109" y="245"/>
                    <a:pt x="93" y="212"/>
                  </a:cubicBezTo>
                  <a:cubicBezTo>
                    <a:pt x="62" y="147"/>
                    <a:pt x="34" y="81"/>
                    <a:pt x="5" y="16"/>
                  </a:cubicBezTo>
                  <a:cubicBezTo>
                    <a:pt x="4" y="12"/>
                    <a:pt x="3" y="8"/>
                    <a:pt x="0" y="0"/>
                  </a:cubicBezTo>
                  <a:cubicBezTo>
                    <a:pt x="83" y="41"/>
                    <a:pt x="164" y="77"/>
                    <a:pt x="222" y="147"/>
                  </a:cubicBezTo>
                  <a:cubicBezTo>
                    <a:pt x="272" y="205"/>
                    <a:pt x="257" y="264"/>
                    <a:pt x="186" y="292"/>
                  </a:cubicBezTo>
                  <a:cubicBezTo>
                    <a:pt x="158" y="302"/>
                    <a:pt x="128" y="307"/>
                    <a:pt x="98" y="314"/>
                  </a:cubicBezTo>
                  <a:cubicBezTo>
                    <a:pt x="97" y="312"/>
                    <a:pt x="96" y="310"/>
                    <a:pt x="94" y="308"/>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4" name="Freeform 40">
              <a:extLst>
                <a:ext uri="{FF2B5EF4-FFF2-40B4-BE49-F238E27FC236}">
                  <a16:creationId xmlns:a16="http://schemas.microsoft.com/office/drawing/2014/main" xmlns="" id="{1EB41003-E9D3-47D8-B7E2-36D5D7A02A5F}"/>
                </a:ext>
              </a:extLst>
            </p:cNvPr>
            <p:cNvSpPr>
              <a:spLocks/>
            </p:cNvSpPr>
            <p:nvPr/>
          </p:nvSpPr>
          <p:spPr bwMode="auto">
            <a:xfrm>
              <a:off x="8555903" y="3028457"/>
              <a:ext cx="217919" cy="328357"/>
            </a:xfrm>
            <a:custGeom>
              <a:avLst/>
              <a:gdLst>
                <a:gd name="T0" fmla="*/ 52 w 250"/>
                <a:gd name="T1" fmla="*/ 369 h 376"/>
                <a:gd name="T2" fmla="*/ 155 w 250"/>
                <a:gd name="T3" fmla="*/ 236 h 376"/>
                <a:gd name="T4" fmla="*/ 107 w 250"/>
                <a:gd name="T5" fmla="*/ 236 h 376"/>
                <a:gd name="T6" fmla="*/ 83 w 250"/>
                <a:gd name="T7" fmla="*/ 195 h 376"/>
                <a:gd name="T8" fmla="*/ 128 w 250"/>
                <a:gd name="T9" fmla="*/ 102 h 376"/>
                <a:gd name="T10" fmla="*/ 131 w 250"/>
                <a:gd name="T11" fmla="*/ 80 h 376"/>
                <a:gd name="T12" fmla="*/ 106 w 250"/>
                <a:gd name="T13" fmla="*/ 82 h 376"/>
                <a:gd name="T14" fmla="*/ 68 w 250"/>
                <a:gd name="T15" fmla="*/ 110 h 376"/>
                <a:gd name="T16" fmla="*/ 25 w 250"/>
                <a:gd name="T17" fmla="*/ 116 h 376"/>
                <a:gd name="T18" fmla="*/ 19 w 250"/>
                <a:gd name="T19" fmla="*/ 76 h 376"/>
                <a:gd name="T20" fmla="*/ 184 w 250"/>
                <a:gd name="T21" fmla="*/ 2 h 376"/>
                <a:gd name="T22" fmla="*/ 220 w 250"/>
                <a:gd name="T23" fmla="*/ 12 h 376"/>
                <a:gd name="T24" fmla="*/ 209 w 250"/>
                <a:gd name="T25" fmla="*/ 46 h 376"/>
                <a:gd name="T26" fmla="*/ 141 w 250"/>
                <a:gd name="T27" fmla="*/ 153 h 376"/>
                <a:gd name="T28" fmla="*/ 132 w 250"/>
                <a:gd name="T29" fmla="*/ 176 h 376"/>
                <a:gd name="T30" fmla="*/ 163 w 250"/>
                <a:gd name="T31" fmla="*/ 176 h 376"/>
                <a:gd name="T32" fmla="*/ 219 w 250"/>
                <a:gd name="T33" fmla="*/ 197 h 376"/>
                <a:gd name="T34" fmla="*/ 219 w 250"/>
                <a:gd name="T35" fmla="*/ 268 h 376"/>
                <a:gd name="T36" fmla="*/ 55 w 250"/>
                <a:gd name="T37" fmla="*/ 376 h 376"/>
                <a:gd name="T38" fmla="*/ 52 w 250"/>
                <a:gd name="T39" fmla="*/ 36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0" h="376">
                  <a:moveTo>
                    <a:pt x="52" y="369"/>
                  </a:moveTo>
                  <a:cubicBezTo>
                    <a:pt x="75" y="317"/>
                    <a:pt x="139" y="295"/>
                    <a:pt x="155" y="236"/>
                  </a:cubicBezTo>
                  <a:cubicBezTo>
                    <a:pt x="136" y="236"/>
                    <a:pt x="122" y="237"/>
                    <a:pt x="107" y="236"/>
                  </a:cubicBezTo>
                  <a:cubicBezTo>
                    <a:pt x="81" y="234"/>
                    <a:pt x="72" y="219"/>
                    <a:pt x="83" y="195"/>
                  </a:cubicBezTo>
                  <a:cubicBezTo>
                    <a:pt x="97" y="164"/>
                    <a:pt x="113" y="133"/>
                    <a:pt x="128" y="102"/>
                  </a:cubicBezTo>
                  <a:cubicBezTo>
                    <a:pt x="131" y="95"/>
                    <a:pt x="130" y="87"/>
                    <a:pt x="131" y="80"/>
                  </a:cubicBezTo>
                  <a:cubicBezTo>
                    <a:pt x="123" y="80"/>
                    <a:pt x="113" y="79"/>
                    <a:pt x="106" y="82"/>
                  </a:cubicBezTo>
                  <a:cubicBezTo>
                    <a:pt x="92" y="90"/>
                    <a:pt x="80" y="100"/>
                    <a:pt x="68" y="110"/>
                  </a:cubicBezTo>
                  <a:cubicBezTo>
                    <a:pt x="55" y="123"/>
                    <a:pt x="40" y="122"/>
                    <a:pt x="25" y="116"/>
                  </a:cubicBezTo>
                  <a:cubicBezTo>
                    <a:pt x="3" y="107"/>
                    <a:pt x="0" y="90"/>
                    <a:pt x="19" y="76"/>
                  </a:cubicBezTo>
                  <a:cubicBezTo>
                    <a:pt x="68" y="39"/>
                    <a:pt x="122" y="12"/>
                    <a:pt x="184" y="2"/>
                  </a:cubicBezTo>
                  <a:cubicBezTo>
                    <a:pt x="195" y="0"/>
                    <a:pt x="208" y="8"/>
                    <a:pt x="220" y="12"/>
                  </a:cubicBezTo>
                  <a:cubicBezTo>
                    <a:pt x="216" y="23"/>
                    <a:pt x="215" y="36"/>
                    <a:pt x="209" y="46"/>
                  </a:cubicBezTo>
                  <a:cubicBezTo>
                    <a:pt x="187" y="82"/>
                    <a:pt x="163" y="117"/>
                    <a:pt x="141" y="153"/>
                  </a:cubicBezTo>
                  <a:cubicBezTo>
                    <a:pt x="137" y="159"/>
                    <a:pt x="136" y="166"/>
                    <a:pt x="132" y="176"/>
                  </a:cubicBezTo>
                  <a:cubicBezTo>
                    <a:pt x="144" y="176"/>
                    <a:pt x="154" y="174"/>
                    <a:pt x="163" y="176"/>
                  </a:cubicBezTo>
                  <a:cubicBezTo>
                    <a:pt x="182" y="182"/>
                    <a:pt x="204" y="186"/>
                    <a:pt x="219" y="197"/>
                  </a:cubicBezTo>
                  <a:cubicBezTo>
                    <a:pt x="250" y="220"/>
                    <a:pt x="250" y="246"/>
                    <a:pt x="219" y="268"/>
                  </a:cubicBezTo>
                  <a:cubicBezTo>
                    <a:pt x="166" y="305"/>
                    <a:pt x="110" y="340"/>
                    <a:pt x="55" y="376"/>
                  </a:cubicBezTo>
                  <a:cubicBezTo>
                    <a:pt x="54" y="374"/>
                    <a:pt x="53" y="372"/>
                    <a:pt x="52" y="369"/>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5" name="Freeform 44">
              <a:extLst>
                <a:ext uri="{FF2B5EF4-FFF2-40B4-BE49-F238E27FC236}">
                  <a16:creationId xmlns:a16="http://schemas.microsoft.com/office/drawing/2014/main" xmlns="" id="{91C51B47-5EFF-4B9C-A102-64C66E2359FA}"/>
                </a:ext>
              </a:extLst>
            </p:cNvPr>
            <p:cNvSpPr>
              <a:spLocks/>
            </p:cNvSpPr>
            <p:nvPr/>
          </p:nvSpPr>
          <p:spPr bwMode="auto">
            <a:xfrm>
              <a:off x="8346478" y="3148128"/>
              <a:ext cx="124473" cy="295854"/>
            </a:xfrm>
            <a:custGeom>
              <a:avLst/>
              <a:gdLst>
                <a:gd name="T0" fmla="*/ 143 w 143"/>
                <a:gd name="T1" fmla="*/ 117 h 339"/>
                <a:gd name="T2" fmla="*/ 86 w 143"/>
                <a:gd name="T3" fmla="*/ 298 h 339"/>
                <a:gd name="T4" fmla="*/ 63 w 143"/>
                <a:gd name="T5" fmla="*/ 322 h 339"/>
                <a:gd name="T6" fmla="*/ 9 w 143"/>
                <a:gd name="T7" fmla="*/ 305 h 339"/>
                <a:gd name="T8" fmla="*/ 0 w 143"/>
                <a:gd name="T9" fmla="*/ 251 h 339"/>
                <a:gd name="T10" fmla="*/ 11 w 143"/>
                <a:gd name="T11" fmla="*/ 217 h 339"/>
                <a:gd name="T12" fmla="*/ 21 w 143"/>
                <a:gd name="T13" fmla="*/ 192 h 339"/>
                <a:gd name="T14" fmla="*/ 53 w 143"/>
                <a:gd name="T15" fmla="*/ 45 h 339"/>
                <a:gd name="T16" fmla="*/ 97 w 143"/>
                <a:gd name="T17" fmla="*/ 1 h 339"/>
                <a:gd name="T18" fmla="*/ 135 w 143"/>
                <a:gd name="T19" fmla="*/ 43 h 339"/>
                <a:gd name="T20" fmla="*/ 143 w 143"/>
                <a:gd name="T21" fmla="*/ 11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339">
                  <a:moveTo>
                    <a:pt x="143" y="117"/>
                  </a:moveTo>
                  <a:cubicBezTo>
                    <a:pt x="142" y="183"/>
                    <a:pt x="128" y="245"/>
                    <a:pt x="86" y="298"/>
                  </a:cubicBezTo>
                  <a:cubicBezTo>
                    <a:pt x="79" y="307"/>
                    <a:pt x="72" y="316"/>
                    <a:pt x="63" y="322"/>
                  </a:cubicBezTo>
                  <a:cubicBezTo>
                    <a:pt x="41" y="339"/>
                    <a:pt x="16" y="332"/>
                    <a:pt x="9" y="305"/>
                  </a:cubicBezTo>
                  <a:cubicBezTo>
                    <a:pt x="4" y="288"/>
                    <a:pt x="0" y="269"/>
                    <a:pt x="0" y="251"/>
                  </a:cubicBezTo>
                  <a:cubicBezTo>
                    <a:pt x="0" y="240"/>
                    <a:pt x="7" y="228"/>
                    <a:pt x="11" y="217"/>
                  </a:cubicBezTo>
                  <a:cubicBezTo>
                    <a:pt x="15" y="208"/>
                    <a:pt x="19" y="200"/>
                    <a:pt x="21" y="192"/>
                  </a:cubicBezTo>
                  <a:cubicBezTo>
                    <a:pt x="32" y="143"/>
                    <a:pt x="43" y="94"/>
                    <a:pt x="53" y="45"/>
                  </a:cubicBezTo>
                  <a:cubicBezTo>
                    <a:pt x="57" y="25"/>
                    <a:pt x="80" y="2"/>
                    <a:pt x="97" y="1"/>
                  </a:cubicBezTo>
                  <a:cubicBezTo>
                    <a:pt x="116" y="0"/>
                    <a:pt x="131" y="17"/>
                    <a:pt x="135" y="43"/>
                  </a:cubicBezTo>
                  <a:cubicBezTo>
                    <a:pt x="138" y="67"/>
                    <a:pt x="140" y="92"/>
                    <a:pt x="143" y="117"/>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6" name="Freeform 62">
              <a:extLst>
                <a:ext uri="{FF2B5EF4-FFF2-40B4-BE49-F238E27FC236}">
                  <a16:creationId xmlns:a16="http://schemas.microsoft.com/office/drawing/2014/main" xmlns="" id="{E8506CFA-3CDB-4F50-A719-FC35F58D8434}"/>
                </a:ext>
              </a:extLst>
            </p:cNvPr>
            <p:cNvSpPr>
              <a:spLocks/>
            </p:cNvSpPr>
            <p:nvPr/>
          </p:nvSpPr>
          <p:spPr bwMode="auto">
            <a:xfrm>
              <a:off x="5211395" y="3056528"/>
              <a:ext cx="87906" cy="335744"/>
            </a:xfrm>
            <a:custGeom>
              <a:avLst/>
              <a:gdLst>
                <a:gd name="T0" fmla="*/ 2 w 101"/>
                <a:gd name="T1" fmla="*/ 385 h 385"/>
                <a:gd name="T2" fmla="*/ 2 w 101"/>
                <a:gd name="T3" fmla="*/ 274 h 385"/>
                <a:gd name="T4" fmla="*/ 19 w 101"/>
                <a:gd name="T5" fmla="*/ 54 h 385"/>
                <a:gd name="T6" fmla="*/ 50 w 101"/>
                <a:gd name="T7" fmla="*/ 4 h 385"/>
                <a:gd name="T8" fmla="*/ 78 w 101"/>
                <a:gd name="T9" fmla="*/ 8 h 385"/>
                <a:gd name="T10" fmla="*/ 99 w 101"/>
                <a:gd name="T11" fmla="*/ 60 h 385"/>
                <a:gd name="T12" fmla="*/ 84 w 101"/>
                <a:gd name="T13" fmla="*/ 261 h 385"/>
                <a:gd name="T14" fmla="*/ 2 w 101"/>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85">
                  <a:moveTo>
                    <a:pt x="2" y="385"/>
                  </a:moveTo>
                  <a:cubicBezTo>
                    <a:pt x="2" y="347"/>
                    <a:pt x="0" y="311"/>
                    <a:pt x="2" y="274"/>
                  </a:cubicBezTo>
                  <a:cubicBezTo>
                    <a:pt x="6" y="201"/>
                    <a:pt x="11" y="127"/>
                    <a:pt x="19" y="54"/>
                  </a:cubicBezTo>
                  <a:cubicBezTo>
                    <a:pt x="21" y="36"/>
                    <a:pt x="37" y="19"/>
                    <a:pt x="50" y="4"/>
                  </a:cubicBezTo>
                  <a:cubicBezTo>
                    <a:pt x="54" y="0"/>
                    <a:pt x="71" y="3"/>
                    <a:pt x="78" y="8"/>
                  </a:cubicBezTo>
                  <a:cubicBezTo>
                    <a:pt x="93" y="21"/>
                    <a:pt x="101" y="38"/>
                    <a:pt x="99" y="60"/>
                  </a:cubicBezTo>
                  <a:cubicBezTo>
                    <a:pt x="93" y="127"/>
                    <a:pt x="87" y="194"/>
                    <a:pt x="84" y="261"/>
                  </a:cubicBezTo>
                  <a:cubicBezTo>
                    <a:pt x="81" y="327"/>
                    <a:pt x="59" y="363"/>
                    <a:pt x="2" y="385"/>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7" name="Freeform 67">
              <a:extLst>
                <a:ext uri="{FF2B5EF4-FFF2-40B4-BE49-F238E27FC236}">
                  <a16:creationId xmlns:a16="http://schemas.microsoft.com/office/drawing/2014/main" xmlns="" id="{7210DA2D-6707-47ED-8EC2-D04EB901CB6E}"/>
                </a:ext>
              </a:extLst>
            </p:cNvPr>
            <p:cNvSpPr>
              <a:spLocks/>
            </p:cNvSpPr>
            <p:nvPr/>
          </p:nvSpPr>
          <p:spPr bwMode="auto">
            <a:xfrm>
              <a:off x="8561074" y="2400923"/>
              <a:ext cx="166579" cy="214595"/>
            </a:xfrm>
            <a:custGeom>
              <a:avLst/>
              <a:gdLst>
                <a:gd name="T0" fmla="*/ 60 w 191"/>
                <a:gd name="T1" fmla="*/ 246 h 246"/>
                <a:gd name="T2" fmla="*/ 40 w 191"/>
                <a:gd name="T3" fmla="*/ 242 h 246"/>
                <a:gd name="T4" fmla="*/ 62 w 191"/>
                <a:gd name="T5" fmla="*/ 160 h 246"/>
                <a:gd name="T6" fmla="*/ 22 w 191"/>
                <a:gd name="T7" fmla="*/ 80 h 246"/>
                <a:gd name="T8" fmla="*/ 9 w 191"/>
                <a:gd name="T9" fmla="*/ 31 h 246"/>
                <a:gd name="T10" fmla="*/ 42 w 191"/>
                <a:gd name="T11" fmla="*/ 1 h 246"/>
                <a:gd name="T12" fmla="*/ 100 w 191"/>
                <a:gd name="T13" fmla="*/ 13 h 246"/>
                <a:gd name="T14" fmla="*/ 154 w 191"/>
                <a:gd name="T15" fmla="*/ 37 h 246"/>
                <a:gd name="T16" fmla="*/ 171 w 191"/>
                <a:gd name="T17" fmla="*/ 118 h 246"/>
                <a:gd name="T18" fmla="*/ 109 w 191"/>
                <a:gd name="T19" fmla="*/ 201 h 246"/>
                <a:gd name="T20" fmla="*/ 101 w 191"/>
                <a:gd name="T21" fmla="*/ 209 h 246"/>
                <a:gd name="T22" fmla="*/ 57 w 191"/>
                <a:gd name="T23" fmla="*/ 242 h 246"/>
                <a:gd name="T24" fmla="*/ 60 w 191"/>
                <a:gd name="T25"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246">
                  <a:moveTo>
                    <a:pt x="60" y="246"/>
                  </a:moveTo>
                  <a:cubicBezTo>
                    <a:pt x="53" y="245"/>
                    <a:pt x="46" y="243"/>
                    <a:pt x="40" y="242"/>
                  </a:cubicBezTo>
                  <a:cubicBezTo>
                    <a:pt x="48" y="214"/>
                    <a:pt x="56" y="187"/>
                    <a:pt x="62" y="160"/>
                  </a:cubicBezTo>
                  <a:cubicBezTo>
                    <a:pt x="69" y="122"/>
                    <a:pt x="56" y="98"/>
                    <a:pt x="22" y="80"/>
                  </a:cubicBezTo>
                  <a:cubicBezTo>
                    <a:pt x="0" y="69"/>
                    <a:pt x="8" y="48"/>
                    <a:pt x="9" y="31"/>
                  </a:cubicBezTo>
                  <a:cubicBezTo>
                    <a:pt x="10" y="12"/>
                    <a:pt x="24" y="0"/>
                    <a:pt x="42" y="1"/>
                  </a:cubicBezTo>
                  <a:cubicBezTo>
                    <a:pt x="61" y="2"/>
                    <a:pt x="81" y="7"/>
                    <a:pt x="100" y="13"/>
                  </a:cubicBezTo>
                  <a:cubicBezTo>
                    <a:pt x="118" y="19"/>
                    <a:pt x="136" y="28"/>
                    <a:pt x="154" y="37"/>
                  </a:cubicBezTo>
                  <a:cubicBezTo>
                    <a:pt x="184" y="52"/>
                    <a:pt x="191" y="92"/>
                    <a:pt x="171" y="118"/>
                  </a:cubicBezTo>
                  <a:cubicBezTo>
                    <a:pt x="150" y="146"/>
                    <a:pt x="129" y="174"/>
                    <a:pt x="109" y="201"/>
                  </a:cubicBezTo>
                  <a:cubicBezTo>
                    <a:pt x="107" y="204"/>
                    <a:pt x="104" y="207"/>
                    <a:pt x="101" y="209"/>
                  </a:cubicBezTo>
                  <a:cubicBezTo>
                    <a:pt x="86" y="220"/>
                    <a:pt x="72" y="231"/>
                    <a:pt x="57" y="242"/>
                  </a:cubicBezTo>
                  <a:cubicBezTo>
                    <a:pt x="58" y="243"/>
                    <a:pt x="59" y="245"/>
                    <a:pt x="60" y="246"/>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8" name="Freeform 68">
              <a:extLst>
                <a:ext uri="{FF2B5EF4-FFF2-40B4-BE49-F238E27FC236}">
                  <a16:creationId xmlns:a16="http://schemas.microsoft.com/office/drawing/2014/main" xmlns="" id="{74929E17-6570-4D66-BEF4-27CDAE1F5D9C}"/>
                </a:ext>
              </a:extLst>
            </p:cNvPr>
            <p:cNvSpPr>
              <a:spLocks/>
            </p:cNvSpPr>
            <p:nvPr/>
          </p:nvSpPr>
          <p:spPr bwMode="auto">
            <a:xfrm>
              <a:off x="4360401" y="2512468"/>
              <a:ext cx="162147" cy="220136"/>
            </a:xfrm>
            <a:custGeom>
              <a:avLst/>
              <a:gdLst>
                <a:gd name="T0" fmla="*/ 60 w 186"/>
                <a:gd name="T1" fmla="*/ 252 h 252"/>
                <a:gd name="T2" fmla="*/ 64 w 186"/>
                <a:gd name="T3" fmla="*/ 155 h 252"/>
                <a:gd name="T4" fmla="*/ 63 w 186"/>
                <a:gd name="T5" fmla="*/ 139 h 252"/>
                <a:gd name="T6" fmla="*/ 0 w 186"/>
                <a:gd name="T7" fmla="*/ 10 h 252"/>
                <a:gd name="T8" fmla="*/ 184 w 186"/>
                <a:gd name="T9" fmla="*/ 110 h 252"/>
                <a:gd name="T10" fmla="*/ 185 w 186"/>
                <a:gd name="T11" fmla="*/ 124 h 252"/>
                <a:gd name="T12" fmla="*/ 138 w 186"/>
                <a:gd name="T13" fmla="*/ 185 h 252"/>
                <a:gd name="T14" fmla="*/ 80 w 186"/>
                <a:gd name="T15" fmla="*/ 229 h 252"/>
                <a:gd name="T16" fmla="*/ 60 w 186"/>
                <a:gd name="T17"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252">
                  <a:moveTo>
                    <a:pt x="60" y="252"/>
                  </a:moveTo>
                  <a:cubicBezTo>
                    <a:pt x="62" y="216"/>
                    <a:pt x="63" y="186"/>
                    <a:pt x="64" y="155"/>
                  </a:cubicBezTo>
                  <a:cubicBezTo>
                    <a:pt x="65" y="150"/>
                    <a:pt x="66" y="142"/>
                    <a:pt x="63" y="139"/>
                  </a:cubicBezTo>
                  <a:cubicBezTo>
                    <a:pt x="25" y="103"/>
                    <a:pt x="35" y="48"/>
                    <a:pt x="0" y="10"/>
                  </a:cubicBezTo>
                  <a:cubicBezTo>
                    <a:pt x="76" y="0"/>
                    <a:pt x="159" y="63"/>
                    <a:pt x="184" y="110"/>
                  </a:cubicBezTo>
                  <a:cubicBezTo>
                    <a:pt x="186" y="114"/>
                    <a:pt x="186" y="119"/>
                    <a:pt x="185" y="124"/>
                  </a:cubicBezTo>
                  <a:cubicBezTo>
                    <a:pt x="181" y="153"/>
                    <a:pt x="165" y="175"/>
                    <a:pt x="138" y="185"/>
                  </a:cubicBezTo>
                  <a:cubicBezTo>
                    <a:pt x="114" y="195"/>
                    <a:pt x="96" y="209"/>
                    <a:pt x="80" y="229"/>
                  </a:cubicBezTo>
                  <a:cubicBezTo>
                    <a:pt x="75" y="236"/>
                    <a:pt x="69" y="242"/>
                    <a:pt x="60" y="252"/>
                  </a:cubicBezTo>
                  <a:close/>
                </a:path>
              </a:pathLst>
            </a:custGeom>
            <a:solidFill>
              <a:schemeClr val="tx1"/>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69" name="Freeform 6">
              <a:extLst>
                <a:ext uri="{FF2B5EF4-FFF2-40B4-BE49-F238E27FC236}">
                  <a16:creationId xmlns:a16="http://schemas.microsoft.com/office/drawing/2014/main" xmlns="" id="{23B9B150-7322-4BB9-B331-695F117F66AF}"/>
                </a:ext>
              </a:extLst>
            </p:cNvPr>
            <p:cNvSpPr>
              <a:spLocks/>
            </p:cNvSpPr>
            <p:nvPr/>
          </p:nvSpPr>
          <p:spPr bwMode="auto">
            <a:xfrm>
              <a:off x="5651953" y="3826670"/>
              <a:ext cx="243500" cy="303165"/>
            </a:xfrm>
            <a:custGeom>
              <a:avLst/>
              <a:gdLst>
                <a:gd name="T0" fmla="*/ 288 w 340"/>
                <a:gd name="T1" fmla="*/ 3 h 423"/>
                <a:gd name="T2" fmla="*/ 340 w 340"/>
                <a:gd name="T3" fmla="*/ 3 h 423"/>
                <a:gd name="T4" fmla="*/ 340 w 340"/>
                <a:gd name="T5" fmla="*/ 421 h 423"/>
                <a:gd name="T6" fmla="*/ 299 w 340"/>
                <a:gd name="T7" fmla="*/ 421 h 423"/>
                <a:gd name="T8" fmla="*/ 265 w 340"/>
                <a:gd name="T9" fmla="*/ 403 h 423"/>
                <a:gd name="T10" fmla="*/ 72 w 340"/>
                <a:gd name="T11" fmla="*/ 104 h 423"/>
                <a:gd name="T12" fmla="*/ 51 w 340"/>
                <a:gd name="T13" fmla="*/ 69 h 423"/>
                <a:gd name="T14" fmla="*/ 51 w 340"/>
                <a:gd name="T15" fmla="*/ 420 h 423"/>
                <a:gd name="T16" fmla="*/ 0 w 340"/>
                <a:gd name="T17" fmla="*/ 420 h 423"/>
                <a:gd name="T18" fmla="*/ 0 w 340"/>
                <a:gd name="T19" fmla="*/ 3 h 423"/>
                <a:gd name="T20" fmla="*/ 38 w 340"/>
                <a:gd name="T21" fmla="*/ 3 h 423"/>
                <a:gd name="T22" fmla="*/ 82 w 340"/>
                <a:gd name="T23" fmla="*/ 26 h 423"/>
                <a:gd name="T24" fmla="*/ 287 w 340"/>
                <a:gd name="T25" fmla="*/ 348 h 423"/>
                <a:gd name="T26" fmla="*/ 288 w 340"/>
                <a:gd name="T27" fmla="*/ 349 h 423"/>
                <a:gd name="T28" fmla="*/ 288 w 340"/>
                <a:gd name="T29" fmla="*/ 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3">
                  <a:moveTo>
                    <a:pt x="288" y="3"/>
                  </a:moveTo>
                  <a:cubicBezTo>
                    <a:pt x="306" y="3"/>
                    <a:pt x="323" y="3"/>
                    <a:pt x="340" y="3"/>
                  </a:cubicBezTo>
                  <a:cubicBezTo>
                    <a:pt x="340" y="143"/>
                    <a:pt x="340" y="281"/>
                    <a:pt x="340" y="421"/>
                  </a:cubicBezTo>
                  <a:cubicBezTo>
                    <a:pt x="326" y="421"/>
                    <a:pt x="313" y="420"/>
                    <a:pt x="299" y="421"/>
                  </a:cubicBezTo>
                  <a:cubicBezTo>
                    <a:pt x="283" y="423"/>
                    <a:pt x="274" y="417"/>
                    <a:pt x="265" y="403"/>
                  </a:cubicBezTo>
                  <a:cubicBezTo>
                    <a:pt x="201" y="303"/>
                    <a:pt x="136" y="204"/>
                    <a:pt x="72" y="104"/>
                  </a:cubicBezTo>
                  <a:cubicBezTo>
                    <a:pt x="65" y="93"/>
                    <a:pt x="58" y="81"/>
                    <a:pt x="51" y="69"/>
                  </a:cubicBezTo>
                  <a:cubicBezTo>
                    <a:pt x="51" y="186"/>
                    <a:pt x="51" y="303"/>
                    <a:pt x="51" y="420"/>
                  </a:cubicBezTo>
                  <a:cubicBezTo>
                    <a:pt x="34" y="420"/>
                    <a:pt x="17" y="420"/>
                    <a:pt x="0" y="420"/>
                  </a:cubicBezTo>
                  <a:cubicBezTo>
                    <a:pt x="0" y="281"/>
                    <a:pt x="0" y="143"/>
                    <a:pt x="0" y="3"/>
                  </a:cubicBezTo>
                  <a:cubicBezTo>
                    <a:pt x="12" y="3"/>
                    <a:pt x="25" y="4"/>
                    <a:pt x="38" y="3"/>
                  </a:cubicBezTo>
                  <a:cubicBezTo>
                    <a:pt x="59" y="0"/>
                    <a:pt x="71" y="8"/>
                    <a:pt x="82" y="26"/>
                  </a:cubicBezTo>
                  <a:cubicBezTo>
                    <a:pt x="149" y="134"/>
                    <a:pt x="218" y="241"/>
                    <a:pt x="287" y="348"/>
                  </a:cubicBezTo>
                  <a:cubicBezTo>
                    <a:pt x="287" y="348"/>
                    <a:pt x="288" y="349"/>
                    <a:pt x="288" y="349"/>
                  </a:cubicBezTo>
                  <a:cubicBezTo>
                    <a:pt x="288" y="234"/>
                    <a:pt x="288" y="119"/>
                    <a:pt x="288" y="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0" name="Freeform 7">
              <a:extLst>
                <a:ext uri="{FF2B5EF4-FFF2-40B4-BE49-F238E27FC236}">
                  <a16:creationId xmlns:a16="http://schemas.microsoft.com/office/drawing/2014/main" xmlns="" id="{A083D0BE-E5F7-4CD6-86C0-0DA25CD5A8AA}"/>
                </a:ext>
              </a:extLst>
            </p:cNvPr>
            <p:cNvSpPr>
              <a:spLocks/>
            </p:cNvSpPr>
            <p:nvPr/>
          </p:nvSpPr>
          <p:spPr bwMode="auto">
            <a:xfrm>
              <a:off x="6999382" y="3828790"/>
              <a:ext cx="243500" cy="299833"/>
            </a:xfrm>
            <a:custGeom>
              <a:avLst/>
              <a:gdLst>
                <a:gd name="T0" fmla="*/ 0 w 340"/>
                <a:gd name="T1" fmla="*/ 0 h 418"/>
                <a:gd name="T2" fmla="*/ 62 w 340"/>
                <a:gd name="T3" fmla="*/ 0 h 418"/>
                <a:gd name="T4" fmla="*/ 71 w 340"/>
                <a:gd name="T5" fmla="*/ 7 h 418"/>
                <a:gd name="T6" fmla="*/ 200 w 340"/>
                <a:gd name="T7" fmla="*/ 208 h 418"/>
                <a:gd name="T8" fmla="*/ 286 w 340"/>
                <a:gd name="T9" fmla="*/ 344 h 418"/>
                <a:gd name="T10" fmla="*/ 288 w 340"/>
                <a:gd name="T11" fmla="*/ 346 h 418"/>
                <a:gd name="T12" fmla="*/ 288 w 340"/>
                <a:gd name="T13" fmla="*/ 1 h 418"/>
                <a:gd name="T14" fmla="*/ 340 w 340"/>
                <a:gd name="T15" fmla="*/ 1 h 418"/>
                <a:gd name="T16" fmla="*/ 340 w 340"/>
                <a:gd name="T17" fmla="*/ 418 h 418"/>
                <a:gd name="T18" fmla="*/ 279 w 340"/>
                <a:gd name="T19" fmla="*/ 418 h 418"/>
                <a:gd name="T20" fmla="*/ 272 w 340"/>
                <a:gd name="T21" fmla="*/ 410 h 418"/>
                <a:gd name="T22" fmla="*/ 77 w 340"/>
                <a:gd name="T23" fmla="*/ 109 h 418"/>
                <a:gd name="T24" fmla="*/ 51 w 340"/>
                <a:gd name="T25" fmla="*/ 66 h 418"/>
                <a:gd name="T26" fmla="*/ 51 w 340"/>
                <a:gd name="T27" fmla="*/ 417 h 418"/>
                <a:gd name="T28" fmla="*/ 0 w 340"/>
                <a:gd name="T29" fmla="*/ 417 h 418"/>
                <a:gd name="T30" fmla="*/ 0 w 340"/>
                <a:gd name="T31"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0" h="418">
                  <a:moveTo>
                    <a:pt x="0" y="0"/>
                  </a:moveTo>
                  <a:cubicBezTo>
                    <a:pt x="21" y="0"/>
                    <a:pt x="41" y="0"/>
                    <a:pt x="62" y="0"/>
                  </a:cubicBezTo>
                  <a:cubicBezTo>
                    <a:pt x="65" y="0"/>
                    <a:pt x="69" y="4"/>
                    <a:pt x="71" y="7"/>
                  </a:cubicBezTo>
                  <a:cubicBezTo>
                    <a:pt x="114" y="74"/>
                    <a:pt x="157" y="141"/>
                    <a:pt x="200" y="208"/>
                  </a:cubicBezTo>
                  <a:cubicBezTo>
                    <a:pt x="229" y="254"/>
                    <a:pt x="257" y="299"/>
                    <a:pt x="286" y="344"/>
                  </a:cubicBezTo>
                  <a:cubicBezTo>
                    <a:pt x="287" y="345"/>
                    <a:pt x="287" y="345"/>
                    <a:pt x="288" y="346"/>
                  </a:cubicBezTo>
                  <a:cubicBezTo>
                    <a:pt x="288" y="231"/>
                    <a:pt x="288" y="116"/>
                    <a:pt x="288" y="1"/>
                  </a:cubicBezTo>
                  <a:cubicBezTo>
                    <a:pt x="305" y="1"/>
                    <a:pt x="322" y="1"/>
                    <a:pt x="340" y="1"/>
                  </a:cubicBezTo>
                  <a:cubicBezTo>
                    <a:pt x="340" y="139"/>
                    <a:pt x="340" y="278"/>
                    <a:pt x="340" y="418"/>
                  </a:cubicBezTo>
                  <a:cubicBezTo>
                    <a:pt x="319" y="418"/>
                    <a:pt x="299" y="418"/>
                    <a:pt x="279" y="418"/>
                  </a:cubicBezTo>
                  <a:cubicBezTo>
                    <a:pt x="277" y="418"/>
                    <a:pt x="274" y="413"/>
                    <a:pt x="272" y="410"/>
                  </a:cubicBezTo>
                  <a:cubicBezTo>
                    <a:pt x="207" y="310"/>
                    <a:pt x="142" y="209"/>
                    <a:pt x="77" y="109"/>
                  </a:cubicBezTo>
                  <a:cubicBezTo>
                    <a:pt x="68" y="95"/>
                    <a:pt x="60" y="81"/>
                    <a:pt x="51" y="66"/>
                  </a:cubicBezTo>
                  <a:cubicBezTo>
                    <a:pt x="51" y="183"/>
                    <a:pt x="51" y="300"/>
                    <a:pt x="51" y="417"/>
                  </a:cubicBezTo>
                  <a:cubicBezTo>
                    <a:pt x="34" y="417"/>
                    <a:pt x="17" y="417"/>
                    <a:pt x="0" y="417"/>
                  </a:cubicBezTo>
                  <a:cubicBezTo>
                    <a:pt x="0" y="279"/>
                    <a:pt x="0" y="140"/>
                    <a:pt x="0"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1" name="Freeform 8">
              <a:extLst>
                <a:ext uri="{FF2B5EF4-FFF2-40B4-BE49-F238E27FC236}">
                  <a16:creationId xmlns:a16="http://schemas.microsoft.com/office/drawing/2014/main" xmlns="" id="{47ABE30E-DA16-45F1-B797-A78D3E1E4C72}"/>
                </a:ext>
              </a:extLst>
            </p:cNvPr>
            <p:cNvSpPr>
              <a:spLocks/>
            </p:cNvSpPr>
            <p:nvPr/>
          </p:nvSpPr>
          <p:spPr bwMode="auto">
            <a:xfrm>
              <a:off x="8429189" y="3825762"/>
              <a:ext cx="243500" cy="304982"/>
            </a:xfrm>
            <a:custGeom>
              <a:avLst/>
              <a:gdLst>
                <a:gd name="T0" fmla="*/ 288 w 340"/>
                <a:gd name="T1" fmla="*/ 350 h 425"/>
                <a:gd name="T2" fmla="*/ 288 w 340"/>
                <a:gd name="T3" fmla="*/ 5 h 425"/>
                <a:gd name="T4" fmla="*/ 340 w 340"/>
                <a:gd name="T5" fmla="*/ 5 h 425"/>
                <a:gd name="T6" fmla="*/ 340 w 340"/>
                <a:gd name="T7" fmla="*/ 422 h 425"/>
                <a:gd name="T8" fmla="*/ 306 w 340"/>
                <a:gd name="T9" fmla="*/ 422 h 425"/>
                <a:gd name="T10" fmla="*/ 261 w 340"/>
                <a:gd name="T11" fmla="*/ 399 h 425"/>
                <a:gd name="T12" fmla="*/ 70 w 340"/>
                <a:gd name="T13" fmla="*/ 103 h 425"/>
                <a:gd name="T14" fmla="*/ 51 w 340"/>
                <a:gd name="T15" fmla="*/ 69 h 425"/>
                <a:gd name="T16" fmla="*/ 51 w 340"/>
                <a:gd name="T17" fmla="*/ 421 h 425"/>
                <a:gd name="T18" fmla="*/ 0 w 340"/>
                <a:gd name="T19" fmla="*/ 421 h 425"/>
                <a:gd name="T20" fmla="*/ 0 w 340"/>
                <a:gd name="T21" fmla="*/ 4 h 425"/>
                <a:gd name="T22" fmla="*/ 35 w 340"/>
                <a:gd name="T23" fmla="*/ 4 h 425"/>
                <a:gd name="T24" fmla="*/ 84 w 340"/>
                <a:gd name="T25" fmla="*/ 30 h 425"/>
                <a:gd name="T26" fmla="*/ 287 w 340"/>
                <a:gd name="T27" fmla="*/ 350 h 425"/>
                <a:gd name="T28" fmla="*/ 288 w 340"/>
                <a:gd name="T29" fmla="*/ 35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5">
                  <a:moveTo>
                    <a:pt x="288" y="350"/>
                  </a:moveTo>
                  <a:cubicBezTo>
                    <a:pt x="288" y="235"/>
                    <a:pt x="288" y="120"/>
                    <a:pt x="288" y="5"/>
                  </a:cubicBezTo>
                  <a:cubicBezTo>
                    <a:pt x="305" y="5"/>
                    <a:pt x="322" y="5"/>
                    <a:pt x="340" y="5"/>
                  </a:cubicBezTo>
                  <a:cubicBezTo>
                    <a:pt x="340" y="143"/>
                    <a:pt x="340" y="282"/>
                    <a:pt x="340" y="422"/>
                  </a:cubicBezTo>
                  <a:cubicBezTo>
                    <a:pt x="329" y="422"/>
                    <a:pt x="317" y="421"/>
                    <a:pt x="306" y="422"/>
                  </a:cubicBezTo>
                  <a:cubicBezTo>
                    <a:pt x="285" y="425"/>
                    <a:pt x="273" y="417"/>
                    <a:pt x="261" y="399"/>
                  </a:cubicBezTo>
                  <a:cubicBezTo>
                    <a:pt x="199" y="299"/>
                    <a:pt x="134" y="201"/>
                    <a:pt x="70" y="103"/>
                  </a:cubicBezTo>
                  <a:cubicBezTo>
                    <a:pt x="64" y="92"/>
                    <a:pt x="58" y="81"/>
                    <a:pt x="51" y="69"/>
                  </a:cubicBezTo>
                  <a:cubicBezTo>
                    <a:pt x="51" y="187"/>
                    <a:pt x="51" y="304"/>
                    <a:pt x="51" y="421"/>
                  </a:cubicBezTo>
                  <a:cubicBezTo>
                    <a:pt x="34" y="421"/>
                    <a:pt x="17" y="421"/>
                    <a:pt x="0" y="421"/>
                  </a:cubicBezTo>
                  <a:cubicBezTo>
                    <a:pt x="0" y="282"/>
                    <a:pt x="0" y="144"/>
                    <a:pt x="0" y="4"/>
                  </a:cubicBezTo>
                  <a:cubicBezTo>
                    <a:pt x="11" y="4"/>
                    <a:pt x="23" y="5"/>
                    <a:pt x="35" y="4"/>
                  </a:cubicBezTo>
                  <a:cubicBezTo>
                    <a:pt x="59" y="0"/>
                    <a:pt x="72" y="10"/>
                    <a:pt x="84" y="30"/>
                  </a:cubicBezTo>
                  <a:cubicBezTo>
                    <a:pt x="151" y="137"/>
                    <a:pt x="219" y="243"/>
                    <a:pt x="287" y="350"/>
                  </a:cubicBezTo>
                  <a:cubicBezTo>
                    <a:pt x="287" y="350"/>
                    <a:pt x="288" y="350"/>
                    <a:pt x="288" y="35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2" name="Freeform 9">
              <a:extLst>
                <a:ext uri="{FF2B5EF4-FFF2-40B4-BE49-F238E27FC236}">
                  <a16:creationId xmlns:a16="http://schemas.microsoft.com/office/drawing/2014/main" xmlns="" id="{5B91830C-5A20-439F-B3D8-AD39AB19B130}"/>
                </a:ext>
              </a:extLst>
            </p:cNvPr>
            <p:cNvSpPr>
              <a:spLocks/>
            </p:cNvSpPr>
            <p:nvPr/>
          </p:nvSpPr>
          <p:spPr bwMode="auto">
            <a:xfrm>
              <a:off x="9453162" y="3827276"/>
              <a:ext cx="243500" cy="301348"/>
            </a:xfrm>
            <a:custGeom>
              <a:avLst/>
              <a:gdLst>
                <a:gd name="T0" fmla="*/ 289 w 340"/>
                <a:gd name="T1" fmla="*/ 348 h 420"/>
                <a:gd name="T2" fmla="*/ 289 w 340"/>
                <a:gd name="T3" fmla="*/ 2 h 420"/>
                <a:gd name="T4" fmla="*/ 340 w 340"/>
                <a:gd name="T5" fmla="*/ 2 h 420"/>
                <a:gd name="T6" fmla="*/ 340 w 340"/>
                <a:gd name="T7" fmla="*/ 420 h 420"/>
                <a:gd name="T8" fmla="*/ 280 w 340"/>
                <a:gd name="T9" fmla="*/ 420 h 420"/>
                <a:gd name="T10" fmla="*/ 272 w 340"/>
                <a:gd name="T11" fmla="*/ 412 h 420"/>
                <a:gd name="T12" fmla="*/ 99 w 340"/>
                <a:gd name="T13" fmla="*/ 144 h 420"/>
                <a:gd name="T14" fmla="*/ 52 w 340"/>
                <a:gd name="T15" fmla="*/ 69 h 420"/>
                <a:gd name="T16" fmla="*/ 52 w 340"/>
                <a:gd name="T17" fmla="*/ 419 h 420"/>
                <a:gd name="T18" fmla="*/ 0 w 340"/>
                <a:gd name="T19" fmla="*/ 419 h 420"/>
                <a:gd name="T20" fmla="*/ 0 w 340"/>
                <a:gd name="T21" fmla="*/ 2 h 420"/>
                <a:gd name="T22" fmla="*/ 48 w 340"/>
                <a:gd name="T23" fmla="*/ 2 h 420"/>
                <a:gd name="T24" fmla="*/ 77 w 340"/>
                <a:gd name="T25" fmla="*/ 17 h 420"/>
                <a:gd name="T26" fmla="*/ 287 w 340"/>
                <a:gd name="T27" fmla="*/ 347 h 420"/>
                <a:gd name="T28" fmla="*/ 289 w 340"/>
                <a:gd name="T29" fmla="*/ 34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 h="420">
                  <a:moveTo>
                    <a:pt x="289" y="348"/>
                  </a:moveTo>
                  <a:cubicBezTo>
                    <a:pt x="289" y="233"/>
                    <a:pt x="289" y="118"/>
                    <a:pt x="289" y="2"/>
                  </a:cubicBezTo>
                  <a:cubicBezTo>
                    <a:pt x="305" y="2"/>
                    <a:pt x="322" y="2"/>
                    <a:pt x="340" y="2"/>
                  </a:cubicBezTo>
                  <a:cubicBezTo>
                    <a:pt x="340" y="141"/>
                    <a:pt x="340" y="280"/>
                    <a:pt x="340" y="420"/>
                  </a:cubicBezTo>
                  <a:cubicBezTo>
                    <a:pt x="320" y="420"/>
                    <a:pt x="300" y="420"/>
                    <a:pt x="280" y="420"/>
                  </a:cubicBezTo>
                  <a:cubicBezTo>
                    <a:pt x="277" y="420"/>
                    <a:pt x="274" y="415"/>
                    <a:pt x="272" y="412"/>
                  </a:cubicBezTo>
                  <a:cubicBezTo>
                    <a:pt x="214" y="323"/>
                    <a:pt x="157" y="233"/>
                    <a:pt x="99" y="144"/>
                  </a:cubicBezTo>
                  <a:cubicBezTo>
                    <a:pt x="83" y="119"/>
                    <a:pt x="67" y="94"/>
                    <a:pt x="52" y="69"/>
                  </a:cubicBezTo>
                  <a:cubicBezTo>
                    <a:pt x="52" y="185"/>
                    <a:pt x="52" y="302"/>
                    <a:pt x="52" y="419"/>
                  </a:cubicBezTo>
                  <a:cubicBezTo>
                    <a:pt x="35" y="419"/>
                    <a:pt x="18" y="419"/>
                    <a:pt x="0" y="419"/>
                  </a:cubicBezTo>
                  <a:cubicBezTo>
                    <a:pt x="0" y="281"/>
                    <a:pt x="0" y="142"/>
                    <a:pt x="0" y="2"/>
                  </a:cubicBezTo>
                  <a:cubicBezTo>
                    <a:pt x="16" y="2"/>
                    <a:pt x="32" y="3"/>
                    <a:pt x="48" y="2"/>
                  </a:cubicBezTo>
                  <a:cubicBezTo>
                    <a:pt x="62" y="0"/>
                    <a:pt x="70" y="5"/>
                    <a:pt x="77" y="17"/>
                  </a:cubicBezTo>
                  <a:cubicBezTo>
                    <a:pt x="147" y="128"/>
                    <a:pt x="217" y="237"/>
                    <a:pt x="287" y="347"/>
                  </a:cubicBezTo>
                  <a:cubicBezTo>
                    <a:pt x="287" y="347"/>
                    <a:pt x="288" y="348"/>
                    <a:pt x="289" y="348"/>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3" name="Freeform 10">
              <a:extLst>
                <a:ext uri="{FF2B5EF4-FFF2-40B4-BE49-F238E27FC236}">
                  <a16:creationId xmlns:a16="http://schemas.microsoft.com/office/drawing/2014/main" xmlns="" id="{95816716-CBC1-4CF7-AD53-5F8AF9D0069B}"/>
                </a:ext>
              </a:extLst>
            </p:cNvPr>
            <p:cNvSpPr>
              <a:spLocks noEditPoints="1"/>
            </p:cNvSpPr>
            <p:nvPr/>
          </p:nvSpPr>
          <p:spPr bwMode="auto">
            <a:xfrm>
              <a:off x="6649577" y="3822127"/>
              <a:ext cx="291352" cy="312856"/>
            </a:xfrm>
            <a:custGeom>
              <a:avLst/>
              <a:gdLst>
                <a:gd name="T0" fmla="*/ 407 w 407"/>
                <a:gd name="T1" fmla="*/ 215 h 436"/>
                <a:gd name="T2" fmla="*/ 378 w 407"/>
                <a:gd name="T3" fmla="*/ 337 h 436"/>
                <a:gd name="T4" fmla="*/ 240 w 407"/>
                <a:gd name="T5" fmla="*/ 431 h 436"/>
                <a:gd name="T6" fmla="*/ 141 w 407"/>
                <a:gd name="T7" fmla="*/ 424 h 436"/>
                <a:gd name="T8" fmla="*/ 27 w 407"/>
                <a:gd name="T9" fmla="*/ 317 h 436"/>
                <a:gd name="T10" fmla="*/ 31 w 407"/>
                <a:gd name="T11" fmla="*/ 113 h 436"/>
                <a:gd name="T12" fmla="*/ 196 w 407"/>
                <a:gd name="T13" fmla="*/ 3 h 436"/>
                <a:gd name="T14" fmla="*/ 312 w 407"/>
                <a:gd name="T15" fmla="*/ 27 h 436"/>
                <a:gd name="T16" fmla="*/ 400 w 407"/>
                <a:gd name="T17" fmla="*/ 158 h 436"/>
                <a:gd name="T18" fmla="*/ 407 w 407"/>
                <a:gd name="T19" fmla="*/ 215 h 436"/>
                <a:gd name="T20" fmla="*/ 67 w 407"/>
                <a:gd name="T21" fmla="*/ 219 h 436"/>
                <a:gd name="T22" fmla="*/ 67 w 407"/>
                <a:gd name="T23" fmla="*/ 244 h 436"/>
                <a:gd name="T24" fmla="*/ 70 w 407"/>
                <a:gd name="T25" fmla="*/ 267 h 436"/>
                <a:gd name="T26" fmla="*/ 216 w 407"/>
                <a:gd name="T27" fmla="*/ 386 h 436"/>
                <a:gd name="T28" fmla="*/ 336 w 407"/>
                <a:gd name="T29" fmla="*/ 300 h 436"/>
                <a:gd name="T30" fmla="*/ 346 w 407"/>
                <a:gd name="T31" fmla="*/ 176 h 436"/>
                <a:gd name="T32" fmla="*/ 311 w 407"/>
                <a:gd name="T33" fmla="*/ 92 h 436"/>
                <a:gd name="T34" fmla="*/ 215 w 407"/>
                <a:gd name="T35" fmla="*/ 50 h 436"/>
                <a:gd name="T36" fmla="*/ 103 w 407"/>
                <a:gd name="T37" fmla="*/ 100 h 436"/>
                <a:gd name="T38" fmla="*/ 67 w 407"/>
                <a:gd name="T39" fmla="*/ 21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7" h="436">
                  <a:moveTo>
                    <a:pt x="407" y="215"/>
                  </a:moveTo>
                  <a:cubicBezTo>
                    <a:pt x="405" y="257"/>
                    <a:pt x="399" y="299"/>
                    <a:pt x="378" y="337"/>
                  </a:cubicBezTo>
                  <a:cubicBezTo>
                    <a:pt x="348" y="391"/>
                    <a:pt x="302" y="423"/>
                    <a:pt x="240" y="431"/>
                  </a:cubicBezTo>
                  <a:cubicBezTo>
                    <a:pt x="207" y="436"/>
                    <a:pt x="173" y="435"/>
                    <a:pt x="141" y="424"/>
                  </a:cubicBezTo>
                  <a:cubicBezTo>
                    <a:pt x="86" y="407"/>
                    <a:pt x="48" y="370"/>
                    <a:pt x="27" y="317"/>
                  </a:cubicBezTo>
                  <a:cubicBezTo>
                    <a:pt x="0" y="249"/>
                    <a:pt x="2" y="179"/>
                    <a:pt x="31" y="113"/>
                  </a:cubicBezTo>
                  <a:cubicBezTo>
                    <a:pt x="63" y="43"/>
                    <a:pt x="120" y="7"/>
                    <a:pt x="196" y="3"/>
                  </a:cubicBezTo>
                  <a:cubicBezTo>
                    <a:pt x="237" y="0"/>
                    <a:pt x="277" y="6"/>
                    <a:pt x="312" y="27"/>
                  </a:cubicBezTo>
                  <a:cubicBezTo>
                    <a:pt x="361" y="57"/>
                    <a:pt x="389" y="102"/>
                    <a:pt x="400" y="158"/>
                  </a:cubicBezTo>
                  <a:cubicBezTo>
                    <a:pt x="404" y="176"/>
                    <a:pt x="405" y="196"/>
                    <a:pt x="407" y="215"/>
                  </a:cubicBezTo>
                  <a:close/>
                  <a:moveTo>
                    <a:pt x="67" y="219"/>
                  </a:moveTo>
                  <a:cubicBezTo>
                    <a:pt x="67" y="227"/>
                    <a:pt x="66" y="235"/>
                    <a:pt x="67" y="244"/>
                  </a:cubicBezTo>
                  <a:cubicBezTo>
                    <a:pt x="67" y="252"/>
                    <a:pt x="69" y="260"/>
                    <a:pt x="70" y="267"/>
                  </a:cubicBezTo>
                  <a:cubicBezTo>
                    <a:pt x="84" y="333"/>
                    <a:pt x="134" y="391"/>
                    <a:pt x="216" y="386"/>
                  </a:cubicBezTo>
                  <a:cubicBezTo>
                    <a:pt x="272" y="383"/>
                    <a:pt x="317" y="352"/>
                    <a:pt x="336" y="300"/>
                  </a:cubicBezTo>
                  <a:cubicBezTo>
                    <a:pt x="351" y="259"/>
                    <a:pt x="352" y="218"/>
                    <a:pt x="346" y="176"/>
                  </a:cubicBezTo>
                  <a:cubicBezTo>
                    <a:pt x="342" y="145"/>
                    <a:pt x="332" y="116"/>
                    <a:pt x="311" y="92"/>
                  </a:cubicBezTo>
                  <a:cubicBezTo>
                    <a:pt x="285" y="64"/>
                    <a:pt x="253" y="51"/>
                    <a:pt x="215" y="50"/>
                  </a:cubicBezTo>
                  <a:cubicBezTo>
                    <a:pt x="170" y="49"/>
                    <a:pt x="132" y="64"/>
                    <a:pt x="103" y="100"/>
                  </a:cubicBezTo>
                  <a:cubicBezTo>
                    <a:pt x="75" y="134"/>
                    <a:pt x="66" y="175"/>
                    <a:pt x="67" y="21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4" name="Freeform 11">
              <a:extLst>
                <a:ext uri="{FF2B5EF4-FFF2-40B4-BE49-F238E27FC236}">
                  <a16:creationId xmlns:a16="http://schemas.microsoft.com/office/drawing/2014/main" xmlns="" id="{F696C1B6-D7AA-446E-8265-3E4EEF9F03F7}"/>
                </a:ext>
              </a:extLst>
            </p:cNvPr>
            <p:cNvSpPr>
              <a:spLocks noEditPoints="1"/>
            </p:cNvSpPr>
            <p:nvPr/>
          </p:nvSpPr>
          <p:spPr bwMode="auto">
            <a:xfrm>
              <a:off x="10377191" y="3827882"/>
              <a:ext cx="217454" cy="300742"/>
            </a:xfrm>
            <a:custGeom>
              <a:avLst/>
              <a:gdLst>
                <a:gd name="T0" fmla="*/ 53 w 304"/>
                <a:gd name="T1" fmla="*/ 243 h 419"/>
                <a:gd name="T2" fmla="*/ 53 w 304"/>
                <a:gd name="T3" fmla="*/ 418 h 419"/>
                <a:gd name="T4" fmla="*/ 0 w 304"/>
                <a:gd name="T5" fmla="*/ 418 h 419"/>
                <a:gd name="T6" fmla="*/ 0 w 304"/>
                <a:gd name="T7" fmla="*/ 1 h 419"/>
                <a:gd name="T8" fmla="*/ 9 w 304"/>
                <a:gd name="T9" fmla="*/ 1 h 419"/>
                <a:gd name="T10" fmla="*/ 136 w 304"/>
                <a:gd name="T11" fmla="*/ 1 h 419"/>
                <a:gd name="T12" fmla="*/ 232 w 304"/>
                <a:gd name="T13" fmla="*/ 40 h 419"/>
                <a:gd name="T14" fmla="*/ 185 w 304"/>
                <a:gd name="T15" fmla="*/ 218 h 419"/>
                <a:gd name="T16" fmla="*/ 163 w 304"/>
                <a:gd name="T17" fmla="*/ 226 h 419"/>
                <a:gd name="T18" fmla="*/ 225 w 304"/>
                <a:gd name="T19" fmla="*/ 292 h 419"/>
                <a:gd name="T20" fmla="*/ 298 w 304"/>
                <a:gd name="T21" fmla="*/ 409 h 419"/>
                <a:gd name="T22" fmla="*/ 304 w 304"/>
                <a:gd name="T23" fmla="*/ 419 h 419"/>
                <a:gd name="T24" fmla="*/ 245 w 304"/>
                <a:gd name="T25" fmla="*/ 419 h 419"/>
                <a:gd name="T26" fmla="*/ 237 w 304"/>
                <a:gd name="T27" fmla="*/ 411 h 419"/>
                <a:gd name="T28" fmla="*/ 174 w 304"/>
                <a:gd name="T29" fmla="*/ 306 h 419"/>
                <a:gd name="T30" fmla="*/ 146 w 304"/>
                <a:gd name="T31" fmla="*/ 267 h 419"/>
                <a:gd name="T32" fmla="*/ 101 w 304"/>
                <a:gd name="T33" fmla="*/ 243 h 419"/>
                <a:gd name="T34" fmla="*/ 53 w 304"/>
                <a:gd name="T35" fmla="*/ 243 h 419"/>
                <a:gd name="T36" fmla="*/ 53 w 304"/>
                <a:gd name="T37" fmla="*/ 195 h 419"/>
                <a:gd name="T38" fmla="*/ 124 w 304"/>
                <a:gd name="T39" fmla="*/ 195 h 419"/>
                <a:gd name="T40" fmla="*/ 175 w 304"/>
                <a:gd name="T41" fmla="*/ 176 h 419"/>
                <a:gd name="T42" fmla="*/ 198 w 304"/>
                <a:gd name="T43" fmla="*/ 98 h 419"/>
                <a:gd name="T44" fmla="*/ 144 w 304"/>
                <a:gd name="T45" fmla="*/ 51 h 419"/>
                <a:gd name="T46" fmla="*/ 55 w 304"/>
                <a:gd name="T47" fmla="*/ 48 h 419"/>
                <a:gd name="T48" fmla="*/ 53 w 304"/>
                <a:gd name="T49" fmla="*/ 49 h 419"/>
                <a:gd name="T50" fmla="*/ 53 w 304"/>
                <a:gd name="T51" fmla="*/ 195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4" h="419">
                  <a:moveTo>
                    <a:pt x="53" y="243"/>
                  </a:moveTo>
                  <a:cubicBezTo>
                    <a:pt x="53" y="302"/>
                    <a:pt x="53" y="360"/>
                    <a:pt x="53" y="418"/>
                  </a:cubicBezTo>
                  <a:cubicBezTo>
                    <a:pt x="35" y="418"/>
                    <a:pt x="18" y="418"/>
                    <a:pt x="0" y="418"/>
                  </a:cubicBezTo>
                  <a:cubicBezTo>
                    <a:pt x="0" y="280"/>
                    <a:pt x="0" y="141"/>
                    <a:pt x="0" y="1"/>
                  </a:cubicBezTo>
                  <a:cubicBezTo>
                    <a:pt x="3" y="1"/>
                    <a:pt x="6" y="1"/>
                    <a:pt x="9" y="1"/>
                  </a:cubicBezTo>
                  <a:cubicBezTo>
                    <a:pt x="52" y="1"/>
                    <a:pt x="94" y="0"/>
                    <a:pt x="136" y="1"/>
                  </a:cubicBezTo>
                  <a:cubicBezTo>
                    <a:pt x="173" y="2"/>
                    <a:pt x="207" y="11"/>
                    <a:pt x="232" y="40"/>
                  </a:cubicBezTo>
                  <a:cubicBezTo>
                    <a:pt x="282" y="97"/>
                    <a:pt x="257" y="189"/>
                    <a:pt x="185" y="218"/>
                  </a:cubicBezTo>
                  <a:cubicBezTo>
                    <a:pt x="178" y="221"/>
                    <a:pt x="171" y="223"/>
                    <a:pt x="163" y="226"/>
                  </a:cubicBezTo>
                  <a:cubicBezTo>
                    <a:pt x="194" y="240"/>
                    <a:pt x="209" y="266"/>
                    <a:pt x="225" y="292"/>
                  </a:cubicBezTo>
                  <a:cubicBezTo>
                    <a:pt x="249" y="330"/>
                    <a:pt x="274" y="370"/>
                    <a:pt x="298" y="409"/>
                  </a:cubicBezTo>
                  <a:cubicBezTo>
                    <a:pt x="300" y="412"/>
                    <a:pt x="302" y="415"/>
                    <a:pt x="304" y="419"/>
                  </a:cubicBezTo>
                  <a:cubicBezTo>
                    <a:pt x="283" y="419"/>
                    <a:pt x="264" y="419"/>
                    <a:pt x="245" y="419"/>
                  </a:cubicBezTo>
                  <a:cubicBezTo>
                    <a:pt x="242" y="419"/>
                    <a:pt x="239" y="414"/>
                    <a:pt x="237" y="411"/>
                  </a:cubicBezTo>
                  <a:cubicBezTo>
                    <a:pt x="216" y="376"/>
                    <a:pt x="195" y="341"/>
                    <a:pt x="174" y="306"/>
                  </a:cubicBezTo>
                  <a:cubicBezTo>
                    <a:pt x="165" y="292"/>
                    <a:pt x="156" y="279"/>
                    <a:pt x="146" y="267"/>
                  </a:cubicBezTo>
                  <a:cubicBezTo>
                    <a:pt x="135" y="252"/>
                    <a:pt x="119" y="244"/>
                    <a:pt x="101" y="243"/>
                  </a:cubicBezTo>
                  <a:cubicBezTo>
                    <a:pt x="85" y="242"/>
                    <a:pt x="70" y="243"/>
                    <a:pt x="53" y="243"/>
                  </a:cubicBezTo>
                  <a:close/>
                  <a:moveTo>
                    <a:pt x="53" y="195"/>
                  </a:moveTo>
                  <a:cubicBezTo>
                    <a:pt x="78" y="195"/>
                    <a:pt x="101" y="196"/>
                    <a:pt x="124" y="195"/>
                  </a:cubicBezTo>
                  <a:cubicBezTo>
                    <a:pt x="144" y="195"/>
                    <a:pt x="161" y="189"/>
                    <a:pt x="175" y="176"/>
                  </a:cubicBezTo>
                  <a:cubicBezTo>
                    <a:pt x="199" y="155"/>
                    <a:pt x="205" y="128"/>
                    <a:pt x="198" y="98"/>
                  </a:cubicBezTo>
                  <a:cubicBezTo>
                    <a:pt x="192" y="70"/>
                    <a:pt x="172" y="54"/>
                    <a:pt x="144" y="51"/>
                  </a:cubicBezTo>
                  <a:cubicBezTo>
                    <a:pt x="115" y="48"/>
                    <a:pt x="85" y="49"/>
                    <a:pt x="55" y="48"/>
                  </a:cubicBezTo>
                  <a:cubicBezTo>
                    <a:pt x="55" y="48"/>
                    <a:pt x="54" y="49"/>
                    <a:pt x="53" y="49"/>
                  </a:cubicBezTo>
                  <a:cubicBezTo>
                    <a:pt x="53" y="97"/>
                    <a:pt x="53" y="146"/>
                    <a:pt x="53" y="195"/>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5" name="Freeform 12">
              <a:extLst>
                <a:ext uri="{FF2B5EF4-FFF2-40B4-BE49-F238E27FC236}">
                  <a16:creationId xmlns:a16="http://schemas.microsoft.com/office/drawing/2014/main" xmlns="" id="{4E849318-E7CB-40EE-9DDB-2090360EBD7B}"/>
                </a:ext>
              </a:extLst>
            </p:cNvPr>
            <p:cNvSpPr>
              <a:spLocks/>
            </p:cNvSpPr>
            <p:nvPr/>
          </p:nvSpPr>
          <p:spPr bwMode="auto">
            <a:xfrm>
              <a:off x="5949665" y="3820916"/>
              <a:ext cx="249860" cy="319822"/>
            </a:xfrm>
            <a:custGeom>
              <a:avLst/>
              <a:gdLst>
                <a:gd name="T0" fmla="*/ 338 w 349"/>
                <a:gd name="T1" fmla="*/ 83 h 446"/>
                <a:gd name="T2" fmla="*/ 254 w 349"/>
                <a:gd name="T3" fmla="*/ 54 h 446"/>
                <a:gd name="T4" fmla="*/ 124 w 349"/>
                <a:gd name="T5" fmla="*/ 83 h 446"/>
                <a:gd name="T6" fmla="*/ 63 w 349"/>
                <a:gd name="T7" fmla="*/ 201 h 446"/>
                <a:gd name="T8" fmla="*/ 75 w 349"/>
                <a:gd name="T9" fmla="*/ 300 h 446"/>
                <a:gd name="T10" fmla="*/ 197 w 349"/>
                <a:gd name="T11" fmla="*/ 387 h 446"/>
                <a:gd name="T12" fmla="*/ 288 w 349"/>
                <a:gd name="T13" fmla="*/ 372 h 446"/>
                <a:gd name="T14" fmla="*/ 295 w 349"/>
                <a:gd name="T15" fmla="*/ 364 h 446"/>
                <a:gd name="T16" fmla="*/ 295 w 349"/>
                <a:gd name="T17" fmla="*/ 263 h 446"/>
                <a:gd name="T18" fmla="*/ 294 w 349"/>
                <a:gd name="T19" fmla="*/ 256 h 446"/>
                <a:gd name="T20" fmla="*/ 226 w 349"/>
                <a:gd name="T21" fmla="*/ 256 h 446"/>
                <a:gd name="T22" fmla="*/ 204 w 349"/>
                <a:gd name="T23" fmla="*/ 235 h 446"/>
                <a:gd name="T24" fmla="*/ 204 w 349"/>
                <a:gd name="T25" fmla="*/ 210 h 446"/>
                <a:gd name="T26" fmla="*/ 348 w 349"/>
                <a:gd name="T27" fmla="*/ 210 h 446"/>
                <a:gd name="T28" fmla="*/ 349 w 349"/>
                <a:gd name="T29" fmla="*/ 219 h 446"/>
                <a:gd name="T30" fmla="*/ 349 w 349"/>
                <a:gd name="T31" fmla="*/ 391 h 446"/>
                <a:gd name="T32" fmla="*/ 341 w 349"/>
                <a:gd name="T33" fmla="*/ 404 h 446"/>
                <a:gd name="T34" fmla="*/ 137 w 349"/>
                <a:gd name="T35" fmla="*/ 425 h 446"/>
                <a:gd name="T36" fmla="*/ 13 w 349"/>
                <a:gd name="T37" fmla="*/ 288 h 446"/>
                <a:gd name="T38" fmla="*/ 28 w 349"/>
                <a:gd name="T39" fmla="*/ 123 h 446"/>
                <a:gd name="T40" fmla="*/ 184 w 349"/>
                <a:gd name="T41" fmla="*/ 7 h 446"/>
                <a:gd name="T42" fmla="*/ 330 w 349"/>
                <a:gd name="T43" fmla="*/ 22 h 446"/>
                <a:gd name="T44" fmla="*/ 338 w 349"/>
                <a:gd name="T45" fmla="*/ 34 h 446"/>
                <a:gd name="T46" fmla="*/ 338 w 349"/>
                <a:gd name="T47" fmla="*/ 8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446">
                  <a:moveTo>
                    <a:pt x="338" y="83"/>
                  </a:moveTo>
                  <a:cubicBezTo>
                    <a:pt x="311" y="66"/>
                    <a:pt x="283" y="57"/>
                    <a:pt x="254" y="54"/>
                  </a:cubicBezTo>
                  <a:cubicBezTo>
                    <a:pt x="207" y="48"/>
                    <a:pt x="163" y="52"/>
                    <a:pt x="124" y="83"/>
                  </a:cubicBezTo>
                  <a:cubicBezTo>
                    <a:pt x="85" y="113"/>
                    <a:pt x="67" y="153"/>
                    <a:pt x="63" y="201"/>
                  </a:cubicBezTo>
                  <a:cubicBezTo>
                    <a:pt x="60" y="235"/>
                    <a:pt x="62" y="268"/>
                    <a:pt x="75" y="300"/>
                  </a:cubicBezTo>
                  <a:cubicBezTo>
                    <a:pt x="98" y="354"/>
                    <a:pt x="139" y="383"/>
                    <a:pt x="197" y="387"/>
                  </a:cubicBezTo>
                  <a:cubicBezTo>
                    <a:pt x="228" y="390"/>
                    <a:pt x="260" y="387"/>
                    <a:pt x="288" y="372"/>
                  </a:cubicBezTo>
                  <a:cubicBezTo>
                    <a:pt x="291" y="371"/>
                    <a:pt x="295" y="367"/>
                    <a:pt x="295" y="364"/>
                  </a:cubicBezTo>
                  <a:cubicBezTo>
                    <a:pt x="295" y="330"/>
                    <a:pt x="295" y="296"/>
                    <a:pt x="295" y="263"/>
                  </a:cubicBezTo>
                  <a:cubicBezTo>
                    <a:pt x="295" y="261"/>
                    <a:pt x="294" y="259"/>
                    <a:pt x="294" y="256"/>
                  </a:cubicBezTo>
                  <a:cubicBezTo>
                    <a:pt x="271" y="256"/>
                    <a:pt x="248" y="256"/>
                    <a:pt x="226" y="256"/>
                  </a:cubicBezTo>
                  <a:cubicBezTo>
                    <a:pt x="204" y="256"/>
                    <a:pt x="204" y="256"/>
                    <a:pt x="204" y="235"/>
                  </a:cubicBezTo>
                  <a:cubicBezTo>
                    <a:pt x="204" y="227"/>
                    <a:pt x="204" y="218"/>
                    <a:pt x="204" y="210"/>
                  </a:cubicBezTo>
                  <a:cubicBezTo>
                    <a:pt x="252" y="210"/>
                    <a:pt x="300" y="210"/>
                    <a:pt x="348" y="210"/>
                  </a:cubicBezTo>
                  <a:cubicBezTo>
                    <a:pt x="348" y="213"/>
                    <a:pt x="349" y="216"/>
                    <a:pt x="349" y="219"/>
                  </a:cubicBezTo>
                  <a:cubicBezTo>
                    <a:pt x="349" y="277"/>
                    <a:pt x="349" y="334"/>
                    <a:pt x="349" y="391"/>
                  </a:cubicBezTo>
                  <a:cubicBezTo>
                    <a:pt x="349" y="398"/>
                    <a:pt x="347" y="402"/>
                    <a:pt x="341" y="404"/>
                  </a:cubicBezTo>
                  <a:cubicBezTo>
                    <a:pt x="275" y="437"/>
                    <a:pt x="207" y="446"/>
                    <a:pt x="137" y="425"/>
                  </a:cubicBezTo>
                  <a:cubicBezTo>
                    <a:pt x="70" y="404"/>
                    <a:pt x="29" y="356"/>
                    <a:pt x="13" y="288"/>
                  </a:cubicBezTo>
                  <a:cubicBezTo>
                    <a:pt x="0" y="231"/>
                    <a:pt x="2" y="175"/>
                    <a:pt x="28" y="123"/>
                  </a:cubicBezTo>
                  <a:cubicBezTo>
                    <a:pt x="60" y="58"/>
                    <a:pt x="112" y="18"/>
                    <a:pt x="184" y="7"/>
                  </a:cubicBezTo>
                  <a:cubicBezTo>
                    <a:pt x="234" y="0"/>
                    <a:pt x="283" y="4"/>
                    <a:pt x="330" y="22"/>
                  </a:cubicBezTo>
                  <a:cubicBezTo>
                    <a:pt x="336" y="24"/>
                    <a:pt x="339" y="27"/>
                    <a:pt x="338" y="34"/>
                  </a:cubicBezTo>
                  <a:cubicBezTo>
                    <a:pt x="338" y="49"/>
                    <a:pt x="338" y="65"/>
                    <a:pt x="338" y="8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6" name="Freeform 13">
              <a:extLst>
                <a:ext uri="{FF2B5EF4-FFF2-40B4-BE49-F238E27FC236}">
                  <a16:creationId xmlns:a16="http://schemas.microsoft.com/office/drawing/2014/main" xmlns="" id="{BC6D7ED8-BC17-41C7-A712-28F9123F899E}"/>
                </a:ext>
              </a:extLst>
            </p:cNvPr>
            <p:cNvSpPr>
              <a:spLocks/>
            </p:cNvSpPr>
            <p:nvPr/>
          </p:nvSpPr>
          <p:spPr bwMode="auto">
            <a:xfrm>
              <a:off x="6357619" y="3820916"/>
              <a:ext cx="250466" cy="320428"/>
            </a:xfrm>
            <a:custGeom>
              <a:avLst/>
              <a:gdLst>
                <a:gd name="T0" fmla="*/ 339 w 350"/>
                <a:gd name="T1" fmla="*/ 81 h 447"/>
                <a:gd name="T2" fmla="*/ 289 w 350"/>
                <a:gd name="T3" fmla="*/ 61 h 447"/>
                <a:gd name="T4" fmla="*/ 164 w 350"/>
                <a:gd name="T5" fmla="*/ 61 h 447"/>
                <a:gd name="T6" fmla="*/ 68 w 350"/>
                <a:gd name="T7" fmla="*/ 172 h 447"/>
                <a:gd name="T8" fmla="*/ 83 w 350"/>
                <a:gd name="T9" fmla="*/ 316 h 447"/>
                <a:gd name="T10" fmla="*/ 198 w 350"/>
                <a:gd name="T11" fmla="*/ 388 h 447"/>
                <a:gd name="T12" fmla="*/ 289 w 350"/>
                <a:gd name="T13" fmla="*/ 372 h 447"/>
                <a:gd name="T14" fmla="*/ 295 w 350"/>
                <a:gd name="T15" fmla="*/ 364 h 447"/>
                <a:gd name="T16" fmla="*/ 295 w 350"/>
                <a:gd name="T17" fmla="*/ 261 h 447"/>
                <a:gd name="T18" fmla="*/ 294 w 350"/>
                <a:gd name="T19" fmla="*/ 256 h 447"/>
                <a:gd name="T20" fmla="*/ 218 w 350"/>
                <a:gd name="T21" fmla="*/ 256 h 447"/>
                <a:gd name="T22" fmla="*/ 204 w 350"/>
                <a:gd name="T23" fmla="*/ 242 h 447"/>
                <a:gd name="T24" fmla="*/ 204 w 350"/>
                <a:gd name="T25" fmla="*/ 210 h 447"/>
                <a:gd name="T26" fmla="*/ 349 w 350"/>
                <a:gd name="T27" fmla="*/ 210 h 447"/>
                <a:gd name="T28" fmla="*/ 349 w 350"/>
                <a:gd name="T29" fmla="*/ 219 h 447"/>
                <a:gd name="T30" fmla="*/ 349 w 350"/>
                <a:gd name="T31" fmla="*/ 391 h 447"/>
                <a:gd name="T32" fmla="*/ 344 w 350"/>
                <a:gd name="T33" fmla="*/ 403 h 447"/>
                <a:gd name="T34" fmla="*/ 136 w 350"/>
                <a:gd name="T35" fmla="*/ 424 h 447"/>
                <a:gd name="T36" fmla="*/ 14 w 350"/>
                <a:gd name="T37" fmla="*/ 288 h 447"/>
                <a:gd name="T38" fmla="*/ 28 w 350"/>
                <a:gd name="T39" fmla="*/ 123 h 447"/>
                <a:gd name="T40" fmla="*/ 185 w 350"/>
                <a:gd name="T41" fmla="*/ 7 h 447"/>
                <a:gd name="T42" fmla="*/ 331 w 350"/>
                <a:gd name="T43" fmla="*/ 22 h 447"/>
                <a:gd name="T44" fmla="*/ 339 w 350"/>
                <a:gd name="T45" fmla="*/ 34 h 447"/>
                <a:gd name="T46" fmla="*/ 339 w 350"/>
                <a:gd name="T47" fmla="*/ 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0" h="447">
                  <a:moveTo>
                    <a:pt x="339" y="81"/>
                  </a:moveTo>
                  <a:cubicBezTo>
                    <a:pt x="322" y="74"/>
                    <a:pt x="306" y="66"/>
                    <a:pt x="289" y="61"/>
                  </a:cubicBezTo>
                  <a:cubicBezTo>
                    <a:pt x="248" y="49"/>
                    <a:pt x="205" y="46"/>
                    <a:pt x="164" y="61"/>
                  </a:cubicBezTo>
                  <a:cubicBezTo>
                    <a:pt x="112" y="80"/>
                    <a:pt x="80" y="119"/>
                    <a:pt x="68" y="172"/>
                  </a:cubicBezTo>
                  <a:cubicBezTo>
                    <a:pt x="57" y="221"/>
                    <a:pt x="59" y="270"/>
                    <a:pt x="83" y="316"/>
                  </a:cubicBezTo>
                  <a:cubicBezTo>
                    <a:pt x="108" y="361"/>
                    <a:pt x="148" y="384"/>
                    <a:pt x="198" y="388"/>
                  </a:cubicBezTo>
                  <a:cubicBezTo>
                    <a:pt x="230" y="390"/>
                    <a:pt x="261" y="387"/>
                    <a:pt x="289" y="372"/>
                  </a:cubicBezTo>
                  <a:cubicBezTo>
                    <a:pt x="292" y="371"/>
                    <a:pt x="295" y="367"/>
                    <a:pt x="295" y="364"/>
                  </a:cubicBezTo>
                  <a:cubicBezTo>
                    <a:pt x="296" y="330"/>
                    <a:pt x="295" y="295"/>
                    <a:pt x="295" y="261"/>
                  </a:cubicBezTo>
                  <a:cubicBezTo>
                    <a:pt x="295" y="259"/>
                    <a:pt x="295" y="258"/>
                    <a:pt x="294" y="256"/>
                  </a:cubicBezTo>
                  <a:cubicBezTo>
                    <a:pt x="269" y="256"/>
                    <a:pt x="244" y="256"/>
                    <a:pt x="218" y="256"/>
                  </a:cubicBezTo>
                  <a:cubicBezTo>
                    <a:pt x="203" y="256"/>
                    <a:pt x="205" y="258"/>
                    <a:pt x="204" y="242"/>
                  </a:cubicBezTo>
                  <a:cubicBezTo>
                    <a:pt x="204" y="232"/>
                    <a:pt x="204" y="221"/>
                    <a:pt x="204" y="210"/>
                  </a:cubicBezTo>
                  <a:cubicBezTo>
                    <a:pt x="253" y="210"/>
                    <a:pt x="301" y="210"/>
                    <a:pt x="349" y="210"/>
                  </a:cubicBezTo>
                  <a:cubicBezTo>
                    <a:pt x="349" y="213"/>
                    <a:pt x="349" y="216"/>
                    <a:pt x="349" y="219"/>
                  </a:cubicBezTo>
                  <a:cubicBezTo>
                    <a:pt x="349" y="277"/>
                    <a:pt x="349" y="334"/>
                    <a:pt x="349" y="391"/>
                  </a:cubicBezTo>
                  <a:cubicBezTo>
                    <a:pt x="349" y="396"/>
                    <a:pt x="350" y="400"/>
                    <a:pt x="344" y="403"/>
                  </a:cubicBezTo>
                  <a:cubicBezTo>
                    <a:pt x="277" y="437"/>
                    <a:pt x="208" y="447"/>
                    <a:pt x="136" y="424"/>
                  </a:cubicBezTo>
                  <a:cubicBezTo>
                    <a:pt x="70" y="403"/>
                    <a:pt x="30" y="355"/>
                    <a:pt x="14" y="288"/>
                  </a:cubicBezTo>
                  <a:cubicBezTo>
                    <a:pt x="0" y="232"/>
                    <a:pt x="3" y="176"/>
                    <a:pt x="28" y="123"/>
                  </a:cubicBezTo>
                  <a:cubicBezTo>
                    <a:pt x="60" y="58"/>
                    <a:pt x="112" y="18"/>
                    <a:pt x="185" y="7"/>
                  </a:cubicBezTo>
                  <a:cubicBezTo>
                    <a:pt x="234" y="0"/>
                    <a:pt x="283" y="4"/>
                    <a:pt x="331" y="22"/>
                  </a:cubicBezTo>
                  <a:cubicBezTo>
                    <a:pt x="337" y="24"/>
                    <a:pt x="339" y="28"/>
                    <a:pt x="339" y="34"/>
                  </a:cubicBezTo>
                  <a:cubicBezTo>
                    <a:pt x="339" y="50"/>
                    <a:pt x="339" y="65"/>
                    <a:pt x="339" y="8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7" name="Freeform 14">
              <a:extLst>
                <a:ext uri="{FF2B5EF4-FFF2-40B4-BE49-F238E27FC236}">
                  <a16:creationId xmlns:a16="http://schemas.microsoft.com/office/drawing/2014/main" xmlns="" id="{5525D050-8BC3-4C68-BD13-70DFEA91EA95}"/>
                </a:ext>
              </a:extLst>
            </p:cNvPr>
            <p:cNvSpPr>
              <a:spLocks/>
            </p:cNvSpPr>
            <p:nvPr/>
          </p:nvSpPr>
          <p:spPr bwMode="auto">
            <a:xfrm>
              <a:off x="7297094" y="3820916"/>
              <a:ext cx="249860" cy="320428"/>
            </a:xfrm>
            <a:custGeom>
              <a:avLst/>
              <a:gdLst>
                <a:gd name="T0" fmla="*/ 338 w 349"/>
                <a:gd name="T1" fmla="*/ 81 h 447"/>
                <a:gd name="T2" fmla="*/ 288 w 349"/>
                <a:gd name="T3" fmla="*/ 61 h 447"/>
                <a:gd name="T4" fmla="*/ 163 w 349"/>
                <a:gd name="T5" fmla="*/ 61 h 447"/>
                <a:gd name="T6" fmla="*/ 68 w 349"/>
                <a:gd name="T7" fmla="*/ 172 h 447"/>
                <a:gd name="T8" fmla="*/ 82 w 349"/>
                <a:gd name="T9" fmla="*/ 315 h 447"/>
                <a:gd name="T10" fmla="*/ 197 w 349"/>
                <a:gd name="T11" fmla="*/ 388 h 447"/>
                <a:gd name="T12" fmla="*/ 288 w 349"/>
                <a:gd name="T13" fmla="*/ 373 h 447"/>
                <a:gd name="T14" fmla="*/ 294 w 349"/>
                <a:gd name="T15" fmla="*/ 364 h 447"/>
                <a:gd name="T16" fmla="*/ 295 w 349"/>
                <a:gd name="T17" fmla="*/ 261 h 447"/>
                <a:gd name="T18" fmla="*/ 294 w 349"/>
                <a:gd name="T19" fmla="*/ 257 h 447"/>
                <a:gd name="T20" fmla="*/ 284 w 349"/>
                <a:gd name="T21" fmla="*/ 256 h 447"/>
                <a:gd name="T22" fmla="*/ 213 w 349"/>
                <a:gd name="T23" fmla="*/ 256 h 447"/>
                <a:gd name="T24" fmla="*/ 204 w 349"/>
                <a:gd name="T25" fmla="*/ 247 h 447"/>
                <a:gd name="T26" fmla="*/ 204 w 349"/>
                <a:gd name="T27" fmla="*/ 210 h 447"/>
                <a:gd name="T28" fmla="*/ 348 w 349"/>
                <a:gd name="T29" fmla="*/ 210 h 447"/>
                <a:gd name="T30" fmla="*/ 348 w 349"/>
                <a:gd name="T31" fmla="*/ 218 h 447"/>
                <a:gd name="T32" fmla="*/ 348 w 349"/>
                <a:gd name="T33" fmla="*/ 392 h 447"/>
                <a:gd name="T34" fmla="*/ 343 w 349"/>
                <a:gd name="T35" fmla="*/ 403 h 447"/>
                <a:gd name="T36" fmla="*/ 136 w 349"/>
                <a:gd name="T37" fmla="*/ 424 h 447"/>
                <a:gd name="T38" fmla="*/ 13 w 349"/>
                <a:gd name="T39" fmla="*/ 288 h 447"/>
                <a:gd name="T40" fmla="*/ 27 w 349"/>
                <a:gd name="T41" fmla="*/ 123 h 447"/>
                <a:gd name="T42" fmla="*/ 184 w 349"/>
                <a:gd name="T43" fmla="*/ 7 h 447"/>
                <a:gd name="T44" fmla="*/ 330 w 349"/>
                <a:gd name="T45" fmla="*/ 22 h 447"/>
                <a:gd name="T46" fmla="*/ 338 w 349"/>
                <a:gd name="T47" fmla="*/ 33 h 447"/>
                <a:gd name="T48" fmla="*/ 338 w 349"/>
                <a:gd name="T49" fmla="*/ 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9" h="447">
                  <a:moveTo>
                    <a:pt x="338" y="81"/>
                  </a:moveTo>
                  <a:cubicBezTo>
                    <a:pt x="321" y="74"/>
                    <a:pt x="305" y="66"/>
                    <a:pt x="288" y="61"/>
                  </a:cubicBezTo>
                  <a:cubicBezTo>
                    <a:pt x="247" y="49"/>
                    <a:pt x="204" y="46"/>
                    <a:pt x="163" y="61"/>
                  </a:cubicBezTo>
                  <a:cubicBezTo>
                    <a:pt x="111" y="80"/>
                    <a:pt x="80" y="119"/>
                    <a:pt x="68" y="172"/>
                  </a:cubicBezTo>
                  <a:cubicBezTo>
                    <a:pt x="57" y="221"/>
                    <a:pt x="58" y="270"/>
                    <a:pt x="82" y="315"/>
                  </a:cubicBezTo>
                  <a:cubicBezTo>
                    <a:pt x="106" y="361"/>
                    <a:pt x="146" y="384"/>
                    <a:pt x="197" y="388"/>
                  </a:cubicBezTo>
                  <a:cubicBezTo>
                    <a:pt x="228" y="390"/>
                    <a:pt x="259" y="387"/>
                    <a:pt x="288" y="373"/>
                  </a:cubicBezTo>
                  <a:cubicBezTo>
                    <a:pt x="291" y="371"/>
                    <a:pt x="294" y="367"/>
                    <a:pt x="294" y="364"/>
                  </a:cubicBezTo>
                  <a:cubicBezTo>
                    <a:pt x="295" y="330"/>
                    <a:pt x="295" y="295"/>
                    <a:pt x="295" y="261"/>
                  </a:cubicBezTo>
                  <a:cubicBezTo>
                    <a:pt x="295" y="260"/>
                    <a:pt x="294" y="259"/>
                    <a:pt x="294" y="257"/>
                  </a:cubicBezTo>
                  <a:cubicBezTo>
                    <a:pt x="291" y="257"/>
                    <a:pt x="287" y="256"/>
                    <a:pt x="284" y="256"/>
                  </a:cubicBezTo>
                  <a:cubicBezTo>
                    <a:pt x="260" y="256"/>
                    <a:pt x="236" y="256"/>
                    <a:pt x="213" y="256"/>
                  </a:cubicBezTo>
                  <a:cubicBezTo>
                    <a:pt x="205" y="256"/>
                    <a:pt x="203" y="254"/>
                    <a:pt x="204" y="247"/>
                  </a:cubicBezTo>
                  <a:cubicBezTo>
                    <a:pt x="204" y="235"/>
                    <a:pt x="204" y="223"/>
                    <a:pt x="204" y="210"/>
                  </a:cubicBezTo>
                  <a:cubicBezTo>
                    <a:pt x="252" y="210"/>
                    <a:pt x="299" y="210"/>
                    <a:pt x="348" y="210"/>
                  </a:cubicBezTo>
                  <a:cubicBezTo>
                    <a:pt x="348" y="212"/>
                    <a:pt x="348" y="215"/>
                    <a:pt x="348" y="218"/>
                  </a:cubicBezTo>
                  <a:cubicBezTo>
                    <a:pt x="349" y="276"/>
                    <a:pt x="349" y="334"/>
                    <a:pt x="348" y="392"/>
                  </a:cubicBezTo>
                  <a:cubicBezTo>
                    <a:pt x="348" y="396"/>
                    <a:pt x="346" y="401"/>
                    <a:pt x="343" y="403"/>
                  </a:cubicBezTo>
                  <a:cubicBezTo>
                    <a:pt x="277" y="437"/>
                    <a:pt x="207" y="447"/>
                    <a:pt x="136" y="424"/>
                  </a:cubicBezTo>
                  <a:cubicBezTo>
                    <a:pt x="69" y="403"/>
                    <a:pt x="29" y="355"/>
                    <a:pt x="13" y="288"/>
                  </a:cubicBezTo>
                  <a:cubicBezTo>
                    <a:pt x="0" y="231"/>
                    <a:pt x="2" y="176"/>
                    <a:pt x="27" y="123"/>
                  </a:cubicBezTo>
                  <a:cubicBezTo>
                    <a:pt x="59" y="58"/>
                    <a:pt x="112" y="18"/>
                    <a:pt x="184" y="7"/>
                  </a:cubicBezTo>
                  <a:cubicBezTo>
                    <a:pt x="234" y="0"/>
                    <a:pt x="283" y="4"/>
                    <a:pt x="330" y="22"/>
                  </a:cubicBezTo>
                  <a:cubicBezTo>
                    <a:pt x="336" y="24"/>
                    <a:pt x="338" y="27"/>
                    <a:pt x="338" y="33"/>
                  </a:cubicBezTo>
                  <a:cubicBezTo>
                    <a:pt x="338" y="49"/>
                    <a:pt x="338" y="65"/>
                    <a:pt x="338" y="8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8" name="Freeform 15">
              <a:extLst>
                <a:ext uri="{FF2B5EF4-FFF2-40B4-BE49-F238E27FC236}">
                  <a16:creationId xmlns:a16="http://schemas.microsoft.com/office/drawing/2014/main" xmlns="" id="{4D28EB9F-3651-48D7-9233-5B989B70638F}"/>
                </a:ext>
              </a:extLst>
            </p:cNvPr>
            <p:cNvSpPr>
              <a:spLocks/>
            </p:cNvSpPr>
            <p:nvPr/>
          </p:nvSpPr>
          <p:spPr bwMode="auto">
            <a:xfrm>
              <a:off x="8726901" y="3820916"/>
              <a:ext cx="249860" cy="319822"/>
            </a:xfrm>
            <a:custGeom>
              <a:avLst/>
              <a:gdLst>
                <a:gd name="T0" fmla="*/ 338 w 349"/>
                <a:gd name="T1" fmla="*/ 83 h 446"/>
                <a:gd name="T2" fmla="*/ 254 w 349"/>
                <a:gd name="T3" fmla="*/ 54 h 446"/>
                <a:gd name="T4" fmla="*/ 124 w 349"/>
                <a:gd name="T5" fmla="*/ 83 h 446"/>
                <a:gd name="T6" fmla="*/ 63 w 349"/>
                <a:gd name="T7" fmla="*/ 201 h 446"/>
                <a:gd name="T8" fmla="*/ 75 w 349"/>
                <a:gd name="T9" fmla="*/ 300 h 446"/>
                <a:gd name="T10" fmla="*/ 197 w 349"/>
                <a:gd name="T11" fmla="*/ 387 h 446"/>
                <a:gd name="T12" fmla="*/ 288 w 349"/>
                <a:gd name="T13" fmla="*/ 372 h 446"/>
                <a:gd name="T14" fmla="*/ 295 w 349"/>
                <a:gd name="T15" fmla="*/ 363 h 446"/>
                <a:gd name="T16" fmla="*/ 295 w 349"/>
                <a:gd name="T17" fmla="*/ 263 h 446"/>
                <a:gd name="T18" fmla="*/ 294 w 349"/>
                <a:gd name="T19" fmla="*/ 256 h 446"/>
                <a:gd name="T20" fmla="*/ 220 w 349"/>
                <a:gd name="T21" fmla="*/ 256 h 446"/>
                <a:gd name="T22" fmla="*/ 204 w 349"/>
                <a:gd name="T23" fmla="*/ 240 h 446"/>
                <a:gd name="T24" fmla="*/ 204 w 349"/>
                <a:gd name="T25" fmla="*/ 210 h 446"/>
                <a:gd name="T26" fmla="*/ 348 w 349"/>
                <a:gd name="T27" fmla="*/ 210 h 446"/>
                <a:gd name="T28" fmla="*/ 349 w 349"/>
                <a:gd name="T29" fmla="*/ 219 h 446"/>
                <a:gd name="T30" fmla="*/ 349 w 349"/>
                <a:gd name="T31" fmla="*/ 391 h 446"/>
                <a:gd name="T32" fmla="*/ 341 w 349"/>
                <a:gd name="T33" fmla="*/ 404 h 446"/>
                <a:gd name="T34" fmla="*/ 137 w 349"/>
                <a:gd name="T35" fmla="*/ 425 h 446"/>
                <a:gd name="T36" fmla="*/ 13 w 349"/>
                <a:gd name="T37" fmla="*/ 288 h 446"/>
                <a:gd name="T38" fmla="*/ 27 w 349"/>
                <a:gd name="T39" fmla="*/ 124 h 446"/>
                <a:gd name="T40" fmla="*/ 184 w 349"/>
                <a:gd name="T41" fmla="*/ 7 h 446"/>
                <a:gd name="T42" fmla="*/ 330 w 349"/>
                <a:gd name="T43" fmla="*/ 22 h 446"/>
                <a:gd name="T44" fmla="*/ 338 w 349"/>
                <a:gd name="T45" fmla="*/ 34 h 446"/>
                <a:gd name="T46" fmla="*/ 338 w 349"/>
                <a:gd name="T47" fmla="*/ 83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446">
                  <a:moveTo>
                    <a:pt x="338" y="83"/>
                  </a:moveTo>
                  <a:cubicBezTo>
                    <a:pt x="311" y="66"/>
                    <a:pt x="283" y="57"/>
                    <a:pt x="254" y="54"/>
                  </a:cubicBezTo>
                  <a:cubicBezTo>
                    <a:pt x="207" y="48"/>
                    <a:pt x="163" y="52"/>
                    <a:pt x="124" y="83"/>
                  </a:cubicBezTo>
                  <a:cubicBezTo>
                    <a:pt x="85" y="113"/>
                    <a:pt x="67" y="153"/>
                    <a:pt x="63" y="201"/>
                  </a:cubicBezTo>
                  <a:cubicBezTo>
                    <a:pt x="60" y="235"/>
                    <a:pt x="62" y="268"/>
                    <a:pt x="75" y="300"/>
                  </a:cubicBezTo>
                  <a:cubicBezTo>
                    <a:pt x="98" y="354"/>
                    <a:pt x="139" y="383"/>
                    <a:pt x="197" y="387"/>
                  </a:cubicBezTo>
                  <a:cubicBezTo>
                    <a:pt x="228" y="390"/>
                    <a:pt x="260" y="387"/>
                    <a:pt x="288" y="372"/>
                  </a:cubicBezTo>
                  <a:cubicBezTo>
                    <a:pt x="291" y="371"/>
                    <a:pt x="295" y="367"/>
                    <a:pt x="295" y="363"/>
                  </a:cubicBezTo>
                  <a:cubicBezTo>
                    <a:pt x="295" y="330"/>
                    <a:pt x="295" y="296"/>
                    <a:pt x="295" y="263"/>
                  </a:cubicBezTo>
                  <a:cubicBezTo>
                    <a:pt x="295" y="261"/>
                    <a:pt x="294" y="259"/>
                    <a:pt x="294" y="256"/>
                  </a:cubicBezTo>
                  <a:cubicBezTo>
                    <a:pt x="269" y="256"/>
                    <a:pt x="244" y="256"/>
                    <a:pt x="220" y="256"/>
                  </a:cubicBezTo>
                  <a:cubicBezTo>
                    <a:pt x="202" y="256"/>
                    <a:pt x="204" y="259"/>
                    <a:pt x="204" y="240"/>
                  </a:cubicBezTo>
                  <a:cubicBezTo>
                    <a:pt x="204" y="230"/>
                    <a:pt x="204" y="220"/>
                    <a:pt x="204" y="210"/>
                  </a:cubicBezTo>
                  <a:cubicBezTo>
                    <a:pt x="252" y="210"/>
                    <a:pt x="300" y="210"/>
                    <a:pt x="348" y="210"/>
                  </a:cubicBezTo>
                  <a:cubicBezTo>
                    <a:pt x="348" y="213"/>
                    <a:pt x="349" y="216"/>
                    <a:pt x="349" y="219"/>
                  </a:cubicBezTo>
                  <a:cubicBezTo>
                    <a:pt x="349" y="277"/>
                    <a:pt x="349" y="334"/>
                    <a:pt x="349" y="391"/>
                  </a:cubicBezTo>
                  <a:cubicBezTo>
                    <a:pt x="349" y="398"/>
                    <a:pt x="347" y="402"/>
                    <a:pt x="341" y="404"/>
                  </a:cubicBezTo>
                  <a:cubicBezTo>
                    <a:pt x="275" y="437"/>
                    <a:pt x="207" y="446"/>
                    <a:pt x="137" y="425"/>
                  </a:cubicBezTo>
                  <a:cubicBezTo>
                    <a:pt x="70" y="404"/>
                    <a:pt x="29" y="356"/>
                    <a:pt x="13" y="288"/>
                  </a:cubicBezTo>
                  <a:cubicBezTo>
                    <a:pt x="0" y="232"/>
                    <a:pt x="2" y="176"/>
                    <a:pt x="27" y="124"/>
                  </a:cubicBezTo>
                  <a:cubicBezTo>
                    <a:pt x="59" y="58"/>
                    <a:pt x="112" y="18"/>
                    <a:pt x="184" y="7"/>
                  </a:cubicBezTo>
                  <a:cubicBezTo>
                    <a:pt x="234" y="0"/>
                    <a:pt x="283" y="4"/>
                    <a:pt x="330" y="22"/>
                  </a:cubicBezTo>
                  <a:cubicBezTo>
                    <a:pt x="336" y="24"/>
                    <a:pt x="339" y="27"/>
                    <a:pt x="338" y="34"/>
                  </a:cubicBezTo>
                  <a:cubicBezTo>
                    <a:pt x="338" y="49"/>
                    <a:pt x="338" y="65"/>
                    <a:pt x="338" y="83"/>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79" name="Freeform 16">
              <a:extLst>
                <a:ext uri="{FF2B5EF4-FFF2-40B4-BE49-F238E27FC236}">
                  <a16:creationId xmlns:a16="http://schemas.microsoft.com/office/drawing/2014/main" xmlns="" id="{817CA1D0-0895-4962-AD7B-890E7CBA05D9}"/>
                </a:ext>
              </a:extLst>
            </p:cNvPr>
            <p:cNvSpPr>
              <a:spLocks/>
            </p:cNvSpPr>
            <p:nvPr/>
          </p:nvSpPr>
          <p:spPr bwMode="auto">
            <a:xfrm>
              <a:off x="4561350" y="3829396"/>
              <a:ext cx="227752" cy="299228"/>
            </a:xfrm>
            <a:custGeom>
              <a:avLst/>
              <a:gdLst>
                <a:gd name="T0" fmla="*/ 318 w 318"/>
                <a:gd name="T1" fmla="*/ 417 h 417"/>
                <a:gd name="T2" fmla="*/ 266 w 318"/>
                <a:gd name="T3" fmla="*/ 417 h 417"/>
                <a:gd name="T4" fmla="*/ 266 w 318"/>
                <a:gd name="T5" fmla="*/ 404 h 417"/>
                <a:gd name="T6" fmla="*/ 266 w 318"/>
                <a:gd name="T7" fmla="*/ 240 h 417"/>
                <a:gd name="T8" fmla="*/ 255 w 318"/>
                <a:gd name="T9" fmla="*/ 228 h 417"/>
                <a:gd name="T10" fmla="*/ 64 w 318"/>
                <a:gd name="T11" fmla="*/ 228 h 417"/>
                <a:gd name="T12" fmla="*/ 53 w 318"/>
                <a:gd name="T13" fmla="*/ 229 h 417"/>
                <a:gd name="T14" fmla="*/ 53 w 318"/>
                <a:gd name="T15" fmla="*/ 416 h 417"/>
                <a:gd name="T16" fmla="*/ 0 w 318"/>
                <a:gd name="T17" fmla="*/ 416 h 417"/>
                <a:gd name="T18" fmla="*/ 0 w 318"/>
                <a:gd name="T19" fmla="*/ 0 h 417"/>
                <a:gd name="T20" fmla="*/ 53 w 318"/>
                <a:gd name="T21" fmla="*/ 0 h 417"/>
                <a:gd name="T22" fmla="*/ 53 w 318"/>
                <a:gd name="T23" fmla="*/ 180 h 417"/>
                <a:gd name="T24" fmla="*/ 64 w 318"/>
                <a:gd name="T25" fmla="*/ 181 h 417"/>
                <a:gd name="T26" fmla="*/ 254 w 318"/>
                <a:gd name="T27" fmla="*/ 181 h 417"/>
                <a:gd name="T28" fmla="*/ 266 w 318"/>
                <a:gd name="T29" fmla="*/ 170 h 417"/>
                <a:gd name="T30" fmla="*/ 266 w 318"/>
                <a:gd name="T31" fmla="*/ 12 h 417"/>
                <a:gd name="T32" fmla="*/ 266 w 318"/>
                <a:gd name="T33" fmla="*/ 0 h 417"/>
                <a:gd name="T34" fmla="*/ 318 w 318"/>
                <a:gd name="T35" fmla="*/ 0 h 417"/>
                <a:gd name="T36" fmla="*/ 318 w 318"/>
                <a:gd name="T37"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8" h="417">
                  <a:moveTo>
                    <a:pt x="318" y="417"/>
                  </a:moveTo>
                  <a:cubicBezTo>
                    <a:pt x="301" y="417"/>
                    <a:pt x="284" y="417"/>
                    <a:pt x="266" y="417"/>
                  </a:cubicBezTo>
                  <a:cubicBezTo>
                    <a:pt x="266" y="412"/>
                    <a:pt x="266" y="408"/>
                    <a:pt x="266" y="404"/>
                  </a:cubicBezTo>
                  <a:cubicBezTo>
                    <a:pt x="266" y="349"/>
                    <a:pt x="265" y="294"/>
                    <a:pt x="266" y="240"/>
                  </a:cubicBezTo>
                  <a:cubicBezTo>
                    <a:pt x="266" y="231"/>
                    <a:pt x="264" y="228"/>
                    <a:pt x="255" y="228"/>
                  </a:cubicBezTo>
                  <a:cubicBezTo>
                    <a:pt x="191" y="228"/>
                    <a:pt x="127" y="228"/>
                    <a:pt x="64" y="228"/>
                  </a:cubicBezTo>
                  <a:cubicBezTo>
                    <a:pt x="61" y="228"/>
                    <a:pt x="57" y="228"/>
                    <a:pt x="53" y="229"/>
                  </a:cubicBezTo>
                  <a:cubicBezTo>
                    <a:pt x="53" y="291"/>
                    <a:pt x="53" y="354"/>
                    <a:pt x="53" y="416"/>
                  </a:cubicBezTo>
                  <a:cubicBezTo>
                    <a:pt x="35" y="416"/>
                    <a:pt x="18" y="416"/>
                    <a:pt x="0" y="416"/>
                  </a:cubicBezTo>
                  <a:cubicBezTo>
                    <a:pt x="0" y="278"/>
                    <a:pt x="0" y="139"/>
                    <a:pt x="0" y="0"/>
                  </a:cubicBezTo>
                  <a:cubicBezTo>
                    <a:pt x="17" y="0"/>
                    <a:pt x="34" y="0"/>
                    <a:pt x="53" y="0"/>
                  </a:cubicBezTo>
                  <a:cubicBezTo>
                    <a:pt x="53" y="59"/>
                    <a:pt x="53" y="119"/>
                    <a:pt x="53" y="180"/>
                  </a:cubicBezTo>
                  <a:cubicBezTo>
                    <a:pt x="57" y="180"/>
                    <a:pt x="61" y="181"/>
                    <a:pt x="64" y="181"/>
                  </a:cubicBezTo>
                  <a:cubicBezTo>
                    <a:pt x="128" y="181"/>
                    <a:pt x="191" y="181"/>
                    <a:pt x="254" y="181"/>
                  </a:cubicBezTo>
                  <a:cubicBezTo>
                    <a:pt x="263" y="181"/>
                    <a:pt x="266" y="179"/>
                    <a:pt x="266" y="170"/>
                  </a:cubicBezTo>
                  <a:cubicBezTo>
                    <a:pt x="265" y="117"/>
                    <a:pt x="266" y="65"/>
                    <a:pt x="266" y="12"/>
                  </a:cubicBezTo>
                  <a:cubicBezTo>
                    <a:pt x="266" y="8"/>
                    <a:pt x="266" y="4"/>
                    <a:pt x="266" y="0"/>
                  </a:cubicBezTo>
                  <a:cubicBezTo>
                    <a:pt x="284" y="0"/>
                    <a:pt x="300" y="0"/>
                    <a:pt x="318" y="0"/>
                  </a:cubicBezTo>
                  <a:cubicBezTo>
                    <a:pt x="318" y="138"/>
                    <a:pt x="318" y="277"/>
                    <a:pt x="318" y="41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0" name="Freeform 17">
              <a:extLst>
                <a:ext uri="{FF2B5EF4-FFF2-40B4-BE49-F238E27FC236}">
                  <a16:creationId xmlns:a16="http://schemas.microsoft.com/office/drawing/2014/main" xmlns="" id="{4BC67AD5-E5A9-40FF-A8D0-2632EF31287E}"/>
                </a:ext>
              </a:extLst>
            </p:cNvPr>
            <p:cNvSpPr>
              <a:spLocks/>
            </p:cNvSpPr>
            <p:nvPr/>
          </p:nvSpPr>
          <p:spPr bwMode="auto">
            <a:xfrm>
              <a:off x="7843153" y="3829396"/>
              <a:ext cx="228357" cy="299833"/>
            </a:xfrm>
            <a:custGeom>
              <a:avLst/>
              <a:gdLst>
                <a:gd name="T0" fmla="*/ 53 w 319"/>
                <a:gd name="T1" fmla="*/ 229 h 418"/>
                <a:gd name="T2" fmla="*/ 53 w 319"/>
                <a:gd name="T3" fmla="*/ 416 h 418"/>
                <a:gd name="T4" fmla="*/ 0 w 319"/>
                <a:gd name="T5" fmla="*/ 416 h 418"/>
                <a:gd name="T6" fmla="*/ 0 w 319"/>
                <a:gd name="T7" fmla="*/ 0 h 418"/>
                <a:gd name="T8" fmla="*/ 53 w 319"/>
                <a:gd name="T9" fmla="*/ 0 h 418"/>
                <a:gd name="T10" fmla="*/ 53 w 319"/>
                <a:gd name="T11" fmla="*/ 180 h 418"/>
                <a:gd name="T12" fmla="*/ 64 w 319"/>
                <a:gd name="T13" fmla="*/ 181 h 418"/>
                <a:gd name="T14" fmla="*/ 255 w 319"/>
                <a:gd name="T15" fmla="*/ 181 h 418"/>
                <a:gd name="T16" fmla="*/ 266 w 319"/>
                <a:gd name="T17" fmla="*/ 169 h 418"/>
                <a:gd name="T18" fmla="*/ 266 w 319"/>
                <a:gd name="T19" fmla="*/ 13 h 418"/>
                <a:gd name="T20" fmla="*/ 266 w 319"/>
                <a:gd name="T21" fmla="*/ 0 h 418"/>
                <a:gd name="T22" fmla="*/ 319 w 319"/>
                <a:gd name="T23" fmla="*/ 0 h 418"/>
                <a:gd name="T24" fmla="*/ 319 w 319"/>
                <a:gd name="T25" fmla="*/ 10 h 418"/>
                <a:gd name="T26" fmla="*/ 319 w 319"/>
                <a:gd name="T27" fmla="*/ 406 h 418"/>
                <a:gd name="T28" fmla="*/ 308 w 319"/>
                <a:gd name="T29" fmla="*/ 417 h 418"/>
                <a:gd name="T30" fmla="*/ 266 w 319"/>
                <a:gd name="T31" fmla="*/ 417 h 418"/>
                <a:gd name="T32" fmla="*/ 266 w 319"/>
                <a:gd name="T33" fmla="*/ 404 h 418"/>
                <a:gd name="T34" fmla="*/ 266 w 319"/>
                <a:gd name="T35" fmla="*/ 239 h 418"/>
                <a:gd name="T36" fmla="*/ 255 w 319"/>
                <a:gd name="T37" fmla="*/ 228 h 418"/>
                <a:gd name="T38" fmla="*/ 63 w 319"/>
                <a:gd name="T39" fmla="*/ 228 h 418"/>
                <a:gd name="T40" fmla="*/ 53 w 319"/>
                <a:gd name="T41" fmla="*/ 2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18">
                  <a:moveTo>
                    <a:pt x="53" y="229"/>
                  </a:moveTo>
                  <a:cubicBezTo>
                    <a:pt x="53" y="292"/>
                    <a:pt x="53" y="354"/>
                    <a:pt x="53" y="416"/>
                  </a:cubicBezTo>
                  <a:cubicBezTo>
                    <a:pt x="35" y="416"/>
                    <a:pt x="18" y="416"/>
                    <a:pt x="0" y="416"/>
                  </a:cubicBezTo>
                  <a:cubicBezTo>
                    <a:pt x="0" y="278"/>
                    <a:pt x="0" y="139"/>
                    <a:pt x="0" y="0"/>
                  </a:cubicBezTo>
                  <a:cubicBezTo>
                    <a:pt x="18" y="0"/>
                    <a:pt x="35" y="0"/>
                    <a:pt x="53" y="0"/>
                  </a:cubicBezTo>
                  <a:cubicBezTo>
                    <a:pt x="53" y="60"/>
                    <a:pt x="53" y="119"/>
                    <a:pt x="53" y="180"/>
                  </a:cubicBezTo>
                  <a:cubicBezTo>
                    <a:pt x="57" y="180"/>
                    <a:pt x="60" y="181"/>
                    <a:pt x="64" y="181"/>
                  </a:cubicBezTo>
                  <a:cubicBezTo>
                    <a:pt x="128" y="181"/>
                    <a:pt x="191" y="181"/>
                    <a:pt x="255" y="181"/>
                  </a:cubicBezTo>
                  <a:cubicBezTo>
                    <a:pt x="264" y="181"/>
                    <a:pt x="266" y="178"/>
                    <a:pt x="266" y="169"/>
                  </a:cubicBezTo>
                  <a:cubicBezTo>
                    <a:pt x="266" y="117"/>
                    <a:pt x="266" y="65"/>
                    <a:pt x="266" y="13"/>
                  </a:cubicBezTo>
                  <a:cubicBezTo>
                    <a:pt x="266" y="9"/>
                    <a:pt x="266" y="5"/>
                    <a:pt x="266" y="0"/>
                  </a:cubicBezTo>
                  <a:cubicBezTo>
                    <a:pt x="284" y="0"/>
                    <a:pt x="301" y="0"/>
                    <a:pt x="319" y="0"/>
                  </a:cubicBezTo>
                  <a:cubicBezTo>
                    <a:pt x="319" y="3"/>
                    <a:pt x="319" y="7"/>
                    <a:pt x="319" y="10"/>
                  </a:cubicBezTo>
                  <a:cubicBezTo>
                    <a:pt x="319" y="142"/>
                    <a:pt x="319" y="274"/>
                    <a:pt x="319" y="406"/>
                  </a:cubicBezTo>
                  <a:cubicBezTo>
                    <a:pt x="319" y="415"/>
                    <a:pt x="317" y="418"/>
                    <a:pt x="308" y="417"/>
                  </a:cubicBezTo>
                  <a:cubicBezTo>
                    <a:pt x="294" y="417"/>
                    <a:pt x="281" y="417"/>
                    <a:pt x="266" y="417"/>
                  </a:cubicBezTo>
                  <a:cubicBezTo>
                    <a:pt x="266" y="412"/>
                    <a:pt x="266" y="408"/>
                    <a:pt x="266" y="404"/>
                  </a:cubicBezTo>
                  <a:cubicBezTo>
                    <a:pt x="266" y="349"/>
                    <a:pt x="266" y="294"/>
                    <a:pt x="266" y="239"/>
                  </a:cubicBezTo>
                  <a:cubicBezTo>
                    <a:pt x="266" y="231"/>
                    <a:pt x="264" y="228"/>
                    <a:pt x="255" y="228"/>
                  </a:cubicBezTo>
                  <a:cubicBezTo>
                    <a:pt x="191" y="228"/>
                    <a:pt x="127" y="228"/>
                    <a:pt x="63" y="228"/>
                  </a:cubicBezTo>
                  <a:cubicBezTo>
                    <a:pt x="60" y="228"/>
                    <a:pt x="57" y="228"/>
                    <a:pt x="53" y="22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1" name="Freeform 18">
              <a:extLst>
                <a:ext uri="{FF2B5EF4-FFF2-40B4-BE49-F238E27FC236}">
                  <a16:creationId xmlns:a16="http://schemas.microsoft.com/office/drawing/2014/main" xmlns="" id="{B2640C42-9E19-4AFC-8AB0-FC8BE665DEF4}"/>
                </a:ext>
              </a:extLst>
            </p:cNvPr>
            <p:cNvSpPr>
              <a:spLocks noEditPoints="1"/>
            </p:cNvSpPr>
            <p:nvPr/>
          </p:nvSpPr>
          <p:spPr bwMode="auto">
            <a:xfrm>
              <a:off x="5338492" y="3827882"/>
              <a:ext cx="268335" cy="301348"/>
            </a:xfrm>
            <a:custGeom>
              <a:avLst/>
              <a:gdLst>
                <a:gd name="T0" fmla="*/ 0 w 375"/>
                <a:gd name="T1" fmla="*/ 419 h 420"/>
                <a:gd name="T2" fmla="*/ 22 w 375"/>
                <a:gd name="T3" fmla="*/ 359 h 420"/>
                <a:gd name="T4" fmla="*/ 154 w 375"/>
                <a:gd name="T5" fmla="*/ 12 h 420"/>
                <a:gd name="T6" fmla="*/ 171 w 375"/>
                <a:gd name="T7" fmla="*/ 1 h 420"/>
                <a:gd name="T8" fmla="*/ 209 w 375"/>
                <a:gd name="T9" fmla="*/ 1 h 420"/>
                <a:gd name="T10" fmla="*/ 218 w 375"/>
                <a:gd name="T11" fmla="*/ 7 h 420"/>
                <a:gd name="T12" fmla="*/ 373 w 375"/>
                <a:gd name="T13" fmla="*/ 414 h 420"/>
                <a:gd name="T14" fmla="*/ 375 w 375"/>
                <a:gd name="T15" fmla="*/ 419 h 420"/>
                <a:gd name="T16" fmla="*/ 320 w 375"/>
                <a:gd name="T17" fmla="*/ 419 h 420"/>
                <a:gd name="T18" fmla="*/ 314 w 375"/>
                <a:gd name="T19" fmla="*/ 411 h 420"/>
                <a:gd name="T20" fmla="*/ 277 w 375"/>
                <a:gd name="T21" fmla="*/ 313 h 420"/>
                <a:gd name="T22" fmla="*/ 264 w 375"/>
                <a:gd name="T23" fmla="*/ 304 h 420"/>
                <a:gd name="T24" fmla="*/ 108 w 375"/>
                <a:gd name="T25" fmla="*/ 304 h 420"/>
                <a:gd name="T26" fmla="*/ 96 w 375"/>
                <a:gd name="T27" fmla="*/ 313 h 420"/>
                <a:gd name="T28" fmla="*/ 62 w 375"/>
                <a:gd name="T29" fmla="*/ 410 h 420"/>
                <a:gd name="T30" fmla="*/ 50 w 375"/>
                <a:gd name="T31" fmla="*/ 419 h 420"/>
                <a:gd name="T32" fmla="*/ 0 w 375"/>
                <a:gd name="T33" fmla="*/ 419 h 420"/>
                <a:gd name="T34" fmla="*/ 186 w 375"/>
                <a:gd name="T35" fmla="*/ 60 h 420"/>
                <a:gd name="T36" fmla="*/ 116 w 375"/>
                <a:gd name="T37" fmla="*/ 257 h 420"/>
                <a:gd name="T38" fmla="*/ 256 w 375"/>
                <a:gd name="T39" fmla="*/ 257 h 420"/>
                <a:gd name="T40" fmla="*/ 186 w 375"/>
                <a:gd name="T41" fmla="*/ 6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5" h="420">
                  <a:moveTo>
                    <a:pt x="0" y="419"/>
                  </a:moveTo>
                  <a:cubicBezTo>
                    <a:pt x="8" y="398"/>
                    <a:pt x="15" y="379"/>
                    <a:pt x="22" y="359"/>
                  </a:cubicBezTo>
                  <a:cubicBezTo>
                    <a:pt x="66" y="243"/>
                    <a:pt x="111" y="128"/>
                    <a:pt x="154" y="12"/>
                  </a:cubicBezTo>
                  <a:cubicBezTo>
                    <a:pt x="158" y="3"/>
                    <a:pt x="162" y="0"/>
                    <a:pt x="171" y="1"/>
                  </a:cubicBezTo>
                  <a:cubicBezTo>
                    <a:pt x="184" y="1"/>
                    <a:pt x="196" y="0"/>
                    <a:pt x="209" y="1"/>
                  </a:cubicBezTo>
                  <a:cubicBezTo>
                    <a:pt x="212" y="1"/>
                    <a:pt x="217" y="4"/>
                    <a:pt x="218" y="7"/>
                  </a:cubicBezTo>
                  <a:cubicBezTo>
                    <a:pt x="270" y="142"/>
                    <a:pt x="322" y="278"/>
                    <a:pt x="373" y="414"/>
                  </a:cubicBezTo>
                  <a:cubicBezTo>
                    <a:pt x="374" y="415"/>
                    <a:pt x="374" y="416"/>
                    <a:pt x="375" y="419"/>
                  </a:cubicBezTo>
                  <a:cubicBezTo>
                    <a:pt x="356" y="419"/>
                    <a:pt x="338" y="419"/>
                    <a:pt x="320" y="419"/>
                  </a:cubicBezTo>
                  <a:cubicBezTo>
                    <a:pt x="318" y="419"/>
                    <a:pt x="315" y="414"/>
                    <a:pt x="314" y="411"/>
                  </a:cubicBezTo>
                  <a:cubicBezTo>
                    <a:pt x="301" y="378"/>
                    <a:pt x="289" y="346"/>
                    <a:pt x="277" y="313"/>
                  </a:cubicBezTo>
                  <a:cubicBezTo>
                    <a:pt x="274" y="306"/>
                    <a:pt x="271" y="304"/>
                    <a:pt x="264" y="304"/>
                  </a:cubicBezTo>
                  <a:cubicBezTo>
                    <a:pt x="212" y="304"/>
                    <a:pt x="160" y="304"/>
                    <a:pt x="108" y="304"/>
                  </a:cubicBezTo>
                  <a:cubicBezTo>
                    <a:pt x="101" y="304"/>
                    <a:pt x="98" y="306"/>
                    <a:pt x="96" y="313"/>
                  </a:cubicBezTo>
                  <a:cubicBezTo>
                    <a:pt x="85" y="345"/>
                    <a:pt x="73" y="378"/>
                    <a:pt x="62" y="410"/>
                  </a:cubicBezTo>
                  <a:cubicBezTo>
                    <a:pt x="60" y="417"/>
                    <a:pt x="57" y="420"/>
                    <a:pt x="50" y="419"/>
                  </a:cubicBezTo>
                  <a:cubicBezTo>
                    <a:pt x="34" y="419"/>
                    <a:pt x="18" y="419"/>
                    <a:pt x="0" y="419"/>
                  </a:cubicBezTo>
                  <a:close/>
                  <a:moveTo>
                    <a:pt x="186" y="60"/>
                  </a:moveTo>
                  <a:cubicBezTo>
                    <a:pt x="164" y="123"/>
                    <a:pt x="140" y="190"/>
                    <a:pt x="116" y="257"/>
                  </a:cubicBezTo>
                  <a:cubicBezTo>
                    <a:pt x="164" y="257"/>
                    <a:pt x="210" y="257"/>
                    <a:pt x="256" y="257"/>
                  </a:cubicBezTo>
                  <a:cubicBezTo>
                    <a:pt x="232" y="189"/>
                    <a:pt x="208" y="122"/>
                    <a:pt x="186" y="6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2" name="Freeform 19">
              <a:extLst>
                <a:ext uri="{FF2B5EF4-FFF2-40B4-BE49-F238E27FC236}">
                  <a16:creationId xmlns:a16="http://schemas.microsoft.com/office/drawing/2014/main" xmlns="" id="{98B8FD4B-5033-4861-AD57-96C3E98E358C}"/>
                </a:ext>
              </a:extLst>
            </p:cNvPr>
            <p:cNvSpPr>
              <a:spLocks noEditPoints="1"/>
            </p:cNvSpPr>
            <p:nvPr/>
          </p:nvSpPr>
          <p:spPr bwMode="auto">
            <a:xfrm>
              <a:off x="8115728" y="3827882"/>
              <a:ext cx="268335" cy="301348"/>
            </a:xfrm>
            <a:custGeom>
              <a:avLst/>
              <a:gdLst>
                <a:gd name="T0" fmla="*/ 375 w 375"/>
                <a:gd name="T1" fmla="*/ 419 h 420"/>
                <a:gd name="T2" fmla="*/ 320 w 375"/>
                <a:gd name="T3" fmla="*/ 419 h 420"/>
                <a:gd name="T4" fmla="*/ 314 w 375"/>
                <a:gd name="T5" fmla="*/ 411 h 420"/>
                <a:gd name="T6" fmla="*/ 277 w 375"/>
                <a:gd name="T7" fmla="*/ 313 h 420"/>
                <a:gd name="T8" fmla="*/ 264 w 375"/>
                <a:gd name="T9" fmla="*/ 304 h 420"/>
                <a:gd name="T10" fmla="*/ 108 w 375"/>
                <a:gd name="T11" fmla="*/ 304 h 420"/>
                <a:gd name="T12" fmla="*/ 96 w 375"/>
                <a:gd name="T13" fmla="*/ 313 h 420"/>
                <a:gd name="T14" fmla="*/ 62 w 375"/>
                <a:gd name="T15" fmla="*/ 409 h 420"/>
                <a:gd name="T16" fmla="*/ 48 w 375"/>
                <a:gd name="T17" fmla="*/ 419 h 420"/>
                <a:gd name="T18" fmla="*/ 0 w 375"/>
                <a:gd name="T19" fmla="*/ 419 h 420"/>
                <a:gd name="T20" fmla="*/ 3 w 375"/>
                <a:gd name="T21" fmla="*/ 409 h 420"/>
                <a:gd name="T22" fmla="*/ 155 w 375"/>
                <a:gd name="T23" fmla="*/ 10 h 420"/>
                <a:gd name="T24" fmla="*/ 169 w 375"/>
                <a:gd name="T25" fmla="*/ 1 h 420"/>
                <a:gd name="T26" fmla="*/ 207 w 375"/>
                <a:gd name="T27" fmla="*/ 1 h 420"/>
                <a:gd name="T28" fmla="*/ 219 w 375"/>
                <a:gd name="T29" fmla="*/ 9 h 420"/>
                <a:gd name="T30" fmla="*/ 369 w 375"/>
                <a:gd name="T31" fmla="*/ 403 h 420"/>
                <a:gd name="T32" fmla="*/ 375 w 375"/>
                <a:gd name="T33" fmla="*/ 419 h 420"/>
                <a:gd name="T34" fmla="*/ 186 w 375"/>
                <a:gd name="T35" fmla="*/ 60 h 420"/>
                <a:gd name="T36" fmla="*/ 116 w 375"/>
                <a:gd name="T37" fmla="*/ 257 h 420"/>
                <a:gd name="T38" fmla="*/ 256 w 375"/>
                <a:gd name="T39" fmla="*/ 257 h 420"/>
                <a:gd name="T40" fmla="*/ 186 w 375"/>
                <a:gd name="T41" fmla="*/ 6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5" h="420">
                  <a:moveTo>
                    <a:pt x="375" y="419"/>
                  </a:moveTo>
                  <a:cubicBezTo>
                    <a:pt x="356" y="419"/>
                    <a:pt x="338" y="419"/>
                    <a:pt x="320" y="419"/>
                  </a:cubicBezTo>
                  <a:cubicBezTo>
                    <a:pt x="318" y="419"/>
                    <a:pt x="315" y="414"/>
                    <a:pt x="314" y="411"/>
                  </a:cubicBezTo>
                  <a:cubicBezTo>
                    <a:pt x="301" y="378"/>
                    <a:pt x="289" y="346"/>
                    <a:pt x="277" y="313"/>
                  </a:cubicBezTo>
                  <a:cubicBezTo>
                    <a:pt x="274" y="306"/>
                    <a:pt x="271" y="304"/>
                    <a:pt x="264" y="304"/>
                  </a:cubicBezTo>
                  <a:cubicBezTo>
                    <a:pt x="212" y="304"/>
                    <a:pt x="160" y="304"/>
                    <a:pt x="108" y="304"/>
                  </a:cubicBezTo>
                  <a:cubicBezTo>
                    <a:pt x="101" y="304"/>
                    <a:pt x="98" y="306"/>
                    <a:pt x="96" y="313"/>
                  </a:cubicBezTo>
                  <a:cubicBezTo>
                    <a:pt x="85" y="345"/>
                    <a:pt x="73" y="377"/>
                    <a:pt x="62" y="409"/>
                  </a:cubicBezTo>
                  <a:cubicBezTo>
                    <a:pt x="59" y="417"/>
                    <a:pt x="56" y="420"/>
                    <a:pt x="48" y="419"/>
                  </a:cubicBezTo>
                  <a:cubicBezTo>
                    <a:pt x="32" y="419"/>
                    <a:pt x="17" y="419"/>
                    <a:pt x="0" y="419"/>
                  </a:cubicBezTo>
                  <a:cubicBezTo>
                    <a:pt x="1" y="415"/>
                    <a:pt x="2" y="412"/>
                    <a:pt x="3" y="409"/>
                  </a:cubicBezTo>
                  <a:cubicBezTo>
                    <a:pt x="54" y="276"/>
                    <a:pt x="105" y="143"/>
                    <a:pt x="155" y="10"/>
                  </a:cubicBezTo>
                  <a:cubicBezTo>
                    <a:pt x="158" y="3"/>
                    <a:pt x="161" y="0"/>
                    <a:pt x="169" y="1"/>
                  </a:cubicBezTo>
                  <a:cubicBezTo>
                    <a:pt x="182" y="1"/>
                    <a:pt x="194" y="1"/>
                    <a:pt x="207" y="1"/>
                  </a:cubicBezTo>
                  <a:cubicBezTo>
                    <a:pt x="214" y="0"/>
                    <a:pt x="217" y="3"/>
                    <a:pt x="219" y="9"/>
                  </a:cubicBezTo>
                  <a:cubicBezTo>
                    <a:pt x="269" y="141"/>
                    <a:pt x="319" y="272"/>
                    <a:pt x="369" y="403"/>
                  </a:cubicBezTo>
                  <a:cubicBezTo>
                    <a:pt x="371" y="408"/>
                    <a:pt x="373" y="413"/>
                    <a:pt x="375" y="419"/>
                  </a:cubicBezTo>
                  <a:close/>
                  <a:moveTo>
                    <a:pt x="186" y="60"/>
                  </a:moveTo>
                  <a:cubicBezTo>
                    <a:pt x="164" y="123"/>
                    <a:pt x="140" y="190"/>
                    <a:pt x="116" y="257"/>
                  </a:cubicBezTo>
                  <a:cubicBezTo>
                    <a:pt x="164" y="257"/>
                    <a:pt x="210" y="257"/>
                    <a:pt x="256" y="257"/>
                  </a:cubicBezTo>
                  <a:cubicBezTo>
                    <a:pt x="232" y="189"/>
                    <a:pt x="208" y="123"/>
                    <a:pt x="186" y="6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3" name="Freeform 20">
              <a:extLst>
                <a:ext uri="{FF2B5EF4-FFF2-40B4-BE49-F238E27FC236}">
                  <a16:creationId xmlns:a16="http://schemas.microsoft.com/office/drawing/2014/main" xmlns="" id="{92C4EAB8-290E-4994-84C5-447B2B2323AA}"/>
                </a:ext>
              </a:extLst>
            </p:cNvPr>
            <p:cNvSpPr>
              <a:spLocks/>
            </p:cNvSpPr>
            <p:nvPr/>
          </p:nvSpPr>
          <p:spPr bwMode="auto">
            <a:xfrm>
              <a:off x="9152724" y="3828790"/>
              <a:ext cx="226237" cy="306193"/>
            </a:xfrm>
            <a:custGeom>
              <a:avLst/>
              <a:gdLst>
                <a:gd name="T0" fmla="*/ 262 w 316"/>
                <a:gd name="T1" fmla="*/ 0 h 427"/>
                <a:gd name="T2" fmla="*/ 315 w 316"/>
                <a:gd name="T3" fmla="*/ 0 h 427"/>
                <a:gd name="T4" fmla="*/ 316 w 316"/>
                <a:gd name="T5" fmla="*/ 8 h 427"/>
                <a:gd name="T6" fmla="*/ 315 w 316"/>
                <a:gd name="T7" fmla="*/ 263 h 427"/>
                <a:gd name="T8" fmla="*/ 290 w 316"/>
                <a:gd name="T9" fmla="*/ 361 h 427"/>
                <a:gd name="T10" fmla="*/ 194 w 316"/>
                <a:gd name="T11" fmla="*/ 422 h 427"/>
                <a:gd name="T12" fmla="*/ 95 w 316"/>
                <a:gd name="T13" fmla="*/ 416 h 427"/>
                <a:gd name="T14" fmla="*/ 11 w 316"/>
                <a:gd name="T15" fmla="*/ 325 h 427"/>
                <a:gd name="T16" fmla="*/ 1 w 316"/>
                <a:gd name="T17" fmla="*/ 248 h 427"/>
                <a:gd name="T18" fmla="*/ 1 w 316"/>
                <a:gd name="T19" fmla="*/ 9 h 427"/>
                <a:gd name="T20" fmla="*/ 2 w 316"/>
                <a:gd name="T21" fmla="*/ 0 h 427"/>
                <a:gd name="T22" fmla="*/ 54 w 316"/>
                <a:gd name="T23" fmla="*/ 0 h 427"/>
                <a:gd name="T24" fmla="*/ 55 w 316"/>
                <a:gd name="T25" fmla="*/ 12 h 427"/>
                <a:gd name="T26" fmla="*/ 55 w 316"/>
                <a:gd name="T27" fmla="*/ 242 h 427"/>
                <a:gd name="T28" fmla="*/ 63 w 316"/>
                <a:gd name="T29" fmla="*/ 312 h 427"/>
                <a:gd name="T30" fmla="*/ 148 w 316"/>
                <a:gd name="T31" fmla="*/ 377 h 427"/>
                <a:gd name="T32" fmla="*/ 182 w 316"/>
                <a:gd name="T33" fmla="*/ 375 h 427"/>
                <a:gd name="T34" fmla="*/ 256 w 316"/>
                <a:gd name="T35" fmla="*/ 309 h 427"/>
                <a:gd name="T36" fmla="*/ 262 w 316"/>
                <a:gd name="T37" fmla="*/ 256 h 427"/>
                <a:gd name="T38" fmla="*/ 262 w 316"/>
                <a:gd name="T39" fmla="*/ 12 h 427"/>
                <a:gd name="T40" fmla="*/ 262 w 316"/>
                <a:gd name="T41"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6" h="427">
                  <a:moveTo>
                    <a:pt x="262" y="0"/>
                  </a:moveTo>
                  <a:cubicBezTo>
                    <a:pt x="280" y="0"/>
                    <a:pt x="297" y="0"/>
                    <a:pt x="315" y="0"/>
                  </a:cubicBezTo>
                  <a:cubicBezTo>
                    <a:pt x="315" y="3"/>
                    <a:pt x="316" y="5"/>
                    <a:pt x="316" y="8"/>
                  </a:cubicBezTo>
                  <a:cubicBezTo>
                    <a:pt x="316" y="93"/>
                    <a:pt x="316" y="178"/>
                    <a:pt x="315" y="263"/>
                  </a:cubicBezTo>
                  <a:cubicBezTo>
                    <a:pt x="315" y="297"/>
                    <a:pt x="308" y="330"/>
                    <a:pt x="290" y="361"/>
                  </a:cubicBezTo>
                  <a:cubicBezTo>
                    <a:pt x="269" y="397"/>
                    <a:pt x="235" y="415"/>
                    <a:pt x="194" y="422"/>
                  </a:cubicBezTo>
                  <a:cubicBezTo>
                    <a:pt x="161" y="427"/>
                    <a:pt x="128" y="426"/>
                    <a:pt x="95" y="416"/>
                  </a:cubicBezTo>
                  <a:cubicBezTo>
                    <a:pt x="50" y="402"/>
                    <a:pt x="22" y="371"/>
                    <a:pt x="11" y="325"/>
                  </a:cubicBezTo>
                  <a:cubicBezTo>
                    <a:pt x="5" y="300"/>
                    <a:pt x="2" y="274"/>
                    <a:pt x="1" y="248"/>
                  </a:cubicBezTo>
                  <a:cubicBezTo>
                    <a:pt x="0" y="168"/>
                    <a:pt x="1" y="89"/>
                    <a:pt x="1" y="9"/>
                  </a:cubicBezTo>
                  <a:cubicBezTo>
                    <a:pt x="1" y="7"/>
                    <a:pt x="1" y="4"/>
                    <a:pt x="2" y="0"/>
                  </a:cubicBezTo>
                  <a:cubicBezTo>
                    <a:pt x="19" y="0"/>
                    <a:pt x="36" y="0"/>
                    <a:pt x="54" y="0"/>
                  </a:cubicBezTo>
                  <a:cubicBezTo>
                    <a:pt x="54" y="4"/>
                    <a:pt x="55" y="8"/>
                    <a:pt x="55" y="12"/>
                  </a:cubicBezTo>
                  <a:cubicBezTo>
                    <a:pt x="55" y="89"/>
                    <a:pt x="54" y="165"/>
                    <a:pt x="55" y="242"/>
                  </a:cubicBezTo>
                  <a:cubicBezTo>
                    <a:pt x="55" y="266"/>
                    <a:pt x="56" y="289"/>
                    <a:pt x="63" y="312"/>
                  </a:cubicBezTo>
                  <a:cubicBezTo>
                    <a:pt x="77" y="352"/>
                    <a:pt x="106" y="375"/>
                    <a:pt x="148" y="377"/>
                  </a:cubicBezTo>
                  <a:cubicBezTo>
                    <a:pt x="159" y="377"/>
                    <a:pt x="171" y="377"/>
                    <a:pt x="182" y="375"/>
                  </a:cubicBezTo>
                  <a:cubicBezTo>
                    <a:pt x="222" y="370"/>
                    <a:pt x="246" y="347"/>
                    <a:pt x="256" y="309"/>
                  </a:cubicBezTo>
                  <a:cubicBezTo>
                    <a:pt x="260" y="292"/>
                    <a:pt x="262" y="274"/>
                    <a:pt x="262" y="256"/>
                  </a:cubicBezTo>
                  <a:cubicBezTo>
                    <a:pt x="263" y="175"/>
                    <a:pt x="262" y="94"/>
                    <a:pt x="262" y="12"/>
                  </a:cubicBezTo>
                  <a:cubicBezTo>
                    <a:pt x="262" y="8"/>
                    <a:pt x="262" y="5"/>
                    <a:pt x="262"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4" name="Freeform 21">
              <a:extLst>
                <a:ext uri="{FF2B5EF4-FFF2-40B4-BE49-F238E27FC236}">
                  <a16:creationId xmlns:a16="http://schemas.microsoft.com/office/drawing/2014/main" xmlns="" id="{8A27A6D8-08D9-488A-950C-718CA10B9724}"/>
                </a:ext>
              </a:extLst>
            </p:cNvPr>
            <p:cNvSpPr>
              <a:spLocks/>
            </p:cNvSpPr>
            <p:nvPr/>
          </p:nvSpPr>
          <p:spPr bwMode="auto">
            <a:xfrm>
              <a:off x="4283021" y="3828790"/>
              <a:ext cx="230477" cy="298925"/>
            </a:xfrm>
            <a:custGeom>
              <a:avLst/>
              <a:gdLst>
                <a:gd name="T0" fmla="*/ 240 w 322"/>
                <a:gd name="T1" fmla="*/ 47 h 417"/>
                <a:gd name="T2" fmla="*/ 20 w 322"/>
                <a:gd name="T3" fmla="*/ 47 h 417"/>
                <a:gd name="T4" fmla="*/ 20 w 322"/>
                <a:gd name="T5" fmla="*/ 0 h 417"/>
                <a:gd name="T6" fmla="*/ 320 w 322"/>
                <a:gd name="T7" fmla="*/ 0 h 417"/>
                <a:gd name="T8" fmla="*/ 315 w 322"/>
                <a:gd name="T9" fmla="*/ 25 h 417"/>
                <a:gd name="T10" fmla="*/ 87 w 322"/>
                <a:gd name="T11" fmla="*/ 359 h 417"/>
                <a:gd name="T12" fmla="*/ 79 w 322"/>
                <a:gd name="T13" fmla="*/ 371 h 417"/>
                <a:gd name="T14" fmla="*/ 314 w 322"/>
                <a:gd name="T15" fmla="*/ 371 h 417"/>
                <a:gd name="T16" fmla="*/ 314 w 322"/>
                <a:gd name="T17" fmla="*/ 417 h 417"/>
                <a:gd name="T18" fmla="*/ 1 w 322"/>
                <a:gd name="T19" fmla="*/ 417 h 417"/>
                <a:gd name="T20" fmla="*/ 6 w 322"/>
                <a:gd name="T21" fmla="*/ 391 h 417"/>
                <a:gd name="T22" fmla="*/ 234 w 322"/>
                <a:gd name="T23" fmla="*/ 57 h 417"/>
                <a:gd name="T24" fmla="*/ 240 w 322"/>
                <a:gd name="T25" fmla="*/ 4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2" h="417">
                  <a:moveTo>
                    <a:pt x="240" y="47"/>
                  </a:moveTo>
                  <a:cubicBezTo>
                    <a:pt x="166" y="47"/>
                    <a:pt x="93" y="47"/>
                    <a:pt x="20" y="47"/>
                  </a:cubicBezTo>
                  <a:cubicBezTo>
                    <a:pt x="20" y="31"/>
                    <a:pt x="20" y="16"/>
                    <a:pt x="20" y="0"/>
                  </a:cubicBezTo>
                  <a:cubicBezTo>
                    <a:pt x="120" y="0"/>
                    <a:pt x="220" y="0"/>
                    <a:pt x="320" y="0"/>
                  </a:cubicBezTo>
                  <a:cubicBezTo>
                    <a:pt x="322" y="10"/>
                    <a:pt x="320" y="17"/>
                    <a:pt x="315" y="25"/>
                  </a:cubicBezTo>
                  <a:cubicBezTo>
                    <a:pt x="239" y="136"/>
                    <a:pt x="163" y="247"/>
                    <a:pt x="87" y="359"/>
                  </a:cubicBezTo>
                  <a:cubicBezTo>
                    <a:pt x="85" y="362"/>
                    <a:pt x="83" y="365"/>
                    <a:pt x="79" y="371"/>
                  </a:cubicBezTo>
                  <a:cubicBezTo>
                    <a:pt x="159" y="371"/>
                    <a:pt x="236" y="371"/>
                    <a:pt x="314" y="371"/>
                  </a:cubicBezTo>
                  <a:cubicBezTo>
                    <a:pt x="314" y="387"/>
                    <a:pt x="314" y="402"/>
                    <a:pt x="314" y="417"/>
                  </a:cubicBezTo>
                  <a:cubicBezTo>
                    <a:pt x="210" y="417"/>
                    <a:pt x="106" y="417"/>
                    <a:pt x="1" y="417"/>
                  </a:cubicBezTo>
                  <a:cubicBezTo>
                    <a:pt x="0" y="408"/>
                    <a:pt x="0" y="400"/>
                    <a:pt x="6" y="391"/>
                  </a:cubicBezTo>
                  <a:cubicBezTo>
                    <a:pt x="82" y="280"/>
                    <a:pt x="158" y="168"/>
                    <a:pt x="234" y="57"/>
                  </a:cubicBezTo>
                  <a:cubicBezTo>
                    <a:pt x="236" y="54"/>
                    <a:pt x="237" y="51"/>
                    <a:pt x="240" y="4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5" name="Freeform 22">
              <a:extLst>
                <a:ext uri="{FF2B5EF4-FFF2-40B4-BE49-F238E27FC236}">
                  <a16:creationId xmlns:a16="http://schemas.microsoft.com/office/drawing/2014/main" xmlns="" id="{E048C7F7-1CB7-452C-A05A-68820602A9FC}"/>
                </a:ext>
              </a:extLst>
            </p:cNvPr>
            <p:cNvSpPr>
              <a:spLocks/>
            </p:cNvSpPr>
            <p:nvPr/>
          </p:nvSpPr>
          <p:spPr bwMode="auto">
            <a:xfrm>
              <a:off x="4868451" y="3829396"/>
              <a:ext cx="159608" cy="298319"/>
            </a:xfrm>
            <a:custGeom>
              <a:avLst/>
              <a:gdLst>
                <a:gd name="T0" fmla="*/ 53 w 223"/>
                <a:gd name="T1" fmla="*/ 46 h 416"/>
                <a:gd name="T2" fmla="*/ 53 w 223"/>
                <a:gd name="T3" fmla="*/ 181 h 416"/>
                <a:gd name="T4" fmla="*/ 201 w 223"/>
                <a:gd name="T5" fmla="*/ 181 h 416"/>
                <a:gd name="T6" fmla="*/ 201 w 223"/>
                <a:gd name="T7" fmla="*/ 228 h 416"/>
                <a:gd name="T8" fmla="*/ 53 w 223"/>
                <a:gd name="T9" fmla="*/ 228 h 416"/>
                <a:gd name="T10" fmla="*/ 52 w 223"/>
                <a:gd name="T11" fmla="*/ 238 h 416"/>
                <a:gd name="T12" fmla="*/ 52 w 223"/>
                <a:gd name="T13" fmla="*/ 359 h 416"/>
                <a:gd name="T14" fmla="*/ 63 w 223"/>
                <a:gd name="T15" fmla="*/ 370 h 416"/>
                <a:gd name="T16" fmla="*/ 211 w 223"/>
                <a:gd name="T17" fmla="*/ 370 h 416"/>
                <a:gd name="T18" fmla="*/ 223 w 223"/>
                <a:gd name="T19" fmla="*/ 370 h 416"/>
                <a:gd name="T20" fmla="*/ 223 w 223"/>
                <a:gd name="T21" fmla="*/ 416 h 416"/>
                <a:gd name="T22" fmla="*/ 0 w 223"/>
                <a:gd name="T23" fmla="*/ 416 h 416"/>
                <a:gd name="T24" fmla="*/ 0 w 223"/>
                <a:gd name="T25" fmla="*/ 0 h 416"/>
                <a:gd name="T26" fmla="*/ 213 w 223"/>
                <a:gd name="T27" fmla="*/ 0 h 416"/>
                <a:gd name="T28" fmla="*/ 213 w 223"/>
                <a:gd name="T29" fmla="*/ 46 h 416"/>
                <a:gd name="T30" fmla="*/ 53 w 223"/>
                <a:gd name="T31" fmla="*/ 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416">
                  <a:moveTo>
                    <a:pt x="53" y="46"/>
                  </a:moveTo>
                  <a:cubicBezTo>
                    <a:pt x="53" y="91"/>
                    <a:pt x="53" y="135"/>
                    <a:pt x="53" y="181"/>
                  </a:cubicBezTo>
                  <a:cubicBezTo>
                    <a:pt x="103" y="181"/>
                    <a:pt x="152" y="181"/>
                    <a:pt x="201" y="181"/>
                  </a:cubicBezTo>
                  <a:cubicBezTo>
                    <a:pt x="201" y="197"/>
                    <a:pt x="201" y="212"/>
                    <a:pt x="201" y="228"/>
                  </a:cubicBezTo>
                  <a:cubicBezTo>
                    <a:pt x="152" y="228"/>
                    <a:pt x="103" y="228"/>
                    <a:pt x="53" y="228"/>
                  </a:cubicBezTo>
                  <a:cubicBezTo>
                    <a:pt x="53" y="232"/>
                    <a:pt x="52" y="235"/>
                    <a:pt x="52" y="238"/>
                  </a:cubicBezTo>
                  <a:cubicBezTo>
                    <a:pt x="52" y="279"/>
                    <a:pt x="53" y="319"/>
                    <a:pt x="52" y="359"/>
                  </a:cubicBezTo>
                  <a:cubicBezTo>
                    <a:pt x="52" y="368"/>
                    <a:pt x="55" y="370"/>
                    <a:pt x="63" y="370"/>
                  </a:cubicBezTo>
                  <a:cubicBezTo>
                    <a:pt x="112" y="370"/>
                    <a:pt x="162" y="370"/>
                    <a:pt x="211" y="370"/>
                  </a:cubicBezTo>
                  <a:cubicBezTo>
                    <a:pt x="215" y="370"/>
                    <a:pt x="218" y="370"/>
                    <a:pt x="223" y="370"/>
                  </a:cubicBezTo>
                  <a:cubicBezTo>
                    <a:pt x="223" y="386"/>
                    <a:pt x="223" y="401"/>
                    <a:pt x="223" y="416"/>
                  </a:cubicBezTo>
                  <a:cubicBezTo>
                    <a:pt x="149" y="416"/>
                    <a:pt x="74" y="416"/>
                    <a:pt x="0" y="416"/>
                  </a:cubicBezTo>
                  <a:cubicBezTo>
                    <a:pt x="0" y="278"/>
                    <a:pt x="0" y="139"/>
                    <a:pt x="0" y="0"/>
                  </a:cubicBezTo>
                  <a:cubicBezTo>
                    <a:pt x="71" y="0"/>
                    <a:pt x="142" y="0"/>
                    <a:pt x="213" y="0"/>
                  </a:cubicBezTo>
                  <a:cubicBezTo>
                    <a:pt x="213" y="15"/>
                    <a:pt x="213" y="30"/>
                    <a:pt x="213" y="46"/>
                  </a:cubicBezTo>
                  <a:cubicBezTo>
                    <a:pt x="159" y="46"/>
                    <a:pt x="107" y="46"/>
                    <a:pt x="53" y="4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6" name="Freeform 23">
              <a:extLst>
                <a:ext uri="{FF2B5EF4-FFF2-40B4-BE49-F238E27FC236}">
                  <a16:creationId xmlns:a16="http://schemas.microsoft.com/office/drawing/2014/main" xmlns="" id="{AC98562C-60E7-4B2B-BBF0-C75DEB033974}"/>
                </a:ext>
              </a:extLst>
            </p:cNvPr>
            <p:cNvSpPr>
              <a:spLocks/>
            </p:cNvSpPr>
            <p:nvPr/>
          </p:nvSpPr>
          <p:spPr bwMode="auto">
            <a:xfrm>
              <a:off x="10160343" y="3829396"/>
              <a:ext cx="159608" cy="298319"/>
            </a:xfrm>
            <a:custGeom>
              <a:avLst/>
              <a:gdLst>
                <a:gd name="T0" fmla="*/ 213 w 223"/>
                <a:gd name="T1" fmla="*/ 46 h 416"/>
                <a:gd name="T2" fmla="*/ 53 w 223"/>
                <a:gd name="T3" fmla="*/ 46 h 416"/>
                <a:gd name="T4" fmla="*/ 52 w 223"/>
                <a:gd name="T5" fmla="*/ 55 h 416"/>
                <a:gd name="T6" fmla="*/ 52 w 223"/>
                <a:gd name="T7" fmla="*/ 171 h 416"/>
                <a:gd name="T8" fmla="*/ 62 w 223"/>
                <a:gd name="T9" fmla="*/ 181 h 416"/>
                <a:gd name="T10" fmla="*/ 190 w 223"/>
                <a:gd name="T11" fmla="*/ 181 h 416"/>
                <a:gd name="T12" fmla="*/ 202 w 223"/>
                <a:gd name="T13" fmla="*/ 181 h 416"/>
                <a:gd name="T14" fmla="*/ 202 w 223"/>
                <a:gd name="T15" fmla="*/ 228 h 416"/>
                <a:gd name="T16" fmla="*/ 190 w 223"/>
                <a:gd name="T17" fmla="*/ 228 h 416"/>
                <a:gd name="T18" fmla="*/ 63 w 223"/>
                <a:gd name="T19" fmla="*/ 228 h 416"/>
                <a:gd name="T20" fmla="*/ 52 w 223"/>
                <a:gd name="T21" fmla="*/ 239 h 416"/>
                <a:gd name="T22" fmla="*/ 52 w 223"/>
                <a:gd name="T23" fmla="*/ 360 h 416"/>
                <a:gd name="T24" fmla="*/ 62 w 223"/>
                <a:gd name="T25" fmla="*/ 370 h 416"/>
                <a:gd name="T26" fmla="*/ 210 w 223"/>
                <a:gd name="T27" fmla="*/ 370 h 416"/>
                <a:gd name="T28" fmla="*/ 223 w 223"/>
                <a:gd name="T29" fmla="*/ 370 h 416"/>
                <a:gd name="T30" fmla="*/ 223 w 223"/>
                <a:gd name="T31" fmla="*/ 416 h 416"/>
                <a:gd name="T32" fmla="*/ 0 w 223"/>
                <a:gd name="T33" fmla="*/ 416 h 416"/>
                <a:gd name="T34" fmla="*/ 0 w 223"/>
                <a:gd name="T35" fmla="*/ 0 h 416"/>
                <a:gd name="T36" fmla="*/ 213 w 223"/>
                <a:gd name="T37" fmla="*/ 0 h 416"/>
                <a:gd name="T38" fmla="*/ 213 w 223"/>
                <a:gd name="T39" fmla="*/ 4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3" h="416">
                  <a:moveTo>
                    <a:pt x="213" y="46"/>
                  </a:moveTo>
                  <a:cubicBezTo>
                    <a:pt x="160" y="46"/>
                    <a:pt x="107" y="46"/>
                    <a:pt x="53" y="46"/>
                  </a:cubicBezTo>
                  <a:cubicBezTo>
                    <a:pt x="53" y="50"/>
                    <a:pt x="52" y="52"/>
                    <a:pt x="52" y="55"/>
                  </a:cubicBezTo>
                  <a:cubicBezTo>
                    <a:pt x="52" y="94"/>
                    <a:pt x="53" y="133"/>
                    <a:pt x="52" y="171"/>
                  </a:cubicBezTo>
                  <a:cubicBezTo>
                    <a:pt x="52" y="179"/>
                    <a:pt x="55" y="181"/>
                    <a:pt x="62" y="181"/>
                  </a:cubicBezTo>
                  <a:cubicBezTo>
                    <a:pt x="105" y="181"/>
                    <a:pt x="147" y="181"/>
                    <a:pt x="190" y="181"/>
                  </a:cubicBezTo>
                  <a:cubicBezTo>
                    <a:pt x="194" y="181"/>
                    <a:pt x="197" y="181"/>
                    <a:pt x="202" y="181"/>
                  </a:cubicBezTo>
                  <a:cubicBezTo>
                    <a:pt x="202" y="197"/>
                    <a:pt x="202" y="212"/>
                    <a:pt x="202" y="228"/>
                  </a:cubicBezTo>
                  <a:cubicBezTo>
                    <a:pt x="197" y="228"/>
                    <a:pt x="194" y="228"/>
                    <a:pt x="190" y="228"/>
                  </a:cubicBezTo>
                  <a:cubicBezTo>
                    <a:pt x="148" y="228"/>
                    <a:pt x="105" y="228"/>
                    <a:pt x="63" y="228"/>
                  </a:cubicBezTo>
                  <a:cubicBezTo>
                    <a:pt x="55" y="228"/>
                    <a:pt x="52" y="230"/>
                    <a:pt x="52" y="239"/>
                  </a:cubicBezTo>
                  <a:cubicBezTo>
                    <a:pt x="53" y="279"/>
                    <a:pt x="53" y="319"/>
                    <a:pt x="52" y="360"/>
                  </a:cubicBezTo>
                  <a:cubicBezTo>
                    <a:pt x="52" y="368"/>
                    <a:pt x="55" y="370"/>
                    <a:pt x="62" y="370"/>
                  </a:cubicBezTo>
                  <a:cubicBezTo>
                    <a:pt x="112" y="370"/>
                    <a:pt x="161" y="370"/>
                    <a:pt x="210" y="370"/>
                  </a:cubicBezTo>
                  <a:cubicBezTo>
                    <a:pt x="214" y="370"/>
                    <a:pt x="218" y="370"/>
                    <a:pt x="223" y="370"/>
                  </a:cubicBezTo>
                  <a:cubicBezTo>
                    <a:pt x="223" y="385"/>
                    <a:pt x="223" y="401"/>
                    <a:pt x="223" y="416"/>
                  </a:cubicBezTo>
                  <a:cubicBezTo>
                    <a:pt x="148" y="416"/>
                    <a:pt x="74" y="416"/>
                    <a:pt x="0" y="416"/>
                  </a:cubicBezTo>
                  <a:cubicBezTo>
                    <a:pt x="0" y="278"/>
                    <a:pt x="0" y="139"/>
                    <a:pt x="0" y="0"/>
                  </a:cubicBezTo>
                  <a:cubicBezTo>
                    <a:pt x="70" y="0"/>
                    <a:pt x="141" y="0"/>
                    <a:pt x="213" y="0"/>
                  </a:cubicBezTo>
                  <a:cubicBezTo>
                    <a:pt x="213" y="15"/>
                    <a:pt x="213" y="30"/>
                    <a:pt x="213" y="4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7" name="Freeform 24">
              <a:extLst>
                <a:ext uri="{FF2B5EF4-FFF2-40B4-BE49-F238E27FC236}">
                  <a16:creationId xmlns:a16="http://schemas.microsoft.com/office/drawing/2014/main" xmlns="" id="{06001E25-4D40-4210-9FDF-A0DA56400969}"/>
                </a:ext>
              </a:extLst>
            </p:cNvPr>
            <p:cNvSpPr>
              <a:spLocks/>
            </p:cNvSpPr>
            <p:nvPr/>
          </p:nvSpPr>
          <p:spPr bwMode="auto">
            <a:xfrm>
              <a:off x="9856270" y="3827882"/>
              <a:ext cx="260461" cy="301348"/>
            </a:xfrm>
            <a:custGeom>
              <a:avLst/>
              <a:gdLst>
                <a:gd name="T0" fmla="*/ 0 w 364"/>
                <a:gd name="T1" fmla="*/ 1 h 420"/>
                <a:gd name="T2" fmla="*/ 56 w 364"/>
                <a:gd name="T3" fmla="*/ 1 h 420"/>
                <a:gd name="T4" fmla="*/ 62 w 364"/>
                <a:gd name="T5" fmla="*/ 9 h 420"/>
                <a:gd name="T6" fmla="*/ 127 w 364"/>
                <a:gd name="T7" fmla="*/ 198 h 420"/>
                <a:gd name="T8" fmla="*/ 175 w 364"/>
                <a:gd name="T9" fmla="*/ 336 h 420"/>
                <a:gd name="T10" fmla="*/ 181 w 364"/>
                <a:gd name="T11" fmla="*/ 362 h 420"/>
                <a:gd name="T12" fmla="*/ 214 w 364"/>
                <a:gd name="T13" fmla="*/ 264 h 420"/>
                <a:gd name="T14" fmla="*/ 303 w 364"/>
                <a:gd name="T15" fmla="*/ 10 h 420"/>
                <a:gd name="T16" fmla="*/ 317 w 364"/>
                <a:gd name="T17" fmla="*/ 1 h 420"/>
                <a:gd name="T18" fmla="*/ 364 w 364"/>
                <a:gd name="T19" fmla="*/ 1 h 420"/>
                <a:gd name="T20" fmla="*/ 333 w 364"/>
                <a:gd name="T21" fmla="*/ 86 h 420"/>
                <a:gd name="T22" fmla="*/ 214 w 364"/>
                <a:gd name="T23" fmla="*/ 410 h 420"/>
                <a:gd name="T24" fmla="*/ 201 w 364"/>
                <a:gd name="T25" fmla="*/ 419 h 420"/>
                <a:gd name="T26" fmla="*/ 161 w 364"/>
                <a:gd name="T27" fmla="*/ 419 h 420"/>
                <a:gd name="T28" fmla="*/ 147 w 364"/>
                <a:gd name="T29" fmla="*/ 410 h 420"/>
                <a:gd name="T30" fmla="*/ 19 w 364"/>
                <a:gd name="T31" fmla="*/ 52 h 420"/>
                <a:gd name="T32" fmla="*/ 0 w 364"/>
                <a:gd name="T33"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4" h="420">
                  <a:moveTo>
                    <a:pt x="0" y="1"/>
                  </a:moveTo>
                  <a:cubicBezTo>
                    <a:pt x="20" y="1"/>
                    <a:pt x="38" y="1"/>
                    <a:pt x="56" y="1"/>
                  </a:cubicBezTo>
                  <a:cubicBezTo>
                    <a:pt x="58" y="1"/>
                    <a:pt x="61" y="6"/>
                    <a:pt x="62" y="9"/>
                  </a:cubicBezTo>
                  <a:cubicBezTo>
                    <a:pt x="84" y="72"/>
                    <a:pt x="106" y="135"/>
                    <a:pt x="127" y="198"/>
                  </a:cubicBezTo>
                  <a:cubicBezTo>
                    <a:pt x="143" y="244"/>
                    <a:pt x="159" y="290"/>
                    <a:pt x="175" y="336"/>
                  </a:cubicBezTo>
                  <a:cubicBezTo>
                    <a:pt x="178" y="345"/>
                    <a:pt x="179" y="354"/>
                    <a:pt x="181" y="362"/>
                  </a:cubicBezTo>
                  <a:cubicBezTo>
                    <a:pt x="192" y="330"/>
                    <a:pt x="203" y="297"/>
                    <a:pt x="214" y="264"/>
                  </a:cubicBezTo>
                  <a:cubicBezTo>
                    <a:pt x="244" y="180"/>
                    <a:pt x="274" y="95"/>
                    <a:pt x="303" y="10"/>
                  </a:cubicBezTo>
                  <a:cubicBezTo>
                    <a:pt x="306" y="3"/>
                    <a:pt x="309" y="0"/>
                    <a:pt x="317" y="1"/>
                  </a:cubicBezTo>
                  <a:cubicBezTo>
                    <a:pt x="332" y="1"/>
                    <a:pt x="348" y="1"/>
                    <a:pt x="364" y="1"/>
                  </a:cubicBezTo>
                  <a:cubicBezTo>
                    <a:pt x="353" y="30"/>
                    <a:pt x="343" y="58"/>
                    <a:pt x="333" y="86"/>
                  </a:cubicBezTo>
                  <a:cubicBezTo>
                    <a:pt x="293" y="194"/>
                    <a:pt x="253" y="302"/>
                    <a:pt x="214" y="410"/>
                  </a:cubicBezTo>
                  <a:cubicBezTo>
                    <a:pt x="211" y="417"/>
                    <a:pt x="208" y="420"/>
                    <a:pt x="201" y="419"/>
                  </a:cubicBezTo>
                  <a:cubicBezTo>
                    <a:pt x="187" y="419"/>
                    <a:pt x="174" y="419"/>
                    <a:pt x="161" y="419"/>
                  </a:cubicBezTo>
                  <a:cubicBezTo>
                    <a:pt x="153" y="420"/>
                    <a:pt x="150" y="417"/>
                    <a:pt x="147" y="410"/>
                  </a:cubicBezTo>
                  <a:cubicBezTo>
                    <a:pt x="105" y="290"/>
                    <a:pt x="62" y="171"/>
                    <a:pt x="19" y="52"/>
                  </a:cubicBezTo>
                  <a:cubicBezTo>
                    <a:pt x="13" y="35"/>
                    <a:pt x="7" y="19"/>
                    <a:pt x="0" y="1"/>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8" name="Freeform 25">
              <a:extLst>
                <a:ext uri="{FF2B5EF4-FFF2-40B4-BE49-F238E27FC236}">
                  <a16:creationId xmlns:a16="http://schemas.microsoft.com/office/drawing/2014/main" xmlns="" id="{926D4344-27D2-4C51-9629-FC8E9C0124BF}"/>
                </a:ext>
              </a:extLst>
            </p:cNvPr>
            <p:cNvSpPr>
              <a:spLocks/>
            </p:cNvSpPr>
            <p:nvPr/>
          </p:nvSpPr>
          <p:spPr bwMode="auto">
            <a:xfrm>
              <a:off x="7594201" y="3822127"/>
              <a:ext cx="198071" cy="316491"/>
            </a:xfrm>
            <a:custGeom>
              <a:avLst/>
              <a:gdLst>
                <a:gd name="T0" fmla="*/ 248 w 277"/>
                <a:gd name="T1" fmla="*/ 75 h 441"/>
                <a:gd name="T2" fmla="*/ 145 w 277"/>
                <a:gd name="T3" fmla="*/ 49 h 441"/>
                <a:gd name="T4" fmla="*/ 96 w 277"/>
                <a:gd name="T5" fmla="*/ 62 h 441"/>
                <a:gd name="T6" fmla="*/ 89 w 277"/>
                <a:gd name="T7" fmla="*/ 156 h 441"/>
                <a:gd name="T8" fmla="*/ 148 w 277"/>
                <a:gd name="T9" fmla="*/ 192 h 441"/>
                <a:gd name="T10" fmla="*/ 217 w 277"/>
                <a:gd name="T11" fmla="*/ 232 h 441"/>
                <a:gd name="T12" fmla="*/ 258 w 277"/>
                <a:gd name="T13" fmla="*/ 362 h 441"/>
                <a:gd name="T14" fmla="*/ 190 w 277"/>
                <a:gd name="T15" fmla="*/ 423 h 441"/>
                <a:gd name="T16" fmla="*/ 23 w 277"/>
                <a:gd name="T17" fmla="*/ 417 h 441"/>
                <a:gd name="T18" fmla="*/ 9 w 277"/>
                <a:gd name="T19" fmla="*/ 397 h 441"/>
                <a:gd name="T20" fmla="*/ 9 w 277"/>
                <a:gd name="T21" fmla="*/ 350 h 441"/>
                <a:gd name="T22" fmla="*/ 92 w 277"/>
                <a:gd name="T23" fmla="*/ 384 h 441"/>
                <a:gd name="T24" fmla="*/ 168 w 277"/>
                <a:gd name="T25" fmla="*/ 381 h 441"/>
                <a:gd name="T26" fmla="*/ 192 w 277"/>
                <a:gd name="T27" fmla="*/ 282 h 441"/>
                <a:gd name="T28" fmla="*/ 153 w 277"/>
                <a:gd name="T29" fmla="*/ 255 h 441"/>
                <a:gd name="T30" fmla="*/ 61 w 277"/>
                <a:gd name="T31" fmla="*/ 204 h 441"/>
                <a:gd name="T32" fmla="*/ 14 w 277"/>
                <a:gd name="T33" fmla="*/ 143 h 441"/>
                <a:gd name="T34" fmla="*/ 64 w 277"/>
                <a:gd name="T35" fmla="*/ 24 h 441"/>
                <a:gd name="T36" fmla="*/ 174 w 277"/>
                <a:gd name="T37" fmla="*/ 2 h 441"/>
                <a:gd name="T38" fmla="*/ 239 w 277"/>
                <a:gd name="T39" fmla="*/ 13 h 441"/>
                <a:gd name="T40" fmla="*/ 248 w 277"/>
                <a:gd name="T41" fmla="*/ 26 h 441"/>
                <a:gd name="T42" fmla="*/ 248 w 277"/>
                <a:gd name="T43" fmla="*/ 75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441">
                  <a:moveTo>
                    <a:pt x="248" y="75"/>
                  </a:moveTo>
                  <a:cubicBezTo>
                    <a:pt x="215" y="54"/>
                    <a:pt x="181" y="48"/>
                    <a:pt x="145" y="49"/>
                  </a:cubicBezTo>
                  <a:cubicBezTo>
                    <a:pt x="128" y="50"/>
                    <a:pt x="112" y="54"/>
                    <a:pt x="96" y="62"/>
                  </a:cubicBezTo>
                  <a:cubicBezTo>
                    <a:pt x="57" y="81"/>
                    <a:pt x="57" y="135"/>
                    <a:pt x="89" y="156"/>
                  </a:cubicBezTo>
                  <a:cubicBezTo>
                    <a:pt x="108" y="169"/>
                    <a:pt x="128" y="180"/>
                    <a:pt x="148" y="192"/>
                  </a:cubicBezTo>
                  <a:cubicBezTo>
                    <a:pt x="171" y="205"/>
                    <a:pt x="196" y="217"/>
                    <a:pt x="217" y="232"/>
                  </a:cubicBezTo>
                  <a:cubicBezTo>
                    <a:pt x="263" y="264"/>
                    <a:pt x="277" y="313"/>
                    <a:pt x="258" y="362"/>
                  </a:cubicBezTo>
                  <a:cubicBezTo>
                    <a:pt x="246" y="394"/>
                    <a:pt x="221" y="413"/>
                    <a:pt x="190" y="423"/>
                  </a:cubicBezTo>
                  <a:cubicBezTo>
                    <a:pt x="134" y="441"/>
                    <a:pt x="78" y="436"/>
                    <a:pt x="23" y="417"/>
                  </a:cubicBezTo>
                  <a:cubicBezTo>
                    <a:pt x="13" y="413"/>
                    <a:pt x="8" y="409"/>
                    <a:pt x="9" y="397"/>
                  </a:cubicBezTo>
                  <a:cubicBezTo>
                    <a:pt x="10" y="382"/>
                    <a:pt x="9" y="366"/>
                    <a:pt x="9" y="350"/>
                  </a:cubicBezTo>
                  <a:cubicBezTo>
                    <a:pt x="35" y="369"/>
                    <a:pt x="62" y="379"/>
                    <a:pt x="92" y="384"/>
                  </a:cubicBezTo>
                  <a:cubicBezTo>
                    <a:pt x="117" y="389"/>
                    <a:pt x="143" y="388"/>
                    <a:pt x="168" y="381"/>
                  </a:cubicBezTo>
                  <a:cubicBezTo>
                    <a:pt x="216" y="367"/>
                    <a:pt x="221" y="309"/>
                    <a:pt x="192" y="282"/>
                  </a:cubicBezTo>
                  <a:cubicBezTo>
                    <a:pt x="180" y="272"/>
                    <a:pt x="166" y="263"/>
                    <a:pt x="153" y="255"/>
                  </a:cubicBezTo>
                  <a:cubicBezTo>
                    <a:pt x="123" y="238"/>
                    <a:pt x="91" y="222"/>
                    <a:pt x="61" y="204"/>
                  </a:cubicBezTo>
                  <a:cubicBezTo>
                    <a:pt x="38" y="190"/>
                    <a:pt x="21" y="170"/>
                    <a:pt x="14" y="143"/>
                  </a:cubicBezTo>
                  <a:cubicBezTo>
                    <a:pt x="0" y="94"/>
                    <a:pt x="20" y="49"/>
                    <a:pt x="64" y="24"/>
                  </a:cubicBezTo>
                  <a:cubicBezTo>
                    <a:pt x="98" y="5"/>
                    <a:pt x="135" y="0"/>
                    <a:pt x="174" y="2"/>
                  </a:cubicBezTo>
                  <a:cubicBezTo>
                    <a:pt x="195" y="4"/>
                    <a:pt x="217" y="9"/>
                    <a:pt x="239" y="13"/>
                  </a:cubicBezTo>
                  <a:cubicBezTo>
                    <a:pt x="246" y="14"/>
                    <a:pt x="248" y="18"/>
                    <a:pt x="248" y="26"/>
                  </a:cubicBezTo>
                  <a:cubicBezTo>
                    <a:pt x="247" y="41"/>
                    <a:pt x="248" y="57"/>
                    <a:pt x="248" y="75"/>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89" name="Freeform 26">
              <a:extLst>
                <a:ext uri="{FF2B5EF4-FFF2-40B4-BE49-F238E27FC236}">
                  <a16:creationId xmlns:a16="http://schemas.microsoft.com/office/drawing/2014/main" xmlns="" id="{D503C9E2-3CDA-4C15-B5CB-4A7164AE3C08}"/>
                </a:ext>
              </a:extLst>
            </p:cNvPr>
            <p:cNvSpPr>
              <a:spLocks/>
            </p:cNvSpPr>
            <p:nvPr/>
          </p:nvSpPr>
          <p:spPr bwMode="auto">
            <a:xfrm>
              <a:off x="10615543" y="3822127"/>
              <a:ext cx="197465" cy="316491"/>
            </a:xfrm>
            <a:custGeom>
              <a:avLst/>
              <a:gdLst>
                <a:gd name="T0" fmla="*/ 247 w 276"/>
                <a:gd name="T1" fmla="*/ 74 h 441"/>
                <a:gd name="T2" fmla="*/ 130 w 276"/>
                <a:gd name="T3" fmla="*/ 51 h 441"/>
                <a:gd name="T4" fmla="*/ 96 w 276"/>
                <a:gd name="T5" fmla="*/ 62 h 441"/>
                <a:gd name="T6" fmla="*/ 89 w 276"/>
                <a:gd name="T7" fmla="*/ 157 h 441"/>
                <a:gd name="T8" fmla="*/ 146 w 276"/>
                <a:gd name="T9" fmla="*/ 191 h 441"/>
                <a:gd name="T10" fmla="*/ 216 w 276"/>
                <a:gd name="T11" fmla="*/ 232 h 441"/>
                <a:gd name="T12" fmla="*/ 257 w 276"/>
                <a:gd name="T13" fmla="*/ 363 h 441"/>
                <a:gd name="T14" fmla="*/ 189 w 276"/>
                <a:gd name="T15" fmla="*/ 423 h 441"/>
                <a:gd name="T16" fmla="*/ 20 w 276"/>
                <a:gd name="T17" fmla="*/ 416 h 441"/>
                <a:gd name="T18" fmla="*/ 8 w 276"/>
                <a:gd name="T19" fmla="*/ 399 h 441"/>
                <a:gd name="T20" fmla="*/ 8 w 276"/>
                <a:gd name="T21" fmla="*/ 350 h 441"/>
                <a:gd name="T22" fmla="*/ 16 w 276"/>
                <a:gd name="T23" fmla="*/ 355 h 441"/>
                <a:gd name="T24" fmla="*/ 167 w 276"/>
                <a:gd name="T25" fmla="*/ 381 h 441"/>
                <a:gd name="T26" fmla="*/ 191 w 276"/>
                <a:gd name="T27" fmla="*/ 283 h 441"/>
                <a:gd name="T28" fmla="*/ 152 w 276"/>
                <a:gd name="T29" fmla="*/ 255 h 441"/>
                <a:gd name="T30" fmla="*/ 60 w 276"/>
                <a:gd name="T31" fmla="*/ 204 h 441"/>
                <a:gd name="T32" fmla="*/ 13 w 276"/>
                <a:gd name="T33" fmla="*/ 143 h 441"/>
                <a:gd name="T34" fmla="*/ 63 w 276"/>
                <a:gd name="T35" fmla="*/ 24 h 441"/>
                <a:gd name="T36" fmla="*/ 173 w 276"/>
                <a:gd name="T37" fmla="*/ 2 h 441"/>
                <a:gd name="T38" fmla="*/ 238 w 276"/>
                <a:gd name="T39" fmla="*/ 13 h 441"/>
                <a:gd name="T40" fmla="*/ 247 w 276"/>
                <a:gd name="T41" fmla="*/ 26 h 441"/>
                <a:gd name="T42" fmla="*/ 247 w 276"/>
                <a:gd name="T43" fmla="*/ 74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41">
                  <a:moveTo>
                    <a:pt x="247" y="74"/>
                  </a:moveTo>
                  <a:cubicBezTo>
                    <a:pt x="209" y="52"/>
                    <a:pt x="171" y="45"/>
                    <a:pt x="130" y="51"/>
                  </a:cubicBezTo>
                  <a:cubicBezTo>
                    <a:pt x="118" y="53"/>
                    <a:pt x="107" y="57"/>
                    <a:pt x="96" y="62"/>
                  </a:cubicBezTo>
                  <a:cubicBezTo>
                    <a:pt x="55" y="80"/>
                    <a:pt x="57" y="136"/>
                    <a:pt x="89" y="157"/>
                  </a:cubicBezTo>
                  <a:cubicBezTo>
                    <a:pt x="107" y="170"/>
                    <a:pt x="127" y="180"/>
                    <a:pt x="146" y="191"/>
                  </a:cubicBezTo>
                  <a:cubicBezTo>
                    <a:pt x="170" y="205"/>
                    <a:pt x="194" y="216"/>
                    <a:pt x="216" y="232"/>
                  </a:cubicBezTo>
                  <a:cubicBezTo>
                    <a:pt x="262" y="264"/>
                    <a:pt x="276" y="313"/>
                    <a:pt x="257" y="363"/>
                  </a:cubicBezTo>
                  <a:cubicBezTo>
                    <a:pt x="245" y="394"/>
                    <a:pt x="220" y="413"/>
                    <a:pt x="189" y="423"/>
                  </a:cubicBezTo>
                  <a:cubicBezTo>
                    <a:pt x="132" y="441"/>
                    <a:pt x="76" y="436"/>
                    <a:pt x="20" y="416"/>
                  </a:cubicBezTo>
                  <a:cubicBezTo>
                    <a:pt x="12" y="413"/>
                    <a:pt x="8" y="408"/>
                    <a:pt x="8" y="399"/>
                  </a:cubicBezTo>
                  <a:cubicBezTo>
                    <a:pt x="9" y="383"/>
                    <a:pt x="8" y="367"/>
                    <a:pt x="8" y="350"/>
                  </a:cubicBezTo>
                  <a:cubicBezTo>
                    <a:pt x="12" y="352"/>
                    <a:pt x="14" y="354"/>
                    <a:pt x="16" y="355"/>
                  </a:cubicBezTo>
                  <a:cubicBezTo>
                    <a:pt x="63" y="384"/>
                    <a:pt x="113" y="395"/>
                    <a:pt x="167" y="381"/>
                  </a:cubicBezTo>
                  <a:cubicBezTo>
                    <a:pt x="214" y="368"/>
                    <a:pt x="220" y="310"/>
                    <a:pt x="191" y="283"/>
                  </a:cubicBezTo>
                  <a:cubicBezTo>
                    <a:pt x="180" y="272"/>
                    <a:pt x="166" y="263"/>
                    <a:pt x="152" y="255"/>
                  </a:cubicBezTo>
                  <a:cubicBezTo>
                    <a:pt x="122" y="238"/>
                    <a:pt x="90" y="222"/>
                    <a:pt x="60" y="204"/>
                  </a:cubicBezTo>
                  <a:cubicBezTo>
                    <a:pt x="37" y="190"/>
                    <a:pt x="20" y="170"/>
                    <a:pt x="13" y="143"/>
                  </a:cubicBezTo>
                  <a:cubicBezTo>
                    <a:pt x="0" y="94"/>
                    <a:pt x="19" y="49"/>
                    <a:pt x="63" y="24"/>
                  </a:cubicBezTo>
                  <a:cubicBezTo>
                    <a:pt x="98" y="5"/>
                    <a:pt x="135" y="0"/>
                    <a:pt x="173" y="2"/>
                  </a:cubicBezTo>
                  <a:cubicBezTo>
                    <a:pt x="195" y="4"/>
                    <a:pt x="216" y="9"/>
                    <a:pt x="238" y="13"/>
                  </a:cubicBezTo>
                  <a:cubicBezTo>
                    <a:pt x="245" y="14"/>
                    <a:pt x="247" y="19"/>
                    <a:pt x="247" y="26"/>
                  </a:cubicBezTo>
                  <a:cubicBezTo>
                    <a:pt x="247" y="42"/>
                    <a:pt x="247" y="57"/>
                    <a:pt x="247" y="74"/>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90" name="Freeform 27">
              <a:extLst>
                <a:ext uri="{FF2B5EF4-FFF2-40B4-BE49-F238E27FC236}">
                  <a16:creationId xmlns:a16="http://schemas.microsoft.com/office/drawing/2014/main" xmlns="" id="{C544FCF5-E4A7-4D18-A032-AA062CD0D44A}"/>
                </a:ext>
              </a:extLst>
            </p:cNvPr>
            <p:cNvSpPr>
              <a:spLocks/>
            </p:cNvSpPr>
            <p:nvPr/>
          </p:nvSpPr>
          <p:spPr bwMode="auto">
            <a:xfrm>
              <a:off x="11177956" y="3827882"/>
              <a:ext cx="232597" cy="300742"/>
            </a:xfrm>
            <a:custGeom>
              <a:avLst/>
              <a:gdLst>
                <a:gd name="T0" fmla="*/ 187 w 325"/>
                <a:gd name="T1" fmla="*/ 419 h 419"/>
                <a:gd name="T2" fmla="*/ 139 w 325"/>
                <a:gd name="T3" fmla="*/ 419 h 419"/>
                <a:gd name="T4" fmla="*/ 133 w 325"/>
                <a:gd name="T5" fmla="*/ 410 h 419"/>
                <a:gd name="T6" fmla="*/ 133 w 325"/>
                <a:gd name="T7" fmla="*/ 277 h 419"/>
                <a:gd name="T8" fmla="*/ 128 w 325"/>
                <a:gd name="T9" fmla="*/ 256 h 419"/>
                <a:gd name="T10" fmla="*/ 5 w 325"/>
                <a:gd name="T11" fmla="*/ 12 h 419"/>
                <a:gd name="T12" fmla="*/ 0 w 325"/>
                <a:gd name="T13" fmla="*/ 1 h 419"/>
                <a:gd name="T14" fmla="*/ 58 w 325"/>
                <a:gd name="T15" fmla="*/ 1 h 419"/>
                <a:gd name="T16" fmla="*/ 64 w 325"/>
                <a:gd name="T17" fmla="*/ 7 h 419"/>
                <a:gd name="T18" fmla="*/ 160 w 325"/>
                <a:gd name="T19" fmla="*/ 209 h 419"/>
                <a:gd name="T20" fmla="*/ 162 w 325"/>
                <a:gd name="T21" fmla="*/ 211 h 419"/>
                <a:gd name="T22" fmla="*/ 185 w 325"/>
                <a:gd name="T23" fmla="*/ 165 h 419"/>
                <a:gd name="T24" fmla="*/ 264 w 325"/>
                <a:gd name="T25" fmla="*/ 9 h 419"/>
                <a:gd name="T26" fmla="*/ 277 w 325"/>
                <a:gd name="T27" fmla="*/ 1 h 419"/>
                <a:gd name="T28" fmla="*/ 325 w 325"/>
                <a:gd name="T29" fmla="*/ 1 h 419"/>
                <a:gd name="T30" fmla="*/ 320 w 325"/>
                <a:gd name="T31" fmla="*/ 11 h 419"/>
                <a:gd name="T32" fmla="*/ 192 w 325"/>
                <a:gd name="T33" fmla="*/ 258 h 419"/>
                <a:gd name="T34" fmla="*/ 187 w 325"/>
                <a:gd name="T35" fmla="*/ 275 h 419"/>
                <a:gd name="T36" fmla="*/ 187 w 325"/>
                <a:gd name="T37" fmla="*/ 406 h 419"/>
                <a:gd name="T38" fmla="*/ 187 w 325"/>
                <a:gd name="T39" fmla="*/ 41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5" h="419">
                  <a:moveTo>
                    <a:pt x="187" y="419"/>
                  </a:moveTo>
                  <a:cubicBezTo>
                    <a:pt x="170" y="419"/>
                    <a:pt x="155" y="419"/>
                    <a:pt x="139" y="419"/>
                  </a:cubicBezTo>
                  <a:cubicBezTo>
                    <a:pt x="132" y="419"/>
                    <a:pt x="133" y="414"/>
                    <a:pt x="133" y="410"/>
                  </a:cubicBezTo>
                  <a:cubicBezTo>
                    <a:pt x="133" y="366"/>
                    <a:pt x="134" y="322"/>
                    <a:pt x="133" y="277"/>
                  </a:cubicBezTo>
                  <a:cubicBezTo>
                    <a:pt x="133" y="270"/>
                    <a:pt x="131" y="263"/>
                    <a:pt x="128" y="256"/>
                  </a:cubicBezTo>
                  <a:cubicBezTo>
                    <a:pt x="88" y="175"/>
                    <a:pt x="46" y="94"/>
                    <a:pt x="5" y="12"/>
                  </a:cubicBezTo>
                  <a:cubicBezTo>
                    <a:pt x="4" y="9"/>
                    <a:pt x="2" y="6"/>
                    <a:pt x="0" y="1"/>
                  </a:cubicBezTo>
                  <a:cubicBezTo>
                    <a:pt x="20" y="1"/>
                    <a:pt x="39" y="1"/>
                    <a:pt x="58" y="1"/>
                  </a:cubicBezTo>
                  <a:cubicBezTo>
                    <a:pt x="60" y="1"/>
                    <a:pt x="62" y="5"/>
                    <a:pt x="64" y="7"/>
                  </a:cubicBezTo>
                  <a:cubicBezTo>
                    <a:pt x="96" y="74"/>
                    <a:pt x="128" y="142"/>
                    <a:pt x="160" y="209"/>
                  </a:cubicBezTo>
                  <a:cubicBezTo>
                    <a:pt x="160" y="210"/>
                    <a:pt x="161" y="210"/>
                    <a:pt x="162" y="211"/>
                  </a:cubicBezTo>
                  <a:cubicBezTo>
                    <a:pt x="170" y="196"/>
                    <a:pt x="177" y="180"/>
                    <a:pt x="185" y="165"/>
                  </a:cubicBezTo>
                  <a:cubicBezTo>
                    <a:pt x="211" y="113"/>
                    <a:pt x="238" y="61"/>
                    <a:pt x="264" y="9"/>
                  </a:cubicBezTo>
                  <a:cubicBezTo>
                    <a:pt x="267" y="3"/>
                    <a:pt x="270" y="0"/>
                    <a:pt x="277" y="1"/>
                  </a:cubicBezTo>
                  <a:cubicBezTo>
                    <a:pt x="292" y="1"/>
                    <a:pt x="307" y="1"/>
                    <a:pt x="325" y="1"/>
                  </a:cubicBezTo>
                  <a:cubicBezTo>
                    <a:pt x="323" y="5"/>
                    <a:pt x="321" y="8"/>
                    <a:pt x="320" y="11"/>
                  </a:cubicBezTo>
                  <a:cubicBezTo>
                    <a:pt x="277" y="93"/>
                    <a:pt x="234" y="175"/>
                    <a:pt x="192" y="258"/>
                  </a:cubicBezTo>
                  <a:cubicBezTo>
                    <a:pt x="189" y="263"/>
                    <a:pt x="187" y="269"/>
                    <a:pt x="187" y="275"/>
                  </a:cubicBezTo>
                  <a:cubicBezTo>
                    <a:pt x="187" y="319"/>
                    <a:pt x="187" y="362"/>
                    <a:pt x="187" y="406"/>
                  </a:cubicBezTo>
                  <a:cubicBezTo>
                    <a:pt x="187" y="410"/>
                    <a:pt x="187" y="414"/>
                    <a:pt x="187" y="41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91" name="Freeform 28">
              <a:extLst>
                <a:ext uri="{FF2B5EF4-FFF2-40B4-BE49-F238E27FC236}">
                  <a16:creationId xmlns:a16="http://schemas.microsoft.com/office/drawing/2014/main" xmlns="" id="{D69D9099-F780-45D9-B0E2-0AAAAEFD9BC4}"/>
                </a:ext>
              </a:extLst>
            </p:cNvPr>
            <p:cNvSpPr>
              <a:spLocks/>
            </p:cNvSpPr>
            <p:nvPr/>
          </p:nvSpPr>
          <p:spPr bwMode="auto">
            <a:xfrm>
              <a:off x="10950204" y="3828790"/>
              <a:ext cx="211094" cy="298925"/>
            </a:xfrm>
            <a:custGeom>
              <a:avLst/>
              <a:gdLst>
                <a:gd name="T0" fmla="*/ 295 w 295"/>
                <a:gd name="T1" fmla="*/ 0 h 417"/>
                <a:gd name="T2" fmla="*/ 295 w 295"/>
                <a:gd name="T3" fmla="*/ 42 h 417"/>
                <a:gd name="T4" fmla="*/ 286 w 295"/>
                <a:gd name="T5" fmla="*/ 47 h 417"/>
                <a:gd name="T6" fmla="*/ 185 w 295"/>
                <a:gd name="T7" fmla="*/ 47 h 417"/>
                <a:gd name="T8" fmla="*/ 174 w 295"/>
                <a:gd name="T9" fmla="*/ 47 h 417"/>
                <a:gd name="T10" fmla="*/ 174 w 295"/>
                <a:gd name="T11" fmla="*/ 417 h 417"/>
                <a:gd name="T12" fmla="*/ 120 w 295"/>
                <a:gd name="T13" fmla="*/ 417 h 417"/>
                <a:gd name="T14" fmla="*/ 120 w 295"/>
                <a:gd name="T15" fmla="*/ 48 h 417"/>
                <a:gd name="T16" fmla="*/ 0 w 295"/>
                <a:gd name="T17" fmla="*/ 48 h 417"/>
                <a:gd name="T18" fmla="*/ 0 w 295"/>
                <a:gd name="T19" fmla="*/ 0 h 417"/>
                <a:gd name="T20" fmla="*/ 295 w 295"/>
                <a:gd name="T2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417">
                  <a:moveTo>
                    <a:pt x="295" y="0"/>
                  </a:moveTo>
                  <a:cubicBezTo>
                    <a:pt x="295" y="15"/>
                    <a:pt x="294" y="28"/>
                    <a:pt x="295" y="42"/>
                  </a:cubicBezTo>
                  <a:cubicBezTo>
                    <a:pt x="295" y="48"/>
                    <a:pt x="290" y="47"/>
                    <a:pt x="286" y="47"/>
                  </a:cubicBezTo>
                  <a:cubicBezTo>
                    <a:pt x="252" y="47"/>
                    <a:pt x="219" y="47"/>
                    <a:pt x="185" y="47"/>
                  </a:cubicBezTo>
                  <a:cubicBezTo>
                    <a:pt x="182" y="47"/>
                    <a:pt x="178" y="47"/>
                    <a:pt x="174" y="47"/>
                  </a:cubicBezTo>
                  <a:cubicBezTo>
                    <a:pt x="174" y="171"/>
                    <a:pt x="174" y="294"/>
                    <a:pt x="174" y="417"/>
                  </a:cubicBezTo>
                  <a:cubicBezTo>
                    <a:pt x="156" y="417"/>
                    <a:pt x="139" y="417"/>
                    <a:pt x="120" y="417"/>
                  </a:cubicBezTo>
                  <a:cubicBezTo>
                    <a:pt x="120" y="294"/>
                    <a:pt x="120" y="172"/>
                    <a:pt x="120" y="48"/>
                  </a:cubicBezTo>
                  <a:cubicBezTo>
                    <a:pt x="80" y="48"/>
                    <a:pt x="40" y="48"/>
                    <a:pt x="0" y="48"/>
                  </a:cubicBezTo>
                  <a:cubicBezTo>
                    <a:pt x="0" y="31"/>
                    <a:pt x="0" y="16"/>
                    <a:pt x="0" y="0"/>
                  </a:cubicBezTo>
                  <a:cubicBezTo>
                    <a:pt x="98" y="0"/>
                    <a:pt x="196" y="0"/>
                    <a:pt x="295"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92" name="Freeform 29">
              <a:extLst>
                <a:ext uri="{FF2B5EF4-FFF2-40B4-BE49-F238E27FC236}">
                  <a16:creationId xmlns:a16="http://schemas.microsoft.com/office/drawing/2014/main" xmlns="" id="{D91D4EDD-0D5D-4FC1-859C-CBB106BCBF07}"/>
                </a:ext>
              </a:extLst>
            </p:cNvPr>
            <p:cNvSpPr>
              <a:spLocks/>
            </p:cNvSpPr>
            <p:nvPr/>
          </p:nvSpPr>
          <p:spPr bwMode="auto">
            <a:xfrm>
              <a:off x="5064403" y="3828790"/>
              <a:ext cx="115996" cy="309828"/>
            </a:xfrm>
            <a:custGeom>
              <a:avLst/>
              <a:gdLst>
                <a:gd name="T0" fmla="*/ 0 w 162"/>
                <a:gd name="T1" fmla="*/ 369 h 432"/>
                <a:gd name="T2" fmla="*/ 38 w 162"/>
                <a:gd name="T3" fmla="*/ 377 h 432"/>
                <a:gd name="T4" fmla="*/ 97 w 162"/>
                <a:gd name="T5" fmla="*/ 338 h 432"/>
                <a:gd name="T6" fmla="*/ 108 w 162"/>
                <a:gd name="T7" fmla="*/ 264 h 432"/>
                <a:gd name="T8" fmla="*/ 109 w 162"/>
                <a:gd name="T9" fmla="*/ 13 h 432"/>
                <a:gd name="T10" fmla="*/ 109 w 162"/>
                <a:gd name="T11" fmla="*/ 0 h 432"/>
                <a:gd name="T12" fmla="*/ 161 w 162"/>
                <a:gd name="T13" fmla="*/ 0 h 432"/>
                <a:gd name="T14" fmla="*/ 162 w 162"/>
                <a:gd name="T15" fmla="*/ 6 h 432"/>
                <a:gd name="T16" fmla="*/ 161 w 162"/>
                <a:gd name="T17" fmla="*/ 276 h 432"/>
                <a:gd name="T18" fmla="*/ 139 w 162"/>
                <a:gd name="T19" fmla="*/ 370 h 432"/>
                <a:gd name="T20" fmla="*/ 8 w 162"/>
                <a:gd name="T21" fmla="*/ 420 h 432"/>
                <a:gd name="T22" fmla="*/ 1 w 162"/>
                <a:gd name="T23" fmla="*/ 413 h 432"/>
                <a:gd name="T24" fmla="*/ 0 w 162"/>
                <a:gd name="T25" fmla="*/ 369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32">
                  <a:moveTo>
                    <a:pt x="0" y="369"/>
                  </a:moveTo>
                  <a:cubicBezTo>
                    <a:pt x="14" y="372"/>
                    <a:pt x="26" y="376"/>
                    <a:pt x="38" y="377"/>
                  </a:cubicBezTo>
                  <a:cubicBezTo>
                    <a:pt x="67" y="379"/>
                    <a:pt x="86" y="365"/>
                    <a:pt x="97" y="338"/>
                  </a:cubicBezTo>
                  <a:cubicBezTo>
                    <a:pt x="107" y="315"/>
                    <a:pt x="108" y="289"/>
                    <a:pt x="108" y="264"/>
                  </a:cubicBezTo>
                  <a:cubicBezTo>
                    <a:pt x="109" y="180"/>
                    <a:pt x="109" y="97"/>
                    <a:pt x="109" y="13"/>
                  </a:cubicBezTo>
                  <a:cubicBezTo>
                    <a:pt x="109" y="9"/>
                    <a:pt x="109" y="5"/>
                    <a:pt x="109" y="0"/>
                  </a:cubicBezTo>
                  <a:cubicBezTo>
                    <a:pt x="127" y="0"/>
                    <a:pt x="144" y="0"/>
                    <a:pt x="161" y="0"/>
                  </a:cubicBezTo>
                  <a:cubicBezTo>
                    <a:pt x="162" y="3"/>
                    <a:pt x="162" y="4"/>
                    <a:pt x="162" y="6"/>
                  </a:cubicBezTo>
                  <a:cubicBezTo>
                    <a:pt x="162" y="96"/>
                    <a:pt x="162" y="186"/>
                    <a:pt x="161" y="276"/>
                  </a:cubicBezTo>
                  <a:cubicBezTo>
                    <a:pt x="161" y="308"/>
                    <a:pt x="156" y="341"/>
                    <a:pt x="139" y="370"/>
                  </a:cubicBezTo>
                  <a:cubicBezTo>
                    <a:pt x="108" y="423"/>
                    <a:pt x="54" y="432"/>
                    <a:pt x="8" y="420"/>
                  </a:cubicBezTo>
                  <a:cubicBezTo>
                    <a:pt x="5" y="419"/>
                    <a:pt x="1" y="416"/>
                    <a:pt x="1" y="413"/>
                  </a:cubicBezTo>
                  <a:cubicBezTo>
                    <a:pt x="0" y="398"/>
                    <a:pt x="0" y="383"/>
                    <a:pt x="0" y="369"/>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93" name="Freeform 30">
              <a:extLst>
                <a:ext uri="{FF2B5EF4-FFF2-40B4-BE49-F238E27FC236}">
                  <a16:creationId xmlns:a16="http://schemas.microsoft.com/office/drawing/2014/main" xmlns="" id="{23EEA7A7-5243-499D-A657-B3F9C511C422}"/>
                </a:ext>
              </a:extLst>
            </p:cNvPr>
            <p:cNvSpPr>
              <a:spLocks/>
            </p:cNvSpPr>
            <p:nvPr/>
          </p:nvSpPr>
          <p:spPr bwMode="auto">
            <a:xfrm>
              <a:off x="5255508" y="3828790"/>
              <a:ext cx="37252" cy="298925"/>
            </a:xfrm>
            <a:custGeom>
              <a:avLst/>
              <a:gdLst>
                <a:gd name="T0" fmla="*/ 0 w 52"/>
                <a:gd name="T1" fmla="*/ 0 h 417"/>
                <a:gd name="T2" fmla="*/ 52 w 52"/>
                <a:gd name="T3" fmla="*/ 0 h 417"/>
                <a:gd name="T4" fmla="*/ 52 w 52"/>
                <a:gd name="T5" fmla="*/ 417 h 417"/>
                <a:gd name="T6" fmla="*/ 0 w 52"/>
                <a:gd name="T7" fmla="*/ 417 h 417"/>
                <a:gd name="T8" fmla="*/ 0 w 52"/>
                <a:gd name="T9" fmla="*/ 0 h 417"/>
              </a:gdLst>
              <a:ahLst/>
              <a:cxnLst>
                <a:cxn ang="0">
                  <a:pos x="T0" y="T1"/>
                </a:cxn>
                <a:cxn ang="0">
                  <a:pos x="T2" y="T3"/>
                </a:cxn>
                <a:cxn ang="0">
                  <a:pos x="T4" y="T5"/>
                </a:cxn>
                <a:cxn ang="0">
                  <a:pos x="T6" y="T7"/>
                </a:cxn>
                <a:cxn ang="0">
                  <a:pos x="T8" y="T9"/>
                </a:cxn>
              </a:cxnLst>
              <a:rect l="0" t="0" r="r" b="b"/>
              <a:pathLst>
                <a:path w="52" h="417">
                  <a:moveTo>
                    <a:pt x="0" y="0"/>
                  </a:moveTo>
                  <a:cubicBezTo>
                    <a:pt x="18" y="0"/>
                    <a:pt x="35" y="0"/>
                    <a:pt x="52" y="0"/>
                  </a:cubicBezTo>
                  <a:cubicBezTo>
                    <a:pt x="52" y="139"/>
                    <a:pt x="52" y="278"/>
                    <a:pt x="52" y="417"/>
                  </a:cubicBezTo>
                  <a:cubicBezTo>
                    <a:pt x="35" y="417"/>
                    <a:pt x="18" y="417"/>
                    <a:pt x="0" y="417"/>
                  </a:cubicBezTo>
                  <a:cubicBezTo>
                    <a:pt x="0" y="279"/>
                    <a:pt x="0" y="140"/>
                    <a:pt x="0" y="0"/>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94" name="Freeform 31">
              <a:extLst>
                <a:ext uri="{FF2B5EF4-FFF2-40B4-BE49-F238E27FC236}">
                  <a16:creationId xmlns:a16="http://schemas.microsoft.com/office/drawing/2014/main" xmlns="" id="{5FFA348F-0FAF-473F-BA8C-8D8CFC7D1FFE}"/>
                </a:ext>
              </a:extLst>
            </p:cNvPr>
            <p:cNvSpPr>
              <a:spLocks/>
            </p:cNvSpPr>
            <p:nvPr/>
          </p:nvSpPr>
          <p:spPr bwMode="auto">
            <a:xfrm>
              <a:off x="9775406" y="3829396"/>
              <a:ext cx="37252" cy="299228"/>
            </a:xfrm>
            <a:custGeom>
              <a:avLst/>
              <a:gdLst>
                <a:gd name="T0" fmla="*/ 52 w 52"/>
                <a:gd name="T1" fmla="*/ 417 h 417"/>
                <a:gd name="T2" fmla="*/ 0 w 52"/>
                <a:gd name="T3" fmla="*/ 417 h 417"/>
                <a:gd name="T4" fmla="*/ 0 w 52"/>
                <a:gd name="T5" fmla="*/ 0 h 417"/>
                <a:gd name="T6" fmla="*/ 52 w 52"/>
                <a:gd name="T7" fmla="*/ 0 h 417"/>
                <a:gd name="T8" fmla="*/ 52 w 52"/>
                <a:gd name="T9" fmla="*/ 417 h 417"/>
              </a:gdLst>
              <a:ahLst/>
              <a:cxnLst>
                <a:cxn ang="0">
                  <a:pos x="T0" y="T1"/>
                </a:cxn>
                <a:cxn ang="0">
                  <a:pos x="T2" y="T3"/>
                </a:cxn>
                <a:cxn ang="0">
                  <a:pos x="T4" y="T5"/>
                </a:cxn>
                <a:cxn ang="0">
                  <a:pos x="T6" y="T7"/>
                </a:cxn>
                <a:cxn ang="0">
                  <a:pos x="T8" y="T9"/>
                </a:cxn>
              </a:cxnLst>
              <a:rect l="0" t="0" r="r" b="b"/>
              <a:pathLst>
                <a:path w="52" h="417">
                  <a:moveTo>
                    <a:pt x="52" y="417"/>
                  </a:moveTo>
                  <a:cubicBezTo>
                    <a:pt x="34" y="417"/>
                    <a:pt x="17" y="417"/>
                    <a:pt x="0" y="417"/>
                  </a:cubicBezTo>
                  <a:cubicBezTo>
                    <a:pt x="0" y="278"/>
                    <a:pt x="0" y="139"/>
                    <a:pt x="0" y="0"/>
                  </a:cubicBezTo>
                  <a:cubicBezTo>
                    <a:pt x="17" y="0"/>
                    <a:pt x="34" y="0"/>
                    <a:pt x="52" y="0"/>
                  </a:cubicBezTo>
                  <a:cubicBezTo>
                    <a:pt x="52" y="138"/>
                    <a:pt x="52" y="277"/>
                    <a:pt x="52" y="417"/>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sp>
          <p:nvSpPr>
            <p:cNvPr id="95" name="Freeform 32">
              <a:extLst>
                <a:ext uri="{FF2B5EF4-FFF2-40B4-BE49-F238E27FC236}">
                  <a16:creationId xmlns:a16="http://schemas.microsoft.com/office/drawing/2014/main" xmlns="" id="{4E8CA69E-0478-4C0F-AB8D-1A2FE7802797}"/>
                </a:ext>
              </a:extLst>
            </p:cNvPr>
            <p:cNvSpPr>
              <a:spLocks/>
            </p:cNvSpPr>
            <p:nvPr/>
          </p:nvSpPr>
          <p:spPr bwMode="auto">
            <a:xfrm>
              <a:off x="10863889" y="3829396"/>
              <a:ext cx="36949" cy="298319"/>
            </a:xfrm>
            <a:custGeom>
              <a:avLst/>
              <a:gdLst>
                <a:gd name="T0" fmla="*/ 0 w 52"/>
                <a:gd name="T1" fmla="*/ 416 h 416"/>
                <a:gd name="T2" fmla="*/ 0 w 52"/>
                <a:gd name="T3" fmla="*/ 0 h 416"/>
                <a:gd name="T4" fmla="*/ 52 w 52"/>
                <a:gd name="T5" fmla="*/ 0 h 416"/>
                <a:gd name="T6" fmla="*/ 52 w 52"/>
                <a:gd name="T7" fmla="*/ 416 h 416"/>
                <a:gd name="T8" fmla="*/ 0 w 52"/>
                <a:gd name="T9" fmla="*/ 416 h 416"/>
              </a:gdLst>
              <a:ahLst/>
              <a:cxnLst>
                <a:cxn ang="0">
                  <a:pos x="T0" y="T1"/>
                </a:cxn>
                <a:cxn ang="0">
                  <a:pos x="T2" y="T3"/>
                </a:cxn>
                <a:cxn ang="0">
                  <a:pos x="T4" y="T5"/>
                </a:cxn>
                <a:cxn ang="0">
                  <a:pos x="T6" y="T7"/>
                </a:cxn>
                <a:cxn ang="0">
                  <a:pos x="T8" y="T9"/>
                </a:cxn>
              </a:cxnLst>
              <a:rect l="0" t="0" r="r" b="b"/>
              <a:pathLst>
                <a:path w="52" h="416">
                  <a:moveTo>
                    <a:pt x="0" y="416"/>
                  </a:moveTo>
                  <a:cubicBezTo>
                    <a:pt x="0" y="277"/>
                    <a:pt x="0" y="139"/>
                    <a:pt x="0" y="0"/>
                  </a:cubicBezTo>
                  <a:cubicBezTo>
                    <a:pt x="17" y="0"/>
                    <a:pt x="34" y="0"/>
                    <a:pt x="52" y="0"/>
                  </a:cubicBezTo>
                  <a:cubicBezTo>
                    <a:pt x="52" y="138"/>
                    <a:pt x="52" y="277"/>
                    <a:pt x="52" y="416"/>
                  </a:cubicBezTo>
                  <a:cubicBezTo>
                    <a:pt x="35" y="416"/>
                    <a:pt x="18" y="416"/>
                    <a:pt x="0" y="416"/>
                  </a:cubicBezTo>
                  <a:close/>
                </a:path>
              </a:pathLst>
            </a:custGeom>
            <a:solidFill>
              <a:schemeClr val="bg2">
                <a:lumMod val="50000"/>
              </a:schemeClr>
            </a:solidFill>
            <a:ln>
              <a:noFill/>
            </a:ln>
            <a:extLst/>
          </p:spPr>
          <p:txBody>
            <a:bodyPr vert="horz" wrap="square" lIns="135005" tIns="67502" rIns="135005" bIns="67502" numCol="1" anchor="t" anchorCtr="0" compatLnSpc="1">
              <a:prstTxWarp prst="textNoShape">
                <a:avLst/>
              </a:prstTxWarp>
            </a:bodyPr>
            <a:lstStyle/>
            <a:p>
              <a:endParaRPr lang="zh-CN" altLang="en-US" sz="2658"/>
            </a:p>
          </p:txBody>
        </p:sp>
      </p:grpSp>
      <p:grpSp>
        <p:nvGrpSpPr>
          <p:cNvPr id="10" name="组合 9">
            <a:extLst>
              <a:ext uri="{FF2B5EF4-FFF2-40B4-BE49-F238E27FC236}">
                <a16:creationId xmlns:a16="http://schemas.microsoft.com/office/drawing/2014/main" xmlns="" id="{E13ECDE2-C8A7-4673-A0AD-04A65748DADE}"/>
              </a:ext>
            </a:extLst>
          </p:cNvPr>
          <p:cNvGrpSpPr/>
          <p:nvPr/>
        </p:nvGrpSpPr>
        <p:grpSpPr>
          <a:xfrm>
            <a:off x="9574535" y="151505"/>
            <a:ext cx="465920" cy="465920"/>
            <a:chOff x="1128982" y="2642197"/>
            <a:chExt cx="1774763" cy="1774763"/>
          </a:xfrm>
        </p:grpSpPr>
        <p:grpSp>
          <p:nvGrpSpPr>
            <p:cNvPr id="11" name="组合 10">
              <a:extLst>
                <a:ext uri="{FF2B5EF4-FFF2-40B4-BE49-F238E27FC236}">
                  <a16:creationId xmlns:a16="http://schemas.microsoft.com/office/drawing/2014/main" xmlns="" id="{6BCFD870-98EE-4414-A87F-C51D07CE6D61}"/>
                </a:ext>
              </a:extLst>
            </p:cNvPr>
            <p:cNvGrpSpPr/>
            <p:nvPr/>
          </p:nvGrpSpPr>
          <p:grpSpPr>
            <a:xfrm>
              <a:off x="1277721" y="2786671"/>
              <a:ext cx="1477284" cy="1485815"/>
              <a:chOff x="3767138" y="1090613"/>
              <a:chExt cx="4673600" cy="4700588"/>
            </a:xfrm>
          </p:grpSpPr>
          <p:sp>
            <p:nvSpPr>
              <p:cNvPr id="13" name="Freeform 5">
                <a:extLst>
                  <a:ext uri="{FF2B5EF4-FFF2-40B4-BE49-F238E27FC236}">
                    <a16:creationId xmlns:a16="http://schemas.microsoft.com/office/drawing/2014/main" xmlns="" id="{446F4A85-7C21-4072-9FD4-2B01B1A69FF7}"/>
                  </a:ext>
                </a:extLst>
              </p:cNvPr>
              <p:cNvSpPr>
                <a:spLocks/>
              </p:cNvSpPr>
              <p:nvPr/>
            </p:nvSpPr>
            <p:spPr bwMode="auto">
              <a:xfrm>
                <a:off x="579596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a:extLst>
                  <a:ext uri="{FF2B5EF4-FFF2-40B4-BE49-F238E27FC236}">
                    <a16:creationId xmlns:a16="http://schemas.microsoft.com/office/drawing/2014/main" xmlns="" id="{3AAC8F36-6475-4836-932E-DB7A5B7AC3C1}"/>
                  </a:ext>
                </a:extLst>
              </p:cNvPr>
              <p:cNvSpPr>
                <a:spLocks noEditPoints="1"/>
              </p:cNvSpPr>
              <p:nvPr/>
            </p:nvSpPr>
            <p:spPr bwMode="auto">
              <a:xfrm>
                <a:off x="5964238" y="3930651"/>
                <a:ext cx="147638" cy="177800"/>
              </a:xfrm>
              <a:custGeom>
                <a:avLst/>
                <a:gdLst>
                  <a:gd name="T0" fmla="*/ 12 w 19"/>
                  <a:gd name="T1" fmla="*/ 14 h 23"/>
                  <a:gd name="T2" fmla="*/ 10 w 19"/>
                  <a:gd name="T3" fmla="*/ 15 h 23"/>
                  <a:gd name="T4" fmla="*/ 10 w 19"/>
                  <a:gd name="T5" fmla="*/ 12 h 23"/>
                  <a:gd name="T6" fmla="*/ 10 w 19"/>
                  <a:gd name="T7" fmla="*/ 12 h 23"/>
                  <a:gd name="T8" fmla="*/ 12 w 19"/>
                  <a:gd name="T9" fmla="*/ 10 h 23"/>
                  <a:gd name="T10" fmla="*/ 12 w 19"/>
                  <a:gd name="T11" fmla="*/ 7 h 23"/>
                  <a:gd name="T12" fmla="*/ 12 w 19"/>
                  <a:gd name="T13" fmla="*/ 4 h 23"/>
                  <a:gd name="T14" fmla="*/ 10 w 19"/>
                  <a:gd name="T15" fmla="*/ 4 h 23"/>
                  <a:gd name="T16" fmla="*/ 10 w 19"/>
                  <a:gd name="T17" fmla="*/ 0 h 23"/>
                  <a:gd name="T18" fmla="*/ 15 w 19"/>
                  <a:gd name="T19" fmla="*/ 2 h 23"/>
                  <a:gd name="T20" fmla="*/ 19 w 19"/>
                  <a:gd name="T21" fmla="*/ 9 h 23"/>
                  <a:gd name="T22" fmla="*/ 18 w 19"/>
                  <a:gd name="T23" fmla="*/ 16 h 23"/>
                  <a:gd name="T24" fmla="*/ 15 w 19"/>
                  <a:gd name="T25" fmla="*/ 21 h 23"/>
                  <a:gd name="T26" fmla="*/ 10 w 19"/>
                  <a:gd name="T27" fmla="*/ 23 h 23"/>
                  <a:gd name="T28" fmla="*/ 10 w 19"/>
                  <a:gd name="T29" fmla="*/ 19 h 23"/>
                  <a:gd name="T30" fmla="*/ 11 w 19"/>
                  <a:gd name="T31" fmla="*/ 18 h 23"/>
                  <a:gd name="T32" fmla="*/ 13 w 19"/>
                  <a:gd name="T33" fmla="*/ 14 h 23"/>
                  <a:gd name="T34" fmla="*/ 12 w 19"/>
                  <a:gd name="T35" fmla="*/ 14 h 23"/>
                  <a:gd name="T36" fmla="*/ 10 w 19"/>
                  <a:gd name="T37" fmla="*/ 15 h 23"/>
                  <a:gd name="T38" fmla="*/ 8 w 19"/>
                  <a:gd name="T39" fmla="*/ 15 h 23"/>
                  <a:gd name="T40" fmla="*/ 3 w 19"/>
                  <a:gd name="T41" fmla="*/ 13 h 23"/>
                  <a:gd name="T42" fmla="*/ 1 w 19"/>
                  <a:gd name="T43" fmla="*/ 9 h 23"/>
                  <a:gd name="T44" fmla="*/ 2 w 19"/>
                  <a:gd name="T45" fmla="*/ 3 h 23"/>
                  <a:gd name="T46" fmla="*/ 9 w 19"/>
                  <a:gd name="T47" fmla="*/ 0 h 23"/>
                  <a:gd name="T48" fmla="*/ 10 w 19"/>
                  <a:gd name="T49" fmla="*/ 0 h 23"/>
                  <a:gd name="T50" fmla="*/ 10 w 19"/>
                  <a:gd name="T51" fmla="*/ 4 h 23"/>
                  <a:gd name="T52" fmla="*/ 9 w 19"/>
                  <a:gd name="T53" fmla="*/ 4 h 23"/>
                  <a:gd name="T54" fmla="*/ 7 w 19"/>
                  <a:gd name="T55" fmla="*/ 5 h 23"/>
                  <a:gd name="T56" fmla="*/ 7 w 19"/>
                  <a:gd name="T57" fmla="*/ 9 h 23"/>
                  <a:gd name="T58" fmla="*/ 8 w 19"/>
                  <a:gd name="T59" fmla="*/ 11 h 23"/>
                  <a:gd name="T60" fmla="*/ 10 w 19"/>
                  <a:gd name="T61" fmla="*/ 12 h 23"/>
                  <a:gd name="T62" fmla="*/ 10 w 19"/>
                  <a:gd name="T63" fmla="*/ 15 h 23"/>
                  <a:gd name="T64" fmla="*/ 10 w 19"/>
                  <a:gd name="T65" fmla="*/ 23 h 23"/>
                  <a:gd name="T66" fmla="*/ 9 w 19"/>
                  <a:gd name="T67" fmla="*/ 23 h 23"/>
                  <a:gd name="T68" fmla="*/ 4 w 19"/>
                  <a:gd name="T69" fmla="*/ 22 h 23"/>
                  <a:gd name="T70" fmla="*/ 1 w 19"/>
                  <a:gd name="T71" fmla="*/ 18 h 23"/>
                  <a:gd name="T72" fmla="*/ 7 w 19"/>
                  <a:gd name="T73" fmla="*/ 17 h 23"/>
                  <a:gd name="T74" fmla="*/ 9 w 19"/>
                  <a:gd name="T75" fmla="*/ 19 h 23"/>
                  <a:gd name="T76" fmla="*/ 10 w 19"/>
                  <a:gd name="T77" fmla="*/ 19 h 23"/>
                  <a:gd name="T78" fmla="*/ 10 w 19"/>
                  <a:gd name="T7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23">
                    <a:moveTo>
                      <a:pt x="12" y="14"/>
                    </a:moveTo>
                    <a:cubicBezTo>
                      <a:pt x="12" y="14"/>
                      <a:pt x="11" y="15"/>
                      <a:pt x="10" y="15"/>
                    </a:cubicBezTo>
                    <a:cubicBezTo>
                      <a:pt x="10" y="12"/>
                      <a:pt x="10" y="12"/>
                      <a:pt x="10" y="12"/>
                    </a:cubicBezTo>
                    <a:cubicBezTo>
                      <a:pt x="10" y="12"/>
                      <a:pt x="10" y="12"/>
                      <a:pt x="10" y="12"/>
                    </a:cubicBezTo>
                    <a:cubicBezTo>
                      <a:pt x="11" y="12"/>
                      <a:pt x="11" y="11"/>
                      <a:pt x="12" y="10"/>
                    </a:cubicBezTo>
                    <a:cubicBezTo>
                      <a:pt x="13" y="9"/>
                      <a:pt x="13" y="8"/>
                      <a:pt x="12" y="7"/>
                    </a:cubicBezTo>
                    <a:cubicBezTo>
                      <a:pt x="12" y="6"/>
                      <a:pt x="12" y="5"/>
                      <a:pt x="12" y="4"/>
                    </a:cubicBezTo>
                    <a:cubicBezTo>
                      <a:pt x="11" y="4"/>
                      <a:pt x="10" y="4"/>
                      <a:pt x="10" y="4"/>
                    </a:cubicBezTo>
                    <a:cubicBezTo>
                      <a:pt x="10" y="0"/>
                      <a:pt x="10" y="0"/>
                      <a:pt x="10" y="0"/>
                    </a:cubicBezTo>
                    <a:cubicBezTo>
                      <a:pt x="12" y="0"/>
                      <a:pt x="14" y="1"/>
                      <a:pt x="15" y="2"/>
                    </a:cubicBezTo>
                    <a:cubicBezTo>
                      <a:pt x="17" y="4"/>
                      <a:pt x="18" y="6"/>
                      <a:pt x="19" y="9"/>
                    </a:cubicBezTo>
                    <a:cubicBezTo>
                      <a:pt x="19" y="11"/>
                      <a:pt x="19" y="13"/>
                      <a:pt x="18" y="16"/>
                    </a:cubicBezTo>
                    <a:cubicBezTo>
                      <a:pt x="18" y="18"/>
                      <a:pt x="17" y="20"/>
                      <a:pt x="15" y="21"/>
                    </a:cubicBezTo>
                    <a:cubicBezTo>
                      <a:pt x="14" y="23"/>
                      <a:pt x="12" y="23"/>
                      <a:pt x="10" y="23"/>
                    </a:cubicBezTo>
                    <a:cubicBezTo>
                      <a:pt x="10" y="19"/>
                      <a:pt x="10" y="19"/>
                      <a:pt x="10" y="19"/>
                    </a:cubicBezTo>
                    <a:cubicBezTo>
                      <a:pt x="10" y="19"/>
                      <a:pt x="11" y="19"/>
                      <a:pt x="11" y="18"/>
                    </a:cubicBezTo>
                    <a:cubicBezTo>
                      <a:pt x="12" y="17"/>
                      <a:pt x="12" y="16"/>
                      <a:pt x="13" y="14"/>
                    </a:cubicBezTo>
                    <a:lnTo>
                      <a:pt x="12" y="14"/>
                    </a:lnTo>
                    <a:close/>
                    <a:moveTo>
                      <a:pt x="10" y="15"/>
                    </a:moveTo>
                    <a:cubicBezTo>
                      <a:pt x="9" y="15"/>
                      <a:pt x="9" y="15"/>
                      <a:pt x="8" y="15"/>
                    </a:cubicBezTo>
                    <a:cubicBezTo>
                      <a:pt x="6" y="15"/>
                      <a:pt x="5" y="15"/>
                      <a:pt x="3" y="13"/>
                    </a:cubicBezTo>
                    <a:cubicBezTo>
                      <a:pt x="2" y="12"/>
                      <a:pt x="1" y="11"/>
                      <a:pt x="1" y="9"/>
                    </a:cubicBezTo>
                    <a:cubicBezTo>
                      <a:pt x="0" y="6"/>
                      <a:pt x="1" y="4"/>
                      <a:pt x="2" y="3"/>
                    </a:cubicBezTo>
                    <a:cubicBezTo>
                      <a:pt x="4" y="1"/>
                      <a:pt x="6" y="0"/>
                      <a:pt x="9" y="0"/>
                    </a:cubicBezTo>
                    <a:cubicBezTo>
                      <a:pt x="9" y="0"/>
                      <a:pt x="9" y="0"/>
                      <a:pt x="10" y="0"/>
                    </a:cubicBezTo>
                    <a:cubicBezTo>
                      <a:pt x="10" y="4"/>
                      <a:pt x="10" y="4"/>
                      <a:pt x="10" y="4"/>
                    </a:cubicBezTo>
                    <a:cubicBezTo>
                      <a:pt x="9" y="4"/>
                      <a:pt x="9" y="4"/>
                      <a:pt x="9" y="4"/>
                    </a:cubicBezTo>
                    <a:cubicBezTo>
                      <a:pt x="9" y="4"/>
                      <a:pt x="8" y="4"/>
                      <a:pt x="7" y="5"/>
                    </a:cubicBezTo>
                    <a:cubicBezTo>
                      <a:pt x="6" y="6"/>
                      <a:pt x="6" y="7"/>
                      <a:pt x="7" y="9"/>
                    </a:cubicBezTo>
                    <a:cubicBezTo>
                      <a:pt x="7" y="10"/>
                      <a:pt x="7" y="10"/>
                      <a:pt x="8" y="11"/>
                    </a:cubicBezTo>
                    <a:cubicBezTo>
                      <a:pt x="8" y="11"/>
                      <a:pt x="9" y="12"/>
                      <a:pt x="10" y="12"/>
                    </a:cubicBezTo>
                    <a:cubicBezTo>
                      <a:pt x="10" y="15"/>
                      <a:pt x="10" y="15"/>
                      <a:pt x="10" y="15"/>
                    </a:cubicBezTo>
                    <a:close/>
                    <a:moveTo>
                      <a:pt x="10" y="23"/>
                    </a:moveTo>
                    <a:cubicBezTo>
                      <a:pt x="9" y="23"/>
                      <a:pt x="9" y="23"/>
                      <a:pt x="9" y="23"/>
                    </a:cubicBezTo>
                    <a:cubicBezTo>
                      <a:pt x="7" y="23"/>
                      <a:pt x="5" y="23"/>
                      <a:pt x="4" y="22"/>
                    </a:cubicBezTo>
                    <a:cubicBezTo>
                      <a:pt x="2" y="21"/>
                      <a:pt x="1" y="20"/>
                      <a:pt x="1" y="18"/>
                    </a:cubicBezTo>
                    <a:cubicBezTo>
                      <a:pt x="7" y="17"/>
                      <a:pt x="7" y="17"/>
                      <a:pt x="7" y="17"/>
                    </a:cubicBezTo>
                    <a:cubicBezTo>
                      <a:pt x="7" y="19"/>
                      <a:pt x="8" y="19"/>
                      <a:pt x="9" y="19"/>
                    </a:cubicBezTo>
                    <a:cubicBezTo>
                      <a:pt x="9" y="19"/>
                      <a:pt x="9" y="19"/>
                      <a:pt x="10" y="19"/>
                    </a:cubicBezTo>
                    <a:lnTo>
                      <a:pt x="10" y="23"/>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a:extLst>
                  <a:ext uri="{FF2B5EF4-FFF2-40B4-BE49-F238E27FC236}">
                    <a16:creationId xmlns:a16="http://schemas.microsoft.com/office/drawing/2014/main" xmlns="" id="{715B26A0-5E8B-4091-8DF8-E9421667A420}"/>
                  </a:ext>
                </a:extLst>
              </p:cNvPr>
              <p:cNvSpPr>
                <a:spLocks/>
              </p:cNvSpPr>
              <p:nvPr/>
            </p:nvSpPr>
            <p:spPr bwMode="auto">
              <a:xfrm>
                <a:off x="6149975" y="3930651"/>
                <a:ext cx="100013" cy="177800"/>
              </a:xfrm>
              <a:custGeom>
                <a:avLst/>
                <a:gdLst>
                  <a:gd name="T0" fmla="*/ 13 w 13"/>
                  <a:gd name="T1" fmla="*/ 0 h 23"/>
                  <a:gd name="T2" fmla="*/ 13 w 13"/>
                  <a:gd name="T3" fmla="*/ 23 h 23"/>
                  <a:gd name="T4" fmla="*/ 7 w 13"/>
                  <a:gd name="T5" fmla="*/ 23 h 23"/>
                  <a:gd name="T6" fmla="*/ 7 w 13"/>
                  <a:gd name="T7" fmla="*/ 8 h 23"/>
                  <a:gd name="T8" fmla="*/ 0 w 13"/>
                  <a:gd name="T9" fmla="*/ 11 h 23"/>
                  <a:gd name="T10" fmla="*/ 0 w 13"/>
                  <a:gd name="T11" fmla="*/ 5 h 23"/>
                  <a:gd name="T12" fmla="*/ 8 w 13"/>
                  <a:gd name="T13" fmla="*/ 0 h 23"/>
                  <a:gd name="T14" fmla="*/ 13 w 13"/>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3">
                    <a:moveTo>
                      <a:pt x="13" y="0"/>
                    </a:moveTo>
                    <a:cubicBezTo>
                      <a:pt x="13" y="23"/>
                      <a:pt x="13" y="23"/>
                      <a:pt x="13" y="23"/>
                    </a:cubicBezTo>
                    <a:cubicBezTo>
                      <a:pt x="7" y="23"/>
                      <a:pt x="7" y="23"/>
                      <a:pt x="7" y="23"/>
                    </a:cubicBezTo>
                    <a:cubicBezTo>
                      <a:pt x="7" y="8"/>
                      <a:pt x="7" y="8"/>
                      <a:pt x="7" y="8"/>
                    </a:cubicBezTo>
                    <a:cubicBezTo>
                      <a:pt x="5" y="9"/>
                      <a:pt x="3" y="10"/>
                      <a:pt x="0" y="11"/>
                    </a:cubicBezTo>
                    <a:cubicBezTo>
                      <a:pt x="0" y="5"/>
                      <a:pt x="0" y="5"/>
                      <a:pt x="0" y="5"/>
                    </a:cubicBezTo>
                    <a:cubicBezTo>
                      <a:pt x="4" y="4"/>
                      <a:pt x="6" y="2"/>
                      <a:pt x="8" y="0"/>
                    </a:cubicBezTo>
                    <a:lnTo>
                      <a:pt x="13"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a:extLst>
                  <a:ext uri="{FF2B5EF4-FFF2-40B4-BE49-F238E27FC236}">
                    <a16:creationId xmlns:a16="http://schemas.microsoft.com/office/drawing/2014/main" xmlns="" id="{58AD377E-0549-4F3C-9D79-0ABA4419C167}"/>
                  </a:ext>
                </a:extLst>
              </p:cNvPr>
              <p:cNvSpPr>
                <a:spLocks/>
              </p:cNvSpPr>
              <p:nvPr/>
            </p:nvSpPr>
            <p:spPr bwMode="auto">
              <a:xfrm>
                <a:off x="6335713" y="3930651"/>
                <a:ext cx="92075" cy="177800"/>
              </a:xfrm>
              <a:custGeom>
                <a:avLst/>
                <a:gdLst>
                  <a:gd name="T0" fmla="*/ 12 w 12"/>
                  <a:gd name="T1" fmla="*/ 0 h 23"/>
                  <a:gd name="T2" fmla="*/ 12 w 12"/>
                  <a:gd name="T3" fmla="*/ 23 h 23"/>
                  <a:gd name="T4" fmla="*/ 6 w 12"/>
                  <a:gd name="T5" fmla="*/ 23 h 23"/>
                  <a:gd name="T6" fmla="*/ 6 w 12"/>
                  <a:gd name="T7" fmla="*/ 8 h 23"/>
                  <a:gd name="T8" fmla="*/ 0 w 12"/>
                  <a:gd name="T9" fmla="*/ 11 h 23"/>
                  <a:gd name="T10" fmla="*/ 0 w 12"/>
                  <a:gd name="T11" fmla="*/ 5 h 23"/>
                  <a:gd name="T12" fmla="*/ 7 w 12"/>
                  <a:gd name="T13" fmla="*/ 0 h 23"/>
                  <a:gd name="T14" fmla="*/ 12 w 12"/>
                  <a:gd name="T15" fmla="*/ 0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3">
                    <a:moveTo>
                      <a:pt x="12" y="0"/>
                    </a:moveTo>
                    <a:cubicBezTo>
                      <a:pt x="12" y="23"/>
                      <a:pt x="12" y="23"/>
                      <a:pt x="12" y="23"/>
                    </a:cubicBezTo>
                    <a:cubicBezTo>
                      <a:pt x="6" y="23"/>
                      <a:pt x="6" y="23"/>
                      <a:pt x="6" y="23"/>
                    </a:cubicBezTo>
                    <a:cubicBezTo>
                      <a:pt x="6" y="8"/>
                      <a:pt x="6" y="8"/>
                      <a:pt x="6" y="8"/>
                    </a:cubicBezTo>
                    <a:cubicBezTo>
                      <a:pt x="4" y="9"/>
                      <a:pt x="2" y="10"/>
                      <a:pt x="0" y="11"/>
                    </a:cubicBezTo>
                    <a:cubicBezTo>
                      <a:pt x="0" y="5"/>
                      <a:pt x="0" y="5"/>
                      <a:pt x="0" y="5"/>
                    </a:cubicBezTo>
                    <a:cubicBezTo>
                      <a:pt x="3" y="4"/>
                      <a:pt x="5" y="2"/>
                      <a:pt x="7" y="0"/>
                    </a:cubicBezTo>
                    <a:lnTo>
                      <a:pt x="12" y="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a:extLst>
                  <a:ext uri="{FF2B5EF4-FFF2-40B4-BE49-F238E27FC236}">
                    <a16:creationId xmlns:a16="http://schemas.microsoft.com/office/drawing/2014/main" xmlns="" id="{8767AC78-57E9-4672-A6D7-5ED1CA92C513}"/>
                  </a:ext>
                </a:extLst>
              </p:cNvPr>
              <p:cNvSpPr>
                <a:spLocks noEditPoints="1"/>
              </p:cNvSpPr>
              <p:nvPr/>
            </p:nvSpPr>
            <p:spPr bwMode="auto">
              <a:xfrm>
                <a:off x="4391025" y="2239963"/>
                <a:ext cx="1897063" cy="2632075"/>
              </a:xfrm>
              <a:custGeom>
                <a:avLst/>
                <a:gdLst>
                  <a:gd name="T0" fmla="*/ 198 w 246"/>
                  <a:gd name="T1" fmla="*/ 315 h 341"/>
                  <a:gd name="T2" fmla="*/ 175 w 246"/>
                  <a:gd name="T3" fmla="*/ 299 h 341"/>
                  <a:gd name="T4" fmla="*/ 188 w 246"/>
                  <a:gd name="T5" fmla="*/ 312 h 341"/>
                  <a:gd name="T6" fmla="*/ 188 w 246"/>
                  <a:gd name="T7" fmla="*/ 321 h 341"/>
                  <a:gd name="T8" fmla="*/ 169 w 246"/>
                  <a:gd name="T9" fmla="*/ 300 h 341"/>
                  <a:gd name="T10" fmla="*/ 169 w 246"/>
                  <a:gd name="T11" fmla="*/ 298 h 341"/>
                  <a:gd name="T12" fmla="*/ 152 w 246"/>
                  <a:gd name="T13" fmla="*/ 317 h 341"/>
                  <a:gd name="T14" fmla="*/ 136 w 246"/>
                  <a:gd name="T15" fmla="*/ 303 h 341"/>
                  <a:gd name="T16" fmla="*/ 120 w 246"/>
                  <a:gd name="T17" fmla="*/ 295 h 341"/>
                  <a:gd name="T18" fmla="*/ 120 w 246"/>
                  <a:gd name="T19" fmla="*/ 286 h 341"/>
                  <a:gd name="T20" fmla="*/ 120 w 246"/>
                  <a:gd name="T21" fmla="*/ 279 h 341"/>
                  <a:gd name="T22" fmla="*/ 106 w 246"/>
                  <a:gd name="T23" fmla="*/ 263 h 341"/>
                  <a:gd name="T24" fmla="*/ 100 w 246"/>
                  <a:gd name="T25" fmla="*/ 263 h 341"/>
                  <a:gd name="T26" fmla="*/ 120 w 246"/>
                  <a:gd name="T27" fmla="*/ 295 h 341"/>
                  <a:gd name="T28" fmla="*/ 120 w 246"/>
                  <a:gd name="T29" fmla="*/ 286 h 341"/>
                  <a:gd name="T30" fmla="*/ 115 w 246"/>
                  <a:gd name="T31" fmla="*/ 306 h 341"/>
                  <a:gd name="T32" fmla="*/ 79 w 246"/>
                  <a:gd name="T33" fmla="*/ 252 h 341"/>
                  <a:gd name="T34" fmla="*/ 68 w 246"/>
                  <a:gd name="T35" fmla="*/ 240 h 341"/>
                  <a:gd name="T36" fmla="*/ 70 w 246"/>
                  <a:gd name="T37" fmla="*/ 235 h 341"/>
                  <a:gd name="T38" fmla="*/ 67 w 246"/>
                  <a:gd name="T39" fmla="*/ 146 h 341"/>
                  <a:gd name="T40" fmla="*/ 67 w 246"/>
                  <a:gd name="T41" fmla="*/ 51 h 341"/>
                  <a:gd name="T42" fmla="*/ 53 w 246"/>
                  <a:gd name="T43" fmla="*/ 53 h 341"/>
                  <a:gd name="T44" fmla="*/ 50 w 246"/>
                  <a:gd name="T45" fmla="*/ 58 h 341"/>
                  <a:gd name="T46" fmla="*/ 50 w 246"/>
                  <a:gd name="T47" fmla="*/ 101 h 341"/>
                  <a:gd name="T48" fmla="*/ 61 w 246"/>
                  <a:gd name="T49" fmla="*/ 159 h 341"/>
                  <a:gd name="T50" fmla="*/ 67 w 246"/>
                  <a:gd name="T51" fmla="*/ 129 h 341"/>
                  <a:gd name="T52" fmla="*/ 61 w 246"/>
                  <a:gd name="T53" fmla="*/ 213 h 341"/>
                  <a:gd name="T54" fmla="*/ 67 w 246"/>
                  <a:gd name="T55" fmla="*/ 243 h 341"/>
                  <a:gd name="T56" fmla="*/ 64 w 246"/>
                  <a:gd name="T57" fmla="*/ 244 h 341"/>
                  <a:gd name="T58" fmla="*/ 50 w 246"/>
                  <a:gd name="T59" fmla="*/ 53 h 341"/>
                  <a:gd name="T60" fmla="*/ 50 w 246"/>
                  <a:gd name="T61" fmla="*/ 3 h 341"/>
                  <a:gd name="T62" fmla="*/ 43 w 246"/>
                  <a:gd name="T63" fmla="*/ 31 h 341"/>
                  <a:gd name="T64" fmla="*/ 50 w 246"/>
                  <a:gd name="T65" fmla="*/ 58 h 341"/>
                  <a:gd name="T66" fmla="*/ 38 w 246"/>
                  <a:gd name="T67" fmla="*/ 89 h 341"/>
                  <a:gd name="T68" fmla="*/ 50 w 246"/>
                  <a:gd name="T69" fmla="*/ 101 h 341"/>
                  <a:gd name="T70" fmla="*/ 50 w 246"/>
                  <a:gd name="T71" fmla="*/ 140 h 341"/>
                  <a:gd name="T72" fmla="*/ 50 w 246"/>
                  <a:gd name="T73" fmla="*/ 228 h 341"/>
                  <a:gd name="T74" fmla="*/ 39 w 246"/>
                  <a:gd name="T75" fmla="*/ 198 h 341"/>
                  <a:gd name="T76" fmla="*/ 38 w 246"/>
                  <a:gd name="T77" fmla="*/ 189 h 341"/>
                  <a:gd name="T78" fmla="*/ 38 w 246"/>
                  <a:gd name="T79" fmla="*/ 70 h 341"/>
                  <a:gd name="T80" fmla="*/ 38 w 246"/>
                  <a:gd name="T81" fmla="*/ 70 h 341"/>
                  <a:gd name="T82" fmla="*/ 38 w 246"/>
                  <a:gd name="T83" fmla="*/ 89 h 341"/>
                  <a:gd name="T84" fmla="*/ 36 w 246"/>
                  <a:gd name="T85" fmla="*/ 117 h 341"/>
                  <a:gd name="T86" fmla="*/ 38 w 246"/>
                  <a:gd name="T87" fmla="*/ 155 h 341"/>
                  <a:gd name="T88" fmla="*/ 38 w 246"/>
                  <a:gd name="T89" fmla="*/ 185 h 341"/>
                  <a:gd name="T90" fmla="*/ 36 w 246"/>
                  <a:gd name="T91" fmla="*/ 231 h 341"/>
                  <a:gd name="T92" fmla="*/ 36 w 246"/>
                  <a:gd name="T93" fmla="*/ 16 h 341"/>
                  <a:gd name="T94" fmla="*/ 36 w 246"/>
                  <a:gd name="T95" fmla="*/ 62 h 341"/>
                  <a:gd name="T96" fmla="*/ 27 w 246"/>
                  <a:gd name="T97" fmla="*/ 64 h 341"/>
                  <a:gd name="T98" fmla="*/ 36 w 246"/>
                  <a:gd name="T99" fmla="*/ 112 h 341"/>
                  <a:gd name="T100" fmla="*/ 36 w 246"/>
                  <a:gd name="T101" fmla="*/ 185 h 341"/>
                  <a:gd name="T102" fmla="*/ 36 w 246"/>
                  <a:gd name="T103" fmla="*/ 196 h 341"/>
                  <a:gd name="T104" fmla="*/ 27 w 246"/>
                  <a:gd name="T105" fmla="*/ 124 h 341"/>
                  <a:gd name="T106" fmla="*/ 27 w 246"/>
                  <a:gd name="T107" fmla="*/ 118 h 341"/>
                  <a:gd name="T108" fmla="*/ 9 w 246"/>
                  <a:gd name="T109" fmla="*/ 84 h 341"/>
                  <a:gd name="T110" fmla="*/ 27 w 246"/>
                  <a:gd name="T111" fmla="*/ 124 h 341"/>
                  <a:gd name="T112" fmla="*/ 11 w 246"/>
                  <a:gd name="T113" fmla="*/ 162 h 341"/>
                  <a:gd name="T114" fmla="*/ 27 w 246"/>
                  <a:gd name="T115" fmla="*/ 19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6" h="341">
                    <a:moveTo>
                      <a:pt x="188" y="323"/>
                    </a:moveTo>
                    <a:cubicBezTo>
                      <a:pt x="188" y="321"/>
                      <a:pt x="188" y="321"/>
                      <a:pt x="188" y="321"/>
                    </a:cubicBezTo>
                    <a:cubicBezTo>
                      <a:pt x="190" y="321"/>
                      <a:pt x="190" y="321"/>
                      <a:pt x="190" y="321"/>
                    </a:cubicBezTo>
                    <a:cubicBezTo>
                      <a:pt x="188" y="323"/>
                      <a:pt x="188" y="323"/>
                      <a:pt x="188" y="323"/>
                    </a:cubicBezTo>
                    <a:close/>
                    <a:moveTo>
                      <a:pt x="188" y="319"/>
                    </a:moveTo>
                    <a:cubicBezTo>
                      <a:pt x="201" y="319"/>
                      <a:pt x="229" y="327"/>
                      <a:pt x="236" y="341"/>
                    </a:cubicBezTo>
                    <a:cubicBezTo>
                      <a:pt x="246" y="341"/>
                      <a:pt x="246" y="341"/>
                      <a:pt x="246" y="341"/>
                    </a:cubicBezTo>
                    <a:cubicBezTo>
                      <a:pt x="232" y="323"/>
                      <a:pt x="216" y="320"/>
                      <a:pt x="198" y="315"/>
                    </a:cubicBezTo>
                    <a:cubicBezTo>
                      <a:pt x="194" y="314"/>
                      <a:pt x="191" y="313"/>
                      <a:pt x="188" y="312"/>
                    </a:cubicBezTo>
                    <a:cubicBezTo>
                      <a:pt x="188" y="312"/>
                      <a:pt x="188" y="312"/>
                      <a:pt x="188" y="312"/>
                    </a:cubicBezTo>
                    <a:cubicBezTo>
                      <a:pt x="192" y="316"/>
                      <a:pt x="192" y="316"/>
                      <a:pt x="192" y="316"/>
                    </a:cubicBezTo>
                    <a:cubicBezTo>
                      <a:pt x="188" y="318"/>
                      <a:pt x="188" y="318"/>
                      <a:pt x="188" y="318"/>
                    </a:cubicBezTo>
                    <a:lnTo>
                      <a:pt x="188" y="319"/>
                    </a:lnTo>
                    <a:close/>
                    <a:moveTo>
                      <a:pt x="169" y="298"/>
                    </a:moveTo>
                    <a:cubicBezTo>
                      <a:pt x="171" y="298"/>
                      <a:pt x="174" y="300"/>
                      <a:pt x="175" y="301"/>
                    </a:cubicBezTo>
                    <a:cubicBezTo>
                      <a:pt x="175" y="300"/>
                      <a:pt x="175" y="300"/>
                      <a:pt x="175" y="299"/>
                    </a:cubicBezTo>
                    <a:cubicBezTo>
                      <a:pt x="174" y="293"/>
                      <a:pt x="169" y="282"/>
                      <a:pt x="169" y="282"/>
                    </a:cubicBezTo>
                    <a:cubicBezTo>
                      <a:pt x="169" y="282"/>
                      <a:pt x="176" y="288"/>
                      <a:pt x="179" y="297"/>
                    </a:cubicBezTo>
                    <a:cubicBezTo>
                      <a:pt x="180" y="299"/>
                      <a:pt x="180" y="301"/>
                      <a:pt x="181" y="305"/>
                    </a:cubicBezTo>
                    <a:cubicBezTo>
                      <a:pt x="183" y="306"/>
                      <a:pt x="185" y="308"/>
                      <a:pt x="186" y="310"/>
                    </a:cubicBezTo>
                    <a:cubicBezTo>
                      <a:pt x="186" y="302"/>
                      <a:pt x="185" y="291"/>
                      <a:pt x="180" y="278"/>
                    </a:cubicBezTo>
                    <a:cubicBezTo>
                      <a:pt x="178" y="271"/>
                      <a:pt x="173" y="266"/>
                      <a:pt x="169" y="262"/>
                    </a:cubicBezTo>
                    <a:cubicBezTo>
                      <a:pt x="169" y="298"/>
                      <a:pt x="169" y="298"/>
                      <a:pt x="169" y="298"/>
                    </a:cubicBezTo>
                    <a:close/>
                    <a:moveTo>
                      <a:pt x="188" y="312"/>
                    </a:moveTo>
                    <a:cubicBezTo>
                      <a:pt x="188" y="312"/>
                      <a:pt x="188" y="312"/>
                      <a:pt x="188" y="312"/>
                    </a:cubicBezTo>
                    <a:cubicBezTo>
                      <a:pt x="188" y="312"/>
                      <a:pt x="188" y="312"/>
                      <a:pt x="188" y="312"/>
                    </a:cubicBezTo>
                    <a:cubicBezTo>
                      <a:pt x="188" y="312"/>
                      <a:pt x="188" y="312"/>
                      <a:pt x="188" y="312"/>
                    </a:cubicBezTo>
                    <a:close/>
                    <a:moveTo>
                      <a:pt x="188" y="318"/>
                    </a:moveTo>
                    <a:cubicBezTo>
                      <a:pt x="188" y="319"/>
                      <a:pt x="188" y="319"/>
                      <a:pt x="188" y="319"/>
                    </a:cubicBezTo>
                    <a:cubicBezTo>
                      <a:pt x="187" y="319"/>
                      <a:pt x="186" y="319"/>
                      <a:pt x="185" y="319"/>
                    </a:cubicBezTo>
                    <a:cubicBezTo>
                      <a:pt x="188" y="318"/>
                      <a:pt x="188" y="318"/>
                      <a:pt x="188" y="318"/>
                    </a:cubicBezTo>
                    <a:close/>
                    <a:moveTo>
                      <a:pt x="188" y="321"/>
                    </a:moveTo>
                    <a:cubicBezTo>
                      <a:pt x="188" y="323"/>
                      <a:pt x="188" y="323"/>
                      <a:pt x="188" y="323"/>
                    </a:cubicBezTo>
                    <a:cubicBezTo>
                      <a:pt x="187" y="323"/>
                      <a:pt x="187" y="323"/>
                      <a:pt x="187" y="323"/>
                    </a:cubicBezTo>
                    <a:cubicBezTo>
                      <a:pt x="186" y="324"/>
                      <a:pt x="180" y="328"/>
                      <a:pt x="169" y="330"/>
                    </a:cubicBezTo>
                    <a:cubicBezTo>
                      <a:pt x="169" y="323"/>
                      <a:pt x="169" y="323"/>
                      <a:pt x="169" y="323"/>
                    </a:cubicBezTo>
                    <a:cubicBezTo>
                      <a:pt x="176" y="322"/>
                      <a:pt x="186" y="321"/>
                      <a:pt x="186" y="321"/>
                    </a:cubicBezTo>
                    <a:cubicBezTo>
                      <a:pt x="188" y="321"/>
                      <a:pt x="188" y="321"/>
                      <a:pt x="188" y="321"/>
                    </a:cubicBezTo>
                    <a:close/>
                    <a:moveTo>
                      <a:pt x="169" y="319"/>
                    </a:moveTo>
                    <a:cubicBezTo>
                      <a:pt x="169" y="300"/>
                      <a:pt x="169" y="300"/>
                      <a:pt x="169" y="300"/>
                    </a:cubicBezTo>
                    <a:cubicBezTo>
                      <a:pt x="181" y="304"/>
                      <a:pt x="186" y="314"/>
                      <a:pt x="186" y="315"/>
                    </a:cubicBezTo>
                    <a:cubicBezTo>
                      <a:pt x="187" y="316"/>
                      <a:pt x="187" y="316"/>
                      <a:pt x="187" y="316"/>
                    </a:cubicBezTo>
                    <a:cubicBezTo>
                      <a:pt x="185" y="316"/>
                      <a:pt x="185" y="316"/>
                      <a:pt x="185" y="316"/>
                    </a:cubicBezTo>
                    <a:cubicBezTo>
                      <a:pt x="185" y="316"/>
                      <a:pt x="177" y="318"/>
                      <a:pt x="169" y="319"/>
                    </a:cubicBezTo>
                    <a:close/>
                    <a:moveTo>
                      <a:pt x="157" y="296"/>
                    </a:moveTo>
                    <a:cubicBezTo>
                      <a:pt x="157" y="296"/>
                      <a:pt x="158" y="296"/>
                      <a:pt x="158" y="296"/>
                    </a:cubicBezTo>
                    <a:cubicBezTo>
                      <a:pt x="160" y="296"/>
                      <a:pt x="162" y="296"/>
                      <a:pt x="164" y="297"/>
                    </a:cubicBezTo>
                    <a:cubicBezTo>
                      <a:pt x="166" y="297"/>
                      <a:pt x="167" y="297"/>
                      <a:pt x="169" y="298"/>
                    </a:cubicBezTo>
                    <a:cubicBezTo>
                      <a:pt x="169" y="262"/>
                      <a:pt x="169" y="262"/>
                      <a:pt x="169" y="262"/>
                    </a:cubicBezTo>
                    <a:cubicBezTo>
                      <a:pt x="161" y="256"/>
                      <a:pt x="152" y="254"/>
                      <a:pt x="152" y="254"/>
                    </a:cubicBezTo>
                    <a:cubicBezTo>
                      <a:pt x="152" y="254"/>
                      <a:pt x="156" y="269"/>
                      <a:pt x="157" y="276"/>
                    </a:cubicBezTo>
                    <a:cubicBezTo>
                      <a:pt x="157" y="281"/>
                      <a:pt x="156" y="287"/>
                      <a:pt x="157" y="296"/>
                    </a:cubicBezTo>
                    <a:close/>
                    <a:moveTo>
                      <a:pt x="169" y="300"/>
                    </a:moveTo>
                    <a:cubicBezTo>
                      <a:pt x="169" y="319"/>
                      <a:pt x="169" y="319"/>
                      <a:pt x="169" y="319"/>
                    </a:cubicBezTo>
                    <a:cubicBezTo>
                      <a:pt x="167" y="319"/>
                      <a:pt x="166" y="319"/>
                      <a:pt x="164" y="319"/>
                    </a:cubicBezTo>
                    <a:cubicBezTo>
                      <a:pt x="161" y="319"/>
                      <a:pt x="155" y="318"/>
                      <a:pt x="152" y="317"/>
                    </a:cubicBezTo>
                    <a:cubicBezTo>
                      <a:pt x="154" y="320"/>
                      <a:pt x="159" y="323"/>
                      <a:pt x="164" y="323"/>
                    </a:cubicBezTo>
                    <a:cubicBezTo>
                      <a:pt x="166" y="323"/>
                      <a:pt x="167" y="323"/>
                      <a:pt x="169" y="323"/>
                    </a:cubicBezTo>
                    <a:cubicBezTo>
                      <a:pt x="169" y="330"/>
                      <a:pt x="169" y="330"/>
                      <a:pt x="169" y="330"/>
                    </a:cubicBezTo>
                    <a:cubicBezTo>
                      <a:pt x="165" y="331"/>
                      <a:pt x="160" y="331"/>
                      <a:pt x="155" y="331"/>
                    </a:cubicBezTo>
                    <a:cubicBezTo>
                      <a:pt x="152" y="331"/>
                      <a:pt x="149" y="331"/>
                      <a:pt x="146" y="331"/>
                    </a:cubicBezTo>
                    <a:cubicBezTo>
                      <a:pt x="133" y="329"/>
                      <a:pt x="125" y="321"/>
                      <a:pt x="120" y="314"/>
                    </a:cubicBezTo>
                    <a:cubicBezTo>
                      <a:pt x="120" y="305"/>
                      <a:pt x="120" y="305"/>
                      <a:pt x="120" y="305"/>
                    </a:cubicBezTo>
                    <a:cubicBezTo>
                      <a:pt x="125" y="305"/>
                      <a:pt x="132" y="304"/>
                      <a:pt x="136" y="303"/>
                    </a:cubicBezTo>
                    <a:cubicBezTo>
                      <a:pt x="138" y="303"/>
                      <a:pt x="140" y="302"/>
                      <a:pt x="141" y="302"/>
                    </a:cubicBezTo>
                    <a:cubicBezTo>
                      <a:pt x="146" y="300"/>
                      <a:pt x="151" y="299"/>
                      <a:pt x="158" y="299"/>
                    </a:cubicBezTo>
                    <a:cubicBezTo>
                      <a:pt x="160" y="299"/>
                      <a:pt x="162" y="299"/>
                      <a:pt x="164" y="299"/>
                    </a:cubicBezTo>
                    <a:cubicBezTo>
                      <a:pt x="166" y="299"/>
                      <a:pt x="167" y="300"/>
                      <a:pt x="169" y="300"/>
                    </a:cubicBezTo>
                    <a:close/>
                    <a:moveTo>
                      <a:pt x="120" y="295"/>
                    </a:moveTo>
                    <a:cubicBezTo>
                      <a:pt x="120" y="295"/>
                      <a:pt x="120" y="295"/>
                      <a:pt x="120" y="295"/>
                    </a:cubicBezTo>
                    <a:cubicBezTo>
                      <a:pt x="122" y="295"/>
                      <a:pt x="122" y="295"/>
                      <a:pt x="122" y="295"/>
                    </a:cubicBezTo>
                    <a:cubicBezTo>
                      <a:pt x="120" y="295"/>
                      <a:pt x="120" y="295"/>
                      <a:pt x="120" y="295"/>
                    </a:cubicBezTo>
                    <a:close/>
                    <a:moveTo>
                      <a:pt x="120" y="292"/>
                    </a:moveTo>
                    <a:cubicBezTo>
                      <a:pt x="124" y="293"/>
                      <a:pt x="135" y="297"/>
                      <a:pt x="136" y="296"/>
                    </a:cubicBezTo>
                    <a:cubicBezTo>
                      <a:pt x="137" y="294"/>
                      <a:pt x="130" y="293"/>
                      <a:pt x="123" y="285"/>
                    </a:cubicBezTo>
                    <a:cubicBezTo>
                      <a:pt x="126" y="291"/>
                      <a:pt x="126" y="291"/>
                      <a:pt x="126" y="291"/>
                    </a:cubicBezTo>
                    <a:cubicBezTo>
                      <a:pt x="120" y="291"/>
                      <a:pt x="120" y="291"/>
                      <a:pt x="120" y="291"/>
                    </a:cubicBezTo>
                    <a:cubicBezTo>
                      <a:pt x="120" y="292"/>
                      <a:pt x="120" y="292"/>
                      <a:pt x="120" y="292"/>
                    </a:cubicBezTo>
                    <a:close/>
                    <a:moveTo>
                      <a:pt x="120" y="289"/>
                    </a:moveTo>
                    <a:cubicBezTo>
                      <a:pt x="120" y="286"/>
                      <a:pt x="120" y="286"/>
                      <a:pt x="120" y="286"/>
                    </a:cubicBezTo>
                    <a:cubicBezTo>
                      <a:pt x="120" y="287"/>
                      <a:pt x="120" y="288"/>
                      <a:pt x="120" y="288"/>
                    </a:cubicBezTo>
                    <a:cubicBezTo>
                      <a:pt x="121" y="289"/>
                      <a:pt x="121" y="289"/>
                      <a:pt x="121" y="289"/>
                    </a:cubicBezTo>
                    <a:cubicBezTo>
                      <a:pt x="120" y="289"/>
                      <a:pt x="120" y="289"/>
                      <a:pt x="120" y="289"/>
                    </a:cubicBezTo>
                    <a:close/>
                    <a:moveTo>
                      <a:pt x="120" y="279"/>
                    </a:moveTo>
                    <a:cubicBezTo>
                      <a:pt x="120" y="232"/>
                      <a:pt x="120" y="232"/>
                      <a:pt x="120" y="232"/>
                    </a:cubicBezTo>
                    <a:cubicBezTo>
                      <a:pt x="123" y="237"/>
                      <a:pt x="126" y="244"/>
                      <a:pt x="127" y="252"/>
                    </a:cubicBezTo>
                    <a:cubicBezTo>
                      <a:pt x="127" y="266"/>
                      <a:pt x="124" y="276"/>
                      <a:pt x="122" y="283"/>
                    </a:cubicBezTo>
                    <a:cubicBezTo>
                      <a:pt x="121" y="282"/>
                      <a:pt x="121" y="280"/>
                      <a:pt x="120" y="279"/>
                    </a:cubicBezTo>
                    <a:close/>
                    <a:moveTo>
                      <a:pt x="120" y="232"/>
                    </a:moveTo>
                    <a:cubicBezTo>
                      <a:pt x="120" y="279"/>
                      <a:pt x="120" y="279"/>
                      <a:pt x="120" y="279"/>
                    </a:cubicBezTo>
                    <a:cubicBezTo>
                      <a:pt x="120" y="278"/>
                      <a:pt x="119" y="277"/>
                      <a:pt x="119" y="277"/>
                    </a:cubicBezTo>
                    <a:cubicBezTo>
                      <a:pt x="119" y="274"/>
                      <a:pt x="119" y="271"/>
                      <a:pt x="120" y="269"/>
                    </a:cubicBezTo>
                    <a:cubicBezTo>
                      <a:pt x="120" y="260"/>
                      <a:pt x="115" y="252"/>
                      <a:pt x="115" y="252"/>
                    </a:cubicBezTo>
                    <a:cubicBezTo>
                      <a:pt x="115" y="252"/>
                      <a:pt x="116" y="263"/>
                      <a:pt x="115" y="270"/>
                    </a:cubicBezTo>
                    <a:cubicBezTo>
                      <a:pt x="115" y="270"/>
                      <a:pt x="115" y="271"/>
                      <a:pt x="115" y="271"/>
                    </a:cubicBezTo>
                    <a:cubicBezTo>
                      <a:pt x="113" y="268"/>
                      <a:pt x="110" y="266"/>
                      <a:pt x="106" y="263"/>
                    </a:cubicBezTo>
                    <a:cubicBezTo>
                      <a:pt x="104" y="262"/>
                      <a:pt x="102" y="262"/>
                      <a:pt x="101" y="261"/>
                    </a:cubicBezTo>
                    <a:cubicBezTo>
                      <a:pt x="100" y="261"/>
                      <a:pt x="100" y="261"/>
                      <a:pt x="99" y="260"/>
                    </a:cubicBezTo>
                    <a:cubicBezTo>
                      <a:pt x="101" y="252"/>
                      <a:pt x="105" y="246"/>
                      <a:pt x="106" y="242"/>
                    </a:cubicBezTo>
                    <a:cubicBezTo>
                      <a:pt x="107" y="236"/>
                      <a:pt x="108" y="220"/>
                      <a:pt x="108" y="220"/>
                    </a:cubicBezTo>
                    <a:cubicBezTo>
                      <a:pt x="108" y="220"/>
                      <a:pt x="115" y="224"/>
                      <a:pt x="120" y="232"/>
                    </a:cubicBezTo>
                    <a:close/>
                    <a:moveTo>
                      <a:pt x="120" y="286"/>
                    </a:moveTo>
                    <a:cubicBezTo>
                      <a:pt x="119" y="282"/>
                      <a:pt x="115" y="271"/>
                      <a:pt x="105" y="266"/>
                    </a:cubicBezTo>
                    <a:cubicBezTo>
                      <a:pt x="103" y="265"/>
                      <a:pt x="101" y="264"/>
                      <a:pt x="100" y="263"/>
                    </a:cubicBezTo>
                    <a:cubicBezTo>
                      <a:pt x="94" y="261"/>
                      <a:pt x="88" y="260"/>
                      <a:pt x="84" y="260"/>
                    </a:cubicBezTo>
                    <a:cubicBezTo>
                      <a:pt x="82" y="260"/>
                      <a:pt x="80" y="260"/>
                      <a:pt x="79" y="259"/>
                    </a:cubicBezTo>
                    <a:cubicBezTo>
                      <a:pt x="76" y="259"/>
                      <a:pt x="71" y="258"/>
                      <a:pt x="67" y="257"/>
                    </a:cubicBezTo>
                    <a:cubicBezTo>
                      <a:pt x="67" y="277"/>
                      <a:pt x="67" y="277"/>
                      <a:pt x="67" y="277"/>
                    </a:cubicBezTo>
                    <a:cubicBezTo>
                      <a:pt x="69" y="281"/>
                      <a:pt x="73" y="285"/>
                      <a:pt x="79" y="288"/>
                    </a:cubicBezTo>
                    <a:cubicBezTo>
                      <a:pt x="81" y="290"/>
                      <a:pt x="84" y="291"/>
                      <a:pt x="87" y="292"/>
                    </a:cubicBezTo>
                    <a:cubicBezTo>
                      <a:pt x="105" y="299"/>
                      <a:pt x="118" y="296"/>
                      <a:pt x="118" y="296"/>
                    </a:cubicBezTo>
                    <a:cubicBezTo>
                      <a:pt x="120" y="295"/>
                      <a:pt x="120" y="295"/>
                      <a:pt x="120" y="295"/>
                    </a:cubicBezTo>
                    <a:cubicBezTo>
                      <a:pt x="120" y="295"/>
                      <a:pt x="120" y="295"/>
                      <a:pt x="120" y="295"/>
                    </a:cubicBezTo>
                    <a:cubicBezTo>
                      <a:pt x="119" y="294"/>
                      <a:pt x="119" y="294"/>
                      <a:pt x="119" y="294"/>
                    </a:cubicBezTo>
                    <a:cubicBezTo>
                      <a:pt x="119" y="294"/>
                      <a:pt x="104" y="290"/>
                      <a:pt x="98" y="287"/>
                    </a:cubicBezTo>
                    <a:cubicBezTo>
                      <a:pt x="93" y="285"/>
                      <a:pt x="89" y="281"/>
                      <a:pt x="89" y="278"/>
                    </a:cubicBezTo>
                    <a:cubicBezTo>
                      <a:pt x="91" y="280"/>
                      <a:pt x="96" y="283"/>
                      <a:pt x="99" y="284"/>
                    </a:cubicBezTo>
                    <a:cubicBezTo>
                      <a:pt x="106" y="287"/>
                      <a:pt x="119" y="289"/>
                      <a:pt x="119" y="289"/>
                    </a:cubicBezTo>
                    <a:cubicBezTo>
                      <a:pt x="120" y="289"/>
                      <a:pt x="120" y="289"/>
                      <a:pt x="120" y="289"/>
                    </a:cubicBezTo>
                    <a:cubicBezTo>
                      <a:pt x="120" y="286"/>
                      <a:pt x="120" y="286"/>
                      <a:pt x="120" y="286"/>
                    </a:cubicBezTo>
                    <a:close/>
                    <a:moveTo>
                      <a:pt x="120" y="291"/>
                    </a:moveTo>
                    <a:cubicBezTo>
                      <a:pt x="120" y="292"/>
                      <a:pt x="120" y="292"/>
                      <a:pt x="120" y="292"/>
                    </a:cubicBezTo>
                    <a:cubicBezTo>
                      <a:pt x="119" y="292"/>
                      <a:pt x="119" y="291"/>
                      <a:pt x="119" y="291"/>
                    </a:cubicBezTo>
                    <a:cubicBezTo>
                      <a:pt x="120" y="291"/>
                      <a:pt x="120" y="291"/>
                      <a:pt x="120" y="291"/>
                    </a:cubicBezTo>
                    <a:close/>
                    <a:moveTo>
                      <a:pt x="120" y="305"/>
                    </a:moveTo>
                    <a:cubicBezTo>
                      <a:pt x="120" y="314"/>
                      <a:pt x="120" y="314"/>
                      <a:pt x="120" y="314"/>
                    </a:cubicBezTo>
                    <a:cubicBezTo>
                      <a:pt x="117" y="310"/>
                      <a:pt x="116" y="307"/>
                      <a:pt x="116" y="307"/>
                    </a:cubicBezTo>
                    <a:cubicBezTo>
                      <a:pt x="115" y="306"/>
                      <a:pt x="115" y="306"/>
                      <a:pt x="115" y="306"/>
                    </a:cubicBezTo>
                    <a:cubicBezTo>
                      <a:pt x="117" y="306"/>
                      <a:pt x="117" y="306"/>
                      <a:pt x="117" y="306"/>
                    </a:cubicBezTo>
                    <a:cubicBezTo>
                      <a:pt x="117" y="306"/>
                      <a:pt x="118" y="306"/>
                      <a:pt x="120" y="305"/>
                    </a:cubicBezTo>
                    <a:close/>
                    <a:moveTo>
                      <a:pt x="67" y="246"/>
                    </a:moveTo>
                    <a:cubicBezTo>
                      <a:pt x="67" y="246"/>
                      <a:pt x="67" y="246"/>
                      <a:pt x="67" y="246"/>
                    </a:cubicBezTo>
                    <a:cubicBezTo>
                      <a:pt x="67" y="246"/>
                      <a:pt x="67" y="246"/>
                      <a:pt x="67" y="246"/>
                    </a:cubicBezTo>
                    <a:cubicBezTo>
                      <a:pt x="67" y="246"/>
                      <a:pt x="67" y="246"/>
                      <a:pt x="67" y="246"/>
                    </a:cubicBezTo>
                    <a:close/>
                    <a:moveTo>
                      <a:pt x="67" y="243"/>
                    </a:moveTo>
                    <a:cubicBezTo>
                      <a:pt x="70" y="246"/>
                      <a:pt x="78" y="252"/>
                      <a:pt x="79" y="252"/>
                    </a:cubicBezTo>
                    <a:cubicBezTo>
                      <a:pt x="81" y="250"/>
                      <a:pt x="75" y="247"/>
                      <a:pt x="71" y="237"/>
                    </a:cubicBezTo>
                    <a:cubicBezTo>
                      <a:pt x="71" y="243"/>
                      <a:pt x="71" y="243"/>
                      <a:pt x="71" y="243"/>
                    </a:cubicBezTo>
                    <a:cubicBezTo>
                      <a:pt x="67" y="242"/>
                      <a:pt x="67" y="242"/>
                      <a:pt x="67" y="242"/>
                    </a:cubicBezTo>
                    <a:cubicBezTo>
                      <a:pt x="67" y="243"/>
                      <a:pt x="67" y="243"/>
                      <a:pt x="67" y="243"/>
                    </a:cubicBezTo>
                    <a:close/>
                    <a:moveTo>
                      <a:pt x="67" y="239"/>
                    </a:moveTo>
                    <a:cubicBezTo>
                      <a:pt x="67" y="224"/>
                      <a:pt x="67" y="224"/>
                      <a:pt x="67" y="224"/>
                    </a:cubicBezTo>
                    <a:cubicBezTo>
                      <a:pt x="69" y="232"/>
                      <a:pt x="68" y="238"/>
                      <a:pt x="68" y="239"/>
                    </a:cubicBezTo>
                    <a:cubicBezTo>
                      <a:pt x="68" y="240"/>
                      <a:pt x="68" y="240"/>
                      <a:pt x="68" y="240"/>
                    </a:cubicBezTo>
                    <a:cubicBezTo>
                      <a:pt x="67" y="239"/>
                      <a:pt x="67" y="239"/>
                      <a:pt x="67" y="239"/>
                    </a:cubicBezTo>
                    <a:close/>
                    <a:moveTo>
                      <a:pt x="67" y="218"/>
                    </a:moveTo>
                    <a:cubicBezTo>
                      <a:pt x="67" y="219"/>
                      <a:pt x="68" y="221"/>
                      <a:pt x="68" y="222"/>
                    </a:cubicBezTo>
                    <a:cubicBezTo>
                      <a:pt x="68" y="221"/>
                      <a:pt x="68" y="221"/>
                      <a:pt x="69" y="221"/>
                    </a:cubicBezTo>
                    <a:cubicBezTo>
                      <a:pt x="71" y="215"/>
                      <a:pt x="74" y="204"/>
                      <a:pt x="74" y="204"/>
                    </a:cubicBezTo>
                    <a:cubicBezTo>
                      <a:pt x="74" y="204"/>
                      <a:pt x="76" y="213"/>
                      <a:pt x="73" y="221"/>
                    </a:cubicBezTo>
                    <a:cubicBezTo>
                      <a:pt x="72" y="223"/>
                      <a:pt x="71" y="226"/>
                      <a:pt x="70" y="228"/>
                    </a:cubicBezTo>
                    <a:cubicBezTo>
                      <a:pt x="70" y="231"/>
                      <a:pt x="70" y="233"/>
                      <a:pt x="70" y="235"/>
                    </a:cubicBezTo>
                    <a:cubicBezTo>
                      <a:pt x="75" y="229"/>
                      <a:pt x="81" y="221"/>
                      <a:pt x="84" y="209"/>
                    </a:cubicBezTo>
                    <a:cubicBezTo>
                      <a:pt x="90" y="189"/>
                      <a:pt x="78" y="173"/>
                      <a:pt x="78" y="173"/>
                    </a:cubicBezTo>
                    <a:cubicBezTo>
                      <a:pt x="78" y="173"/>
                      <a:pt x="72" y="187"/>
                      <a:pt x="69" y="192"/>
                    </a:cubicBezTo>
                    <a:cubicBezTo>
                      <a:pt x="68" y="193"/>
                      <a:pt x="67" y="194"/>
                      <a:pt x="67" y="195"/>
                    </a:cubicBezTo>
                    <a:cubicBezTo>
                      <a:pt x="67" y="218"/>
                      <a:pt x="67" y="218"/>
                      <a:pt x="67" y="218"/>
                    </a:cubicBezTo>
                    <a:close/>
                    <a:moveTo>
                      <a:pt x="67" y="146"/>
                    </a:moveTo>
                    <a:cubicBezTo>
                      <a:pt x="67" y="129"/>
                      <a:pt x="67" y="129"/>
                      <a:pt x="67" y="129"/>
                    </a:cubicBezTo>
                    <a:cubicBezTo>
                      <a:pt x="67" y="133"/>
                      <a:pt x="68" y="139"/>
                      <a:pt x="67" y="146"/>
                    </a:cubicBezTo>
                    <a:close/>
                    <a:moveTo>
                      <a:pt x="67" y="96"/>
                    </a:moveTo>
                    <a:cubicBezTo>
                      <a:pt x="67" y="81"/>
                      <a:pt x="67" y="81"/>
                      <a:pt x="67" y="81"/>
                    </a:cubicBezTo>
                    <a:cubicBezTo>
                      <a:pt x="69" y="80"/>
                      <a:pt x="71" y="79"/>
                      <a:pt x="71" y="79"/>
                    </a:cubicBezTo>
                    <a:cubicBezTo>
                      <a:pt x="71" y="79"/>
                      <a:pt x="71" y="87"/>
                      <a:pt x="67" y="96"/>
                    </a:cubicBezTo>
                    <a:close/>
                    <a:moveTo>
                      <a:pt x="67" y="61"/>
                    </a:moveTo>
                    <a:cubicBezTo>
                      <a:pt x="67" y="51"/>
                      <a:pt x="67" y="51"/>
                      <a:pt x="67" y="51"/>
                    </a:cubicBezTo>
                    <a:cubicBezTo>
                      <a:pt x="67" y="51"/>
                      <a:pt x="67" y="51"/>
                      <a:pt x="67" y="51"/>
                    </a:cubicBezTo>
                    <a:cubicBezTo>
                      <a:pt x="67" y="51"/>
                      <a:pt x="67" y="51"/>
                      <a:pt x="67" y="51"/>
                    </a:cubicBezTo>
                    <a:cubicBezTo>
                      <a:pt x="67" y="39"/>
                      <a:pt x="67" y="39"/>
                      <a:pt x="67" y="39"/>
                    </a:cubicBezTo>
                    <a:cubicBezTo>
                      <a:pt x="69" y="40"/>
                      <a:pt x="72" y="41"/>
                      <a:pt x="74" y="41"/>
                    </a:cubicBezTo>
                    <a:cubicBezTo>
                      <a:pt x="78" y="41"/>
                      <a:pt x="91" y="40"/>
                      <a:pt x="91" y="40"/>
                    </a:cubicBezTo>
                    <a:cubicBezTo>
                      <a:pt x="91" y="40"/>
                      <a:pt x="85" y="57"/>
                      <a:pt x="68" y="61"/>
                    </a:cubicBezTo>
                    <a:cubicBezTo>
                      <a:pt x="68" y="61"/>
                      <a:pt x="67" y="61"/>
                      <a:pt x="67" y="61"/>
                    </a:cubicBezTo>
                    <a:close/>
                    <a:moveTo>
                      <a:pt x="67" y="39"/>
                    </a:moveTo>
                    <a:cubicBezTo>
                      <a:pt x="67" y="51"/>
                      <a:pt x="67" y="51"/>
                      <a:pt x="67" y="51"/>
                    </a:cubicBezTo>
                    <a:cubicBezTo>
                      <a:pt x="65" y="51"/>
                      <a:pt x="57" y="53"/>
                      <a:pt x="53" y="53"/>
                    </a:cubicBezTo>
                    <a:cubicBezTo>
                      <a:pt x="52" y="53"/>
                      <a:pt x="52" y="53"/>
                      <a:pt x="52" y="53"/>
                    </a:cubicBezTo>
                    <a:cubicBezTo>
                      <a:pt x="54" y="51"/>
                      <a:pt x="55" y="48"/>
                      <a:pt x="56" y="44"/>
                    </a:cubicBezTo>
                    <a:cubicBezTo>
                      <a:pt x="57" y="42"/>
                      <a:pt x="57" y="41"/>
                      <a:pt x="58" y="39"/>
                    </a:cubicBezTo>
                    <a:cubicBezTo>
                      <a:pt x="58" y="38"/>
                      <a:pt x="58" y="38"/>
                      <a:pt x="58" y="38"/>
                    </a:cubicBezTo>
                    <a:cubicBezTo>
                      <a:pt x="61" y="38"/>
                      <a:pt x="64" y="38"/>
                      <a:pt x="67" y="39"/>
                    </a:cubicBezTo>
                    <a:close/>
                    <a:moveTo>
                      <a:pt x="67" y="51"/>
                    </a:moveTo>
                    <a:cubicBezTo>
                      <a:pt x="65" y="52"/>
                      <a:pt x="60" y="56"/>
                      <a:pt x="54" y="57"/>
                    </a:cubicBezTo>
                    <a:cubicBezTo>
                      <a:pt x="53" y="57"/>
                      <a:pt x="51" y="57"/>
                      <a:pt x="50" y="58"/>
                    </a:cubicBezTo>
                    <a:cubicBezTo>
                      <a:pt x="50" y="62"/>
                      <a:pt x="50" y="62"/>
                      <a:pt x="50" y="62"/>
                    </a:cubicBezTo>
                    <a:cubicBezTo>
                      <a:pt x="54" y="63"/>
                      <a:pt x="60" y="63"/>
                      <a:pt x="67" y="61"/>
                    </a:cubicBezTo>
                    <a:cubicBezTo>
                      <a:pt x="67" y="51"/>
                      <a:pt x="67" y="51"/>
                      <a:pt x="67" y="51"/>
                    </a:cubicBezTo>
                    <a:close/>
                    <a:moveTo>
                      <a:pt x="67" y="81"/>
                    </a:moveTo>
                    <a:cubicBezTo>
                      <a:pt x="67" y="96"/>
                      <a:pt x="67" y="96"/>
                      <a:pt x="67" y="96"/>
                    </a:cubicBezTo>
                    <a:cubicBezTo>
                      <a:pt x="64" y="100"/>
                      <a:pt x="61" y="104"/>
                      <a:pt x="56" y="108"/>
                    </a:cubicBezTo>
                    <a:cubicBezTo>
                      <a:pt x="54" y="109"/>
                      <a:pt x="52" y="110"/>
                      <a:pt x="50" y="112"/>
                    </a:cubicBezTo>
                    <a:cubicBezTo>
                      <a:pt x="50" y="101"/>
                      <a:pt x="50" y="101"/>
                      <a:pt x="50" y="101"/>
                    </a:cubicBezTo>
                    <a:cubicBezTo>
                      <a:pt x="51" y="100"/>
                      <a:pt x="51" y="99"/>
                      <a:pt x="51" y="99"/>
                    </a:cubicBezTo>
                    <a:cubicBezTo>
                      <a:pt x="51" y="99"/>
                      <a:pt x="51" y="99"/>
                      <a:pt x="50" y="100"/>
                    </a:cubicBezTo>
                    <a:cubicBezTo>
                      <a:pt x="50" y="87"/>
                      <a:pt x="50" y="87"/>
                      <a:pt x="50" y="87"/>
                    </a:cubicBezTo>
                    <a:cubicBezTo>
                      <a:pt x="52" y="87"/>
                      <a:pt x="53" y="87"/>
                      <a:pt x="54" y="86"/>
                    </a:cubicBezTo>
                    <a:cubicBezTo>
                      <a:pt x="57" y="85"/>
                      <a:pt x="63" y="83"/>
                      <a:pt x="67" y="81"/>
                    </a:cubicBezTo>
                    <a:close/>
                    <a:moveTo>
                      <a:pt x="67" y="129"/>
                    </a:moveTo>
                    <a:cubicBezTo>
                      <a:pt x="67" y="146"/>
                      <a:pt x="67" y="146"/>
                      <a:pt x="67" y="146"/>
                    </a:cubicBezTo>
                    <a:cubicBezTo>
                      <a:pt x="66" y="150"/>
                      <a:pt x="64" y="155"/>
                      <a:pt x="61" y="159"/>
                    </a:cubicBezTo>
                    <a:cubicBezTo>
                      <a:pt x="57" y="164"/>
                      <a:pt x="53" y="168"/>
                      <a:pt x="50" y="171"/>
                    </a:cubicBezTo>
                    <a:cubicBezTo>
                      <a:pt x="50" y="162"/>
                      <a:pt x="50" y="162"/>
                      <a:pt x="50" y="162"/>
                    </a:cubicBezTo>
                    <a:cubicBezTo>
                      <a:pt x="52" y="157"/>
                      <a:pt x="53" y="152"/>
                      <a:pt x="53" y="152"/>
                    </a:cubicBezTo>
                    <a:cubicBezTo>
                      <a:pt x="53" y="152"/>
                      <a:pt x="52" y="154"/>
                      <a:pt x="50" y="157"/>
                    </a:cubicBezTo>
                    <a:cubicBezTo>
                      <a:pt x="50" y="140"/>
                      <a:pt x="50" y="140"/>
                      <a:pt x="50" y="140"/>
                    </a:cubicBezTo>
                    <a:cubicBezTo>
                      <a:pt x="51" y="140"/>
                      <a:pt x="51" y="139"/>
                      <a:pt x="52" y="139"/>
                    </a:cubicBezTo>
                    <a:cubicBezTo>
                      <a:pt x="56" y="136"/>
                      <a:pt x="66" y="125"/>
                      <a:pt x="66" y="125"/>
                    </a:cubicBezTo>
                    <a:cubicBezTo>
                      <a:pt x="66" y="125"/>
                      <a:pt x="66" y="127"/>
                      <a:pt x="67" y="129"/>
                    </a:cubicBezTo>
                    <a:close/>
                    <a:moveTo>
                      <a:pt x="67" y="195"/>
                    </a:moveTo>
                    <a:cubicBezTo>
                      <a:pt x="67" y="218"/>
                      <a:pt x="67" y="218"/>
                      <a:pt x="67" y="218"/>
                    </a:cubicBezTo>
                    <a:cubicBezTo>
                      <a:pt x="65" y="216"/>
                      <a:pt x="64" y="214"/>
                      <a:pt x="62" y="212"/>
                    </a:cubicBezTo>
                    <a:cubicBezTo>
                      <a:pt x="61" y="210"/>
                      <a:pt x="59" y="209"/>
                      <a:pt x="58" y="207"/>
                    </a:cubicBezTo>
                    <a:cubicBezTo>
                      <a:pt x="58" y="207"/>
                      <a:pt x="57" y="207"/>
                      <a:pt x="57" y="206"/>
                    </a:cubicBezTo>
                    <a:cubicBezTo>
                      <a:pt x="60" y="201"/>
                      <a:pt x="64" y="198"/>
                      <a:pt x="67" y="195"/>
                    </a:cubicBezTo>
                    <a:close/>
                    <a:moveTo>
                      <a:pt x="67" y="224"/>
                    </a:moveTo>
                    <a:cubicBezTo>
                      <a:pt x="65" y="220"/>
                      <a:pt x="63" y="216"/>
                      <a:pt x="61" y="213"/>
                    </a:cubicBezTo>
                    <a:cubicBezTo>
                      <a:pt x="59" y="212"/>
                      <a:pt x="58" y="210"/>
                      <a:pt x="57" y="209"/>
                    </a:cubicBezTo>
                    <a:cubicBezTo>
                      <a:pt x="54" y="207"/>
                      <a:pt x="52" y="205"/>
                      <a:pt x="50" y="204"/>
                    </a:cubicBezTo>
                    <a:cubicBezTo>
                      <a:pt x="50" y="228"/>
                      <a:pt x="50" y="228"/>
                      <a:pt x="50" y="228"/>
                    </a:cubicBezTo>
                    <a:cubicBezTo>
                      <a:pt x="56" y="233"/>
                      <a:pt x="66" y="239"/>
                      <a:pt x="67" y="239"/>
                    </a:cubicBezTo>
                    <a:cubicBezTo>
                      <a:pt x="67" y="239"/>
                      <a:pt x="67" y="239"/>
                      <a:pt x="67" y="239"/>
                    </a:cubicBezTo>
                    <a:cubicBezTo>
                      <a:pt x="67" y="224"/>
                      <a:pt x="67" y="224"/>
                      <a:pt x="67" y="224"/>
                    </a:cubicBezTo>
                    <a:close/>
                    <a:moveTo>
                      <a:pt x="67" y="242"/>
                    </a:moveTo>
                    <a:cubicBezTo>
                      <a:pt x="67" y="243"/>
                      <a:pt x="67" y="243"/>
                      <a:pt x="67" y="243"/>
                    </a:cubicBezTo>
                    <a:cubicBezTo>
                      <a:pt x="66" y="242"/>
                      <a:pt x="65" y="241"/>
                      <a:pt x="65" y="241"/>
                    </a:cubicBezTo>
                    <a:cubicBezTo>
                      <a:pt x="67" y="242"/>
                      <a:pt x="67" y="242"/>
                      <a:pt x="67" y="242"/>
                    </a:cubicBezTo>
                    <a:close/>
                    <a:moveTo>
                      <a:pt x="67" y="246"/>
                    </a:moveTo>
                    <a:cubicBezTo>
                      <a:pt x="67" y="246"/>
                      <a:pt x="67" y="246"/>
                      <a:pt x="67" y="246"/>
                    </a:cubicBezTo>
                    <a:cubicBezTo>
                      <a:pt x="63" y="245"/>
                      <a:pt x="63" y="245"/>
                      <a:pt x="63" y="245"/>
                    </a:cubicBezTo>
                    <a:cubicBezTo>
                      <a:pt x="63" y="245"/>
                      <a:pt x="57" y="244"/>
                      <a:pt x="50" y="240"/>
                    </a:cubicBezTo>
                    <a:cubicBezTo>
                      <a:pt x="50" y="232"/>
                      <a:pt x="50" y="232"/>
                      <a:pt x="50" y="232"/>
                    </a:cubicBezTo>
                    <a:cubicBezTo>
                      <a:pt x="55" y="237"/>
                      <a:pt x="64" y="244"/>
                      <a:pt x="64" y="244"/>
                    </a:cubicBezTo>
                    <a:cubicBezTo>
                      <a:pt x="67" y="246"/>
                      <a:pt x="67" y="246"/>
                      <a:pt x="67" y="246"/>
                    </a:cubicBezTo>
                    <a:close/>
                    <a:moveTo>
                      <a:pt x="67" y="257"/>
                    </a:moveTo>
                    <a:cubicBezTo>
                      <a:pt x="67" y="277"/>
                      <a:pt x="67" y="277"/>
                      <a:pt x="67" y="277"/>
                    </a:cubicBezTo>
                    <a:cubicBezTo>
                      <a:pt x="60" y="267"/>
                      <a:pt x="59" y="256"/>
                      <a:pt x="59" y="256"/>
                    </a:cubicBezTo>
                    <a:cubicBezTo>
                      <a:pt x="59" y="255"/>
                      <a:pt x="59" y="255"/>
                      <a:pt x="59" y="255"/>
                    </a:cubicBezTo>
                    <a:cubicBezTo>
                      <a:pt x="60" y="255"/>
                      <a:pt x="60" y="255"/>
                      <a:pt x="60" y="255"/>
                    </a:cubicBezTo>
                    <a:cubicBezTo>
                      <a:pt x="60" y="255"/>
                      <a:pt x="63" y="256"/>
                      <a:pt x="67" y="257"/>
                    </a:cubicBezTo>
                    <a:close/>
                    <a:moveTo>
                      <a:pt x="50" y="53"/>
                    </a:moveTo>
                    <a:cubicBezTo>
                      <a:pt x="52" y="50"/>
                      <a:pt x="53" y="47"/>
                      <a:pt x="54" y="43"/>
                    </a:cubicBezTo>
                    <a:cubicBezTo>
                      <a:pt x="55" y="42"/>
                      <a:pt x="55" y="40"/>
                      <a:pt x="56" y="38"/>
                    </a:cubicBezTo>
                    <a:cubicBezTo>
                      <a:pt x="57" y="33"/>
                      <a:pt x="56" y="28"/>
                      <a:pt x="56" y="24"/>
                    </a:cubicBezTo>
                    <a:cubicBezTo>
                      <a:pt x="56" y="22"/>
                      <a:pt x="56" y="20"/>
                      <a:pt x="56" y="19"/>
                    </a:cubicBezTo>
                    <a:cubicBezTo>
                      <a:pt x="56" y="14"/>
                      <a:pt x="56" y="1"/>
                      <a:pt x="56" y="1"/>
                    </a:cubicBezTo>
                    <a:cubicBezTo>
                      <a:pt x="56" y="0"/>
                      <a:pt x="56" y="0"/>
                      <a:pt x="56" y="0"/>
                    </a:cubicBezTo>
                    <a:cubicBezTo>
                      <a:pt x="55" y="0"/>
                      <a:pt x="55" y="0"/>
                      <a:pt x="55" y="0"/>
                    </a:cubicBezTo>
                    <a:cubicBezTo>
                      <a:pt x="55" y="0"/>
                      <a:pt x="53" y="1"/>
                      <a:pt x="50" y="3"/>
                    </a:cubicBezTo>
                    <a:lnTo>
                      <a:pt x="50" y="53"/>
                    </a:lnTo>
                    <a:close/>
                    <a:moveTo>
                      <a:pt x="50" y="3"/>
                    </a:moveTo>
                    <a:cubicBezTo>
                      <a:pt x="50" y="53"/>
                      <a:pt x="50" y="53"/>
                      <a:pt x="50" y="53"/>
                    </a:cubicBezTo>
                    <a:cubicBezTo>
                      <a:pt x="45" y="59"/>
                      <a:pt x="40" y="61"/>
                      <a:pt x="39" y="61"/>
                    </a:cubicBezTo>
                    <a:cubicBezTo>
                      <a:pt x="38" y="61"/>
                      <a:pt x="38" y="61"/>
                      <a:pt x="38" y="61"/>
                    </a:cubicBezTo>
                    <a:cubicBezTo>
                      <a:pt x="38" y="60"/>
                      <a:pt x="38" y="60"/>
                      <a:pt x="38" y="60"/>
                    </a:cubicBezTo>
                    <a:cubicBezTo>
                      <a:pt x="38" y="59"/>
                      <a:pt x="38" y="48"/>
                      <a:pt x="39" y="41"/>
                    </a:cubicBezTo>
                    <a:cubicBezTo>
                      <a:pt x="40" y="38"/>
                      <a:pt x="41" y="33"/>
                      <a:pt x="43" y="31"/>
                    </a:cubicBezTo>
                    <a:cubicBezTo>
                      <a:pt x="41" y="31"/>
                      <a:pt x="39" y="33"/>
                      <a:pt x="38" y="36"/>
                    </a:cubicBezTo>
                    <a:cubicBezTo>
                      <a:pt x="38" y="13"/>
                      <a:pt x="38" y="13"/>
                      <a:pt x="38" y="13"/>
                    </a:cubicBezTo>
                    <a:cubicBezTo>
                      <a:pt x="42" y="8"/>
                      <a:pt x="46" y="5"/>
                      <a:pt x="50" y="3"/>
                    </a:cubicBezTo>
                    <a:close/>
                    <a:moveTo>
                      <a:pt x="50" y="58"/>
                    </a:moveTo>
                    <a:cubicBezTo>
                      <a:pt x="49" y="58"/>
                      <a:pt x="48" y="58"/>
                      <a:pt x="48" y="58"/>
                    </a:cubicBezTo>
                    <a:cubicBezTo>
                      <a:pt x="46" y="59"/>
                      <a:pt x="44" y="60"/>
                      <a:pt x="43" y="61"/>
                    </a:cubicBezTo>
                    <a:cubicBezTo>
                      <a:pt x="45" y="62"/>
                      <a:pt x="47" y="62"/>
                      <a:pt x="50" y="62"/>
                    </a:cubicBezTo>
                    <a:cubicBezTo>
                      <a:pt x="50" y="58"/>
                      <a:pt x="50" y="58"/>
                      <a:pt x="50" y="58"/>
                    </a:cubicBezTo>
                    <a:close/>
                    <a:moveTo>
                      <a:pt x="50" y="87"/>
                    </a:moveTo>
                    <a:cubicBezTo>
                      <a:pt x="50" y="100"/>
                      <a:pt x="50" y="100"/>
                      <a:pt x="50" y="100"/>
                    </a:cubicBezTo>
                    <a:cubicBezTo>
                      <a:pt x="47" y="101"/>
                      <a:pt x="42" y="105"/>
                      <a:pt x="38" y="106"/>
                    </a:cubicBezTo>
                    <a:cubicBezTo>
                      <a:pt x="38" y="106"/>
                      <a:pt x="38" y="106"/>
                      <a:pt x="38" y="106"/>
                    </a:cubicBezTo>
                    <a:cubicBezTo>
                      <a:pt x="38" y="104"/>
                      <a:pt x="38" y="104"/>
                      <a:pt x="38" y="104"/>
                    </a:cubicBezTo>
                    <a:cubicBezTo>
                      <a:pt x="39" y="102"/>
                      <a:pt x="39" y="99"/>
                      <a:pt x="39" y="96"/>
                    </a:cubicBezTo>
                    <a:cubicBezTo>
                      <a:pt x="39" y="94"/>
                      <a:pt x="39" y="92"/>
                      <a:pt x="38" y="90"/>
                    </a:cubicBezTo>
                    <a:cubicBezTo>
                      <a:pt x="38" y="90"/>
                      <a:pt x="38" y="90"/>
                      <a:pt x="38" y="89"/>
                    </a:cubicBezTo>
                    <a:cubicBezTo>
                      <a:pt x="38" y="89"/>
                      <a:pt x="38" y="89"/>
                      <a:pt x="38" y="89"/>
                    </a:cubicBezTo>
                    <a:cubicBezTo>
                      <a:pt x="42" y="88"/>
                      <a:pt x="46" y="87"/>
                      <a:pt x="50" y="87"/>
                    </a:cubicBezTo>
                    <a:close/>
                    <a:moveTo>
                      <a:pt x="50" y="101"/>
                    </a:moveTo>
                    <a:cubicBezTo>
                      <a:pt x="48" y="103"/>
                      <a:pt x="45" y="107"/>
                      <a:pt x="41" y="109"/>
                    </a:cubicBezTo>
                    <a:cubicBezTo>
                      <a:pt x="40" y="110"/>
                      <a:pt x="39" y="110"/>
                      <a:pt x="38" y="111"/>
                    </a:cubicBezTo>
                    <a:cubicBezTo>
                      <a:pt x="38" y="116"/>
                      <a:pt x="38" y="116"/>
                      <a:pt x="38" y="116"/>
                    </a:cubicBezTo>
                    <a:cubicBezTo>
                      <a:pt x="42" y="115"/>
                      <a:pt x="45" y="114"/>
                      <a:pt x="50" y="112"/>
                    </a:cubicBezTo>
                    <a:cubicBezTo>
                      <a:pt x="50" y="101"/>
                      <a:pt x="50" y="101"/>
                      <a:pt x="50" y="101"/>
                    </a:cubicBezTo>
                    <a:close/>
                    <a:moveTo>
                      <a:pt x="50" y="140"/>
                    </a:moveTo>
                    <a:cubicBezTo>
                      <a:pt x="50" y="157"/>
                      <a:pt x="50" y="157"/>
                      <a:pt x="50" y="157"/>
                    </a:cubicBezTo>
                    <a:cubicBezTo>
                      <a:pt x="48" y="159"/>
                      <a:pt x="45" y="162"/>
                      <a:pt x="43" y="164"/>
                    </a:cubicBezTo>
                    <a:cubicBezTo>
                      <a:pt x="43" y="165"/>
                      <a:pt x="43" y="165"/>
                      <a:pt x="42" y="165"/>
                    </a:cubicBezTo>
                    <a:cubicBezTo>
                      <a:pt x="42" y="162"/>
                      <a:pt x="42" y="158"/>
                      <a:pt x="40" y="154"/>
                    </a:cubicBezTo>
                    <a:cubicBezTo>
                      <a:pt x="40" y="153"/>
                      <a:pt x="39" y="151"/>
                      <a:pt x="38" y="150"/>
                    </a:cubicBezTo>
                    <a:cubicBezTo>
                      <a:pt x="38" y="147"/>
                      <a:pt x="38" y="147"/>
                      <a:pt x="38" y="147"/>
                    </a:cubicBezTo>
                    <a:cubicBezTo>
                      <a:pt x="42" y="144"/>
                      <a:pt x="47" y="142"/>
                      <a:pt x="50" y="140"/>
                    </a:cubicBezTo>
                    <a:close/>
                    <a:moveTo>
                      <a:pt x="50" y="162"/>
                    </a:moveTo>
                    <a:cubicBezTo>
                      <a:pt x="49" y="163"/>
                      <a:pt x="48" y="165"/>
                      <a:pt x="47" y="166"/>
                    </a:cubicBezTo>
                    <a:cubicBezTo>
                      <a:pt x="45" y="168"/>
                      <a:pt x="44" y="169"/>
                      <a:pt x="42" y="171"/>
                    </a:cubicBezTo>
                    <a:cubicBezTo>
                      <a:pt x="42" y="174"/>
                      <a:pt x="41" y="176"/>
                      <a:pt x="40" y="178"/>
                    </a:cubicBezTo>
                    <a:cubicBezTo>
                      <a:pt x="43" y="176"/>
                      <a:pt x="46" y="174"/>
                      <a:pt x="50" y="171"/>
                    </a:cubicBezTo>
                    <a:cubicBezTo>
                      <a:pt x="50" y="162"/>
                      <a:pt x="50" y="162"/>
                      <a:pt x="50" y="162"/>
                    </a:cubicBezTo>
                    <a:close/>
                    <a:moveTo>
                      <a:pt x="50" y="204"/>
                    </a:moveTo>
                    <a:cubicBezTo>
                      <a:pt x="50" y="228"/>
                      <a:pt x="50" y="228"/>
                      <a:pt x="50" y="228"/>
                    </a:cubicBezTo>
                    <a:cubicBezTo>
                      <a:pt x="49" y="228"/>
                      <a:pt x="49" y="228"/>
                      <a:pt x="49" y="228"/>
                    </a:cubicBezTo>
                    <a:cubicBezTo>
                      <a:pt x="47" y="226"/>
                      <a:pt x="44" y="221"/>
                      <a:pt x="42" y="218"/>
                    </a:cubicBezTo>
                    <a:cubicBezTo>
                      <a:pt x="42" y="221"/>
                      <a:pt x="44" y="227"/>
                      <a:pt x="48" y="231"/>
                    </a:cubicBezTo>
                    <a:cubicBezTo>
                      <a:pt x="48" y="231"/>
                      <a:pt x="49" y="232"/>
                      <a:pt x="50" y="232"/>
                    </a:cubicBezTo>
                    <a:cubicBezTo>
                      <a:pt x="50" y="240"/>
                      <a:pt x="50" y="240"/>
                      <a:pt x="50" y="240"/>
                    </a:cubicBezTo>
                    <a:cubicBezTo>
                      <a:pt x="46" y="239"/>
                      <a:pt x="42" y="236"/>
                      <a:pt x="38" y="233"/>
                    </a:cubicBezTo>
                    <a:cubicBezTo>
                      <a:pt x="38" y="198"/>
                      <a:pt x="38" y="198"/>
                      <a:pt x="38" y="198"/>
                    </a:cubicBezTo>
                    <a:cubicBezTo>
                      <a:pt x="39" y="198"/>
                      <a:pt x="39" y="198"/>
                      <a:pt x="39" y="198"/>
                    </a:cubicBezTo>
                    <a:cubicBezTo>
                      <a:pt x="40" y="199"/>
                      <a:pt x="41" y="200"/>
                      <a:pt x="43" y="200"/>
                    </a:cubicBezTo>
                    <a:cubicBezTo>
                      <a:pt x="45" y="201"/>
                      <a:pt x="47" y="203"/>
                      <a:pt x="50" y="204"/>
                    </a:cubicBezTo>
                    <a:close/>
                    <a:moveTo>
                      <a:pt x="38" y="189"/>
                    </a:moveTo>
                    <a:cubicBezTo>
                      <a:pt x="38" y="185"/>
                      <a:pt x="38" y="185"/>
                      <a:pt x="38" y="185"/>
                    </a:cubicBezTo>
                    <a:cubicBezTo>
                      <a:pt x="39" y="186"/>
                      <a:pt x="39" y="186"/>
                      <a:pt x="39" y="186"/>
                    </a:cubicBezTo>
                    <a:cubicBezTo>
                      <a:pt x="40" y="180"/>
                      <a:pt x="40" y="180"/>
                      <a:pt x="40" y="180"/>
                    </a:cubicBezTo>
                    <a:cubicBezTo>
                      <a:pt x="41" y="190"/>
                      <a:pt x="45" y="195"/>
                      <a:pt x="43" y="196"/>
                    </a:cubicBezTo>
                    <a:cubicBezTo>
                      <a:pt x="42" y="196"/>
                      <a:pt x="40" y="193"/>
                      <a:pt x="38" y="189"/>
                    </a:cubicBezTo>
                    <a:close/>
                    <a:moveTo>
                      <a:pt x="38" y="178"/>
                    </a:moveTo>
                    <a:cubicBezTo>
                      <a:pt x="40" y="173"/>
                      <a:pt x="42" y="165"/>
                      <a:pt x="38" y="155"/>
                    </a:cubicBezTo>
                    <a:cubicBezTo>
                      <a:pt x="38" y="155"/>
                      <a:pt x="38" y="155"/>
                      <a:pt x="38" y="155"/>
                    </a:cubicBezTo>
                    <a:cubicBezTo>
                      <a:pt x="38" y="178"/>
                      <a:pt x="38" y="178"/>
                      <a:pt x="38" y="178"/>
                    </a:cubicBezTo>
                    <a:close/>
                    <a:moveTo>
                      <a:pt x="38" y="70"/>
                    </a:moveTo>
                    <a:cubicBezTo>
                      <a:pt x="38" y="65"/>
                      <a:pt x="38" y="65"/>
                      <a:pt x="38" y="65"/>
                    </a:cubicBezTo>
                    <a:cubicBezTo>
                      <a:pt x="42" y="62"/>
                      <a:pt x="42" y="62"/>
                      <a:pt x="42" y="62"/>
                    </a:cubicBezTo>
                    <a:cubicBezTo>
                      <a:pt x="40" y="65"/>
                      <a:pt x="39" y="67"/>
                      <a:pt x="38" y="70"/>
                    </a:cubicBezTo>
                    <a:close/>
                    <a:moveTo>
                      <a:pt x="38" y="13"/>
                    </a:moveTo>
                    <a:cubicBezTo>
                      <a:pt x="38" y="36"/>
                      <a:pt x="38" y="36"/>
                      <a:pt x="38" y="36"/>
                    </a:cubicBezTo>
                    <a:cubicBezTo>
                      <a:pt x="37" y="37"/>
                      <a:pt x="37" y="39"/>
                      <a:pt x="36" y="41"/>
                    </a:cubicBezTo>
                    <a:cubicBezTo>
                      <a:pt x="36" y="41"/>
                      <a:pt x="36" y="42"/>
                      <a:pt x="36" y="43"/>
                    </a:cubicBezTo>
                    <a:cubicBezTo>
                      <a:pt x="36" y="16"/>
                      <a:pt x="36" y="16"/>
                      <a:pt x="36" y="16"/>
                    </a:cubicBezTo>
                    <a:cubicBezTo>
                      <a:pt x="37" y="15"/>
                      <a:pt x="37" y="14"/>
                      <a:pt x="38" y="13"/>
                    </a:cubicBezTo>
                    <a:close/>
                    <a:moveTo>
                      <a:pt x="38" y="65"/>
                    </a:moveTo>
                    <a:cubicBezTo>
                      <a:pt x="38" y="70"/>
                      <a:pt x="38" y="70"/>
                      <a:pt x="38" y="70"/>
                    </a:cubicBezTo>
                    <a:cubicBezTo>
                      <a:pt x="37" y="73"/>
                      <a:pt x="37" y="76"/>
                      <a:pt x="36" y="76"/>
                    </a:cubicBezTo>
                    <a:cubicBezTo>
                      <a:pt x="36" y="62"/>
                      <a:pt x="36" y="62"/>
                      <a:pt x="36" y="62"/>
                    </a:cubicBezTo>
                    <a:cubicBezTo>
                      <a:pt x="36" y="61"/>
                      <a:pt x="36" y="59"/>
                      <a:pt x="36" y="59"/>
                    </a:cubicBezTo>
                    <a:cubicBezTo>
                      <a:pt x="37" y="66"/>
                      <a:pt x="37" y="66"/>
                      <a:pt x="37" y="66"/>
                    </a:cubicBezTo>
                    <a:cubicBezTo>
                      <a:pt x="38" y="65"/>
                      <a:pt x="38" y="65"/>
                      <a:pt x="38" y="65"/>
                    </a:cubicBezTo>
                    <a:close/>
                    <a:moveTo>
                      <a:pt x="38" y="89"/>
                    </a:moveTo>
                    <a:cubicBezTo>
                      <a:pt x="38" y="89"/>
                      <a:pt x="38" y="89"/>
                      <a:pt x="38" y="89"/>
                    </a:cubicBezTo>
                    <a:cubicBezTo>
                      <a:pt x="38" y="89"/>
                      <a:pt x="38" y="89"/>
                      <a:pt x="38" y="89"/>
                    </a:cubicBezTo>
                    <a:cubicBezTo>
                      <a:pt x="38" y="89"/>
                      <a:pt x="38" y="89"/>
                      <a:pt x="38" y="89"/>
                    </a:cubicBezTo>
                    <a:close/>
                    <a:moveTo>
                      <a:pt x="38" y="104"/>
                    </a:moveTo>
                    <a:cubicBezTo>
                      <a:pt x="38" y="106"/>
                      <a:pt x="38" y="106"/>
                      <a:pt x="38" y="106"/>
                    </a:cubicBezTo>
                    <a:cubicBezTo>
                      <a:pt x="38" y="107"/>
                      <a:pt x="38" y="107"/>
                      <a:pt x="37" y="107"/>
                    </a:cubicBezTo>
                    <a:cubicBezTo>
                      <a:pt x="38" y="106"/>
                      <a:pt x="38" y="105"/>
                      <a:pt x="38" y="104"/>
                    </a:cubicBezTo>
                    <a:close/>
                    <a:moveTo>
                      <a:pt x="38" y="111"/>
                    </a:moveTo>
                    <a:cubicBezTo>
                      <a:pt x="38" y="116"/>
                      <a:pt x="38" y="116"/>
                      <a:pt x="38" y="116"/>
                    </a:cubicBezTo>
                    <a:cubicBezTo>
                      <a:pt x="37" y="116"/>
                      <a:pt x="37" y="116"/>
                      <a:pt x="36" y="117"/>
                    </a:cubicBezTo>
                    <a:cubicBezTo>
                      <a:pt x="36" y="112"/>
                      <a:pt x="36" y="112"/>
                      <a:pt x="36" y="112"/>
                    </a:cubicBezTo>
                    <a:cubicBezTo>
                      <a:pt x="37" y="112"/>
                      <a:pt x="37" y="111"/>
                      <a:pt x="38" y="111"/>
                    </a:cubicBezTo>
                    <a:close/>
                    <a:moveTo>
                      <a:pt x="38" y="147"/>
                    </a:moveTo>
                    <a:cubicBezTo>
                      <a:pt x="38" y="150"/>
                      <a:pt x="38" y="150"/>
                      <a:pt x="38" y="150"/>
                    </a:cubicBezTo>
                    <a:cubicBezTo>
                      <a:pt x="38" y="149"/>
                      <a:pt x="38" y="149"/>
                      <a:pt x="38" y="149"/>
                    </a:cubicBezTo>
                    <a:cubicBezTo>
                      <a:pt x="38" y="149"/>
                      <a:pt x="37" y="148"/>
                      <a:pt x="37" y="148"/>
                    </a:cubicBezTo>
                    <a:cubicBezTo>
                      <a:pt x="37" y="148"/>
                      <a:pt x="38" y="147"/>
                      <a:pt x="38" y="147"/>
                    </a:cubicBezTo>
                    <a:close/>
                    <a:moveTo>
                      <a:pt x="38" y="155"/>
                    </a:moveTo>
                    <a:cubicBezTo>
                      <a:pt x="38" y="178"/>
                      <a:pt x="38" y="178"/>
                      <a:pt x="38" y="178"/>
                    </a:cubicBezTo>
                    <a:cubicBezTo>
                      <a:pt x="38" y="179"/>
                      <a:pt x="37" y="180"/>
                      <a:pt x="37" y="180"/>
                    </a:cubicBezTo>
                    <a:cubicBezTo>
                      <a:pt x="36" y="181"/>
                      <a:pt x="36" y="181"/>
                      <a:pt x="36" y="181"/>
                    </a:cubicBezTo>
                    <a:cubicBezTo>
                      <a:pt x="36" y="180"/>
                      <a:pt x="36" y="180"/>
                      <a:pt x="36" y="180"/>
                    </a:cubicBezTo>
                    <a:cubicBezTo>
                      <a:pt x="36" y="150"/>
                      <a:pt x="36" y="150"/>
                      <a:pt x="36" y="150"/>
                    </a:cubicBezTo>
                    <a:cubicBezTo>
                      <a:pt x="36" y="150"/>
                      <a:pt x="36" y="150"/>
                      <a:pt x="36" y="150"/>
                    </a:cubicBezTo>
                    <a:cubicBezTo>
                      <a:pt x="37" y="151"/>
                      <a:pt x="37" y="153"/>
                      <a:pt x="38" y="155"/>
                    </a:cubicBezTo>
                    <a:close/>
                    <a:moveTo>
                      <a:pt x="38" y="185"/>
                    </a:moveTo>
                    <a:cubicBezTo>
                      <a:pt x="38" y="189"/>
                      <a:pt x="38" y="189"/>
                      <a:pt x="38" y="189"/>
                    </a:cubicBezTo>
                    <a:cubicBezTo>
                      <a:pt x="37" y="188"/>
                      <a:pt x="37" y="186"/>
                      <a:pt x="36" y="185"/>
                    </a:cubicBezTo>
                    <a:cubicBezTo>
                      <a:pt x="36" y="183"/>
                      <a:pt x="36" y="183"/>
                      <a:pt x="36" y="183"/>
                    </a:cubicBezTo>
                    <a:cubicBezTo>
                      <a:pt x="38" y="185"/>
                      <a:pt x="38" y="185"/>
                      <a:pt x="38" y="185"/>
                    </a:cubicBezTo>
                    <a:close/>
                    <a:moveTo>
                      <a:pt x="38" y="198"/>
                    </a:moveTo>
                    <a:cubicBezTo>
                      <a:pt x="38" y="233"/>
                      <a:pt x="38" y="233"/>
                      <a:pt x="38" y="233"/>
                    </a:cubicBezTo>
                    <a:cubicBezTo>
                      <a:pt x="37" y="232"/>
                      <a:pt x="37" y="232"/>
                      <a:pt x="36" y="231"/>
                    </a:cubicBezTo>
                    <a:cubicBezTo>
                      <a:pt x="36" y="231"/>
                      <a:pt x="36" y="231"/>
                      <a:pt x="36" y="231"/>
                    </a:cubicBezTo>
                    <a:cubicBezTo>
                      <a:pt x="36" y="196"/>
                      <a:pt x="36" y="196"/>
                      <a:pt x="36" y="196"/>
                    </a:cubicBezTo>
                    <a:cubicBezTo>
                      <a:pt x="37" y="197"/>
                      <a:pt x="37" y="197"/>
                      <a:pt x="38" y="198"/>
                    </a:cubicBezTo>
                    <a:close/>
                    <a:moveTo>
                      <a:pt x="36" y="105"/>
                    </a:moveTo>
                    <a:cubicBezTo>
                      <a:pt x="36" y="88"/>
                      <a:pt x="36" y="88"/>
                      <a:pt x="36" y="88"/>
                    </a:cubicBezTo>
                    <a:cubicBezTo>
                      <a:pt x="36" y="89"/>
                      <a:pt x="36" y="90"/>
                      <a:pt x="36" y="91"/>
                    </a:cubicBezTo>
                    <a:cubicBezTo>
                      <a:pt x="37" y="92"/>
                      <a:pt x="37" y="94"/>
                      <a:pt x="37" y="96"/>
                    </a:cubicBezTo>
                    <a:cubicBezTo>
                      <a:pt x="37" y="99"/>
                      <a:pt x="37" y="102"/>
                      <a:pt x="36" y="105"/>
                    </a:cubicBezTo>
                    <a:close/>
                    <a:moveTo>
                      <a:pt x="36" y="16"/>
                    </a:moveTo>
                    <a:cubicBezTo>
                      <a:pt x="36" y="43"/>
                      <a:pt x="36" y="43"/>
                      <a:pt x="36" y="43"/>
                    </a:cubicBezTo>
                    <a:cubicBezTo>
                      <a:pt x="35" y="50"/>
                      <a:pt x="34" y="60"/>
                      <a:pt x="34" y="60"/>
                    </a:cubicBezTo>
                    <a:cubicBezTo>
                      <a:pt x="34" y="63"/>
                      <a:pt x="34" y="63"/>
                      <a:pt x="34" y="63"/>
                    </a:cubicBezTo>
                    <a:cubicBezTo>
                      <a:pt x="33" y="60"/>
                      <a:pt x="33" y="60"/>
                      <a:pt x="33" y="60"/>
                    </a:cubicBezTo>
                    <a:cubicBezTo>
                      <a:pt x="32" y="60"/>
                      <a:pt x="28" y="48"/>
                      <a:pt x="31" y="32"/>
                    </a:cubicBezTo>
                    <a:cubicBezTo>
                      <a:pt x="31" y="29"/>
                      <a:pt x="32" y="26"/>
                      <a:pt x="33" y="23"/>
                    </a:cubicBezTo>
                    <a:cubicBezTo>
                      <a:pt x="34" y="20"/>
                      <a:pt x="35" y="18"/>
                      <a:pt x="36" y="16"/>
                    </a:cubicBezTo>
                    <a:close/>
                    <a:moveTo>
                      <a:pt x="36" y="62"/>
                    </a:moveTo>
                    <a:cubicBezTo>
                      <a:pt x="35" y="66"/>
                      <a:pt x="34" y="75"/>
                      <a:pt x="35" y="76"/>
                    </a:cubicBezTo>
                    <a:cubicBezTo>
                      <a:pt x="35" y="76"/>
                      <a:pt x="36" y="76"/>
                      <a:pt x="36" y="76"/>
                    </a:cubicBezTo>
                    <a:cubicBezTo>
                      <a:pt x="36" y="62"/>
                      <a:pt x="36" y="62"/>
                      <a:pt x="36" y="62"/>
                    </a:cubicBezTo>
                    <a:close/>
                    <a:moveTo>
                      <a:pt x="36" y="88"/>
                    </a:moveTo>
                    <a:cubicBezTo>
                      <a:pt x="36" y="105"/>
                      <a:pt x="36" y="105"/>
                      <a:pt x="36" y="105"/>
                    </a:cubicBezTo>
                    <a:cubicBezTo>
                      <a:pt x="33" y="114"/>
                      <a:pt x="28" y="118"/>
                      <a:pt x="28" y="118"/>
                    </a:cubicBezTo>
                    <a:cubicBezTo>
                      <a:pt x="27" y="119"/>
                      <a:pt x="27" y="119"/>
                      <a:pt x="27" y="119"/>
                    </a:cubicBezTo>
                    <a:cubicBezTo>
                      <a:pt x="27" y="64"/>
                      <a:pt x="27" y="64"/>
                      <a:pt x="27" y="64"/>
                    </a:cubicBezTo>
                    <a:cubicBezTo>
                      <a:pt x="28" y="67"/>
                      <a:pt x="29" y="70"/>
                      <a:pt x="30" y="72"/>
                    </a:cubicBezTo>
                    <a:cubicBezTo>
                      <a:pt x="30" y="73"/>
                      <a:pt x="31" y="75"/>
                      <a:pt x="32" y="76"/>
                    </a:cubicBezTo>
                    <a:cubicBezTo>
                      <a:pt x="33" y="79"/>
                      <a:pt x="35" y="83"/>
                      <a:pt x="36" y="88"/>
                    </a:cubicBezTo>
                    <a:close/>
                    <a:moveTo>
                      <a:pt x="36" y="112"/>
                    </a:moveTo>
                    <a:cubicBezTo>
                      <a:pt x="35" y="112"/>
                      <a:pt x="35" y="112"/>
                      <a:pt x="35" y="112"/>
                    </a:cubicBezTo>
                    <a:cubicBezTo>
                      <a:pt x="34" y="114"/>
                      <a:pt x="33" y="116"/>
                      <a:pt x="32" y="117"/>
                    </a:cubicBezTo>
                    <a:cubicBezTo>
                      <a:pt x="33" y="117"/>
                      <a:pt x="34" y="117"/>
                      <a:pt x="36" y="117"/>
                    </a:cubicBezTo>
                    <a:cubicBezTo>
                      <a:pt x="36" y="112"/>
                      <a:pt x="36" y="112"/>
                      <a:pt x="36" y="112"/>
                    </a:cubicBezTo>
                    <a:close/>
                    <a:moveTo>
                      <a:pt x="36" y="150"/>
                    </a:moveTo>
                    <a:cubicBezTo>
                      <a:pt x="36" y="180"/>
                      <a:pt x="36" y="180"/>
                      <a:pt x="36" y="180"/>
                    </a:cubicBezTo>
                    <a:cubicBezTo>
                      <a:pt x="35" y="180"/>
                      <a:pt x="35" y="180"/>
                      <a:pt x="35" y="180"/>
                    </a:cubicBezTo>
                    <a:cubicBezTo>
                      <a:pt x="35" y="180"/>
                      <a:pt x="31" y="175"/>
                      <a:pt x="27" y="170"/>
                    </a:cubicBezTo>
                    <a:cubicBezTo>
                      <a:pt x="27" y="139"/>
                      <a:pt x="27" y="139"/>
                      <a:pt x="27" y="139"/>
                    </a:cubicBezTo>
                    <a:cubicBezTo>
                      <a:pt x="30" y="141"/>
                      <a:pt x="33" y="145"/>
                      <a:pt x="36" y="150"/>
                    </a:cubicBezTo>
                    <a:close/>
                    <a:moveTo>
                      <a:pt x="36" y="183"/>
                    </a:moveTo>
                    <a:cubicBezTo>
                      <a:pt x="36" y="185"/>
                      <a:pt x="36" y="185"/>
                      <a:pt x="36" y="185"/>
                    </a:cubicBezTo>
                    <a:cubicBezTo>
                      <a:pt x="34" y="183"/>
                      <a:pt x="34" y="181"/>
                      <a:pt x="34" y="181"/>
                    </a:cubicBezTo>
                    <a:cubicBezTo>
                      <a:pt x="36" y="183"/>
                      <a:pt x="36" y="183"/>
                      <a:pt x="36" y="183"/>
                    </a:cubicBezTo>
                    <a:close/>
                    <a:moveTo>
                      <a:pt x="36" y="196"/>
                    </a:moveTo>
                    <a:cubicBezTo>
                      <a:pt x="36" y="231"/>
                      <a:pt x="36" y="231"/>
                      <a:pt x="36" y="231"/>
                    </a:cubicBezTo>
                    <a:cubicBezTo>
                      <a:pt x="34" y="229"/>
                      <a:pt x="32" y="227"/>
                      <a:pt x="30" y="224"/>
                    </a:cubicBezTo>
                    <a:cubicBezTo>
                      <a:pt x="29" y="223"/>
                      <a:pt x="28" y="222"/>
                      <a:pt x="27" y="221"/>
                    </a:cubicBezTo>
                    <a:cubicBezTo>
                      <a:pt x="27" y="191"/>
                      <a:pt x="27" y="191"/>
                      <a:pt x="27" y="191"/>
                    </a:cubicBezTo>
                    <a:cubicBezTo>
                      <a:pt x="30" y="192"/>
                      <a:pt x="33" y="195"/>
                      <a:pt x="36" y="196"/>
                    </a:cubicBezTo>
                    <a:close/>
                    <a:moveTo>
                      <a:pt x="27" y="182"/>
                    </a:moveTo>
                    <a:cubicBezTo>
                      <a:pt x="29" y="184"/>
                      <a:pt x="31" y="184"/>
                      <a:pt x="31" y="184"/>
                    </a:cubicBezTo>
                    <a:cubicBezTo>
                      <a:pt x="34" y="186"/>
                      <a:pt x="34" y="186"/>
                      <a:pt x="34" y="186"/>
                    </a:cubicBezTo>
                    <a:cubicBezTo>
                      <a:pt x="32" y="183"/>
                      <a:pt x="32" y="183"/>
                      <a:pt x="32" y="183"/>
                    </a:cubicBezTo>
                    <a:cubicBezTo>
                      <a:pt x="32" y="183"/>
                      <a:pt x="30" y="180"/>
                      <a:pt x="27" y="176"/>
                    </a:cubicBezTo>
                    <a:cubicBezTo>
                      <a:pt x="27" y="182"/>
                      <a:pt x="27" y="182"/>
                      <a:pt x="27" y="182"/>
                    </a:cubicBezTo>
                    <a:close/>
                    <a:moveTo>
                      <a:pt x="27" y="132"/>
                    </a:moveTo>
                    <a:cubicBezTo>
                      <a:pt x="27" y="124"/>
                      <a:pt x="27" y="124"/>
                      <a:pt x="27" y="124"/>
                    </a:cubicBezTo>
                    <a:cubicBezTo>
                      <a:pt x="28" y="124"/>
                      <a:pt x="28" y="124"/>
                      <a:pt x="28" y="124"/>
                    </a:cubicBezTo>
                    <a:cubicBezTo>
                      <a:pt x="31" y="119"/>
                      <a:pt x="31" y="119"/>
                      <a:pt x="31" y="119"/>
                    </a:cubicBezTo>
                    <a:cubicBezTo>
                      <a:pt x="28" y="129"/>
                      <a:pt x="31" y="135"/>
                      <a:pt x="29" y="135"/>
                    </a:cubicBezTo>
                    <a:cubicBezTo>
                      <a:pt x="28" y="135"/>
                      <a:pt x="28" y="133"/>
                      <a:pt x="27" y="132"/>
                    </a:cubicBezTo>
                    <a:close/>
                    <a:moveTo>
                      <a:pt x="27" y="64"/>
                    </a:moveTo>
                    <a:cubicBezTo>
                      <a:pt x="27" y="119"/>
                      <a:pt x="27" y="119"/>
                      <a:pt x="27" y="119"/>
                    </a:cubicBezTo>
                    <a:cubicBezTo>
                      <a:pt x="27" y="119"/>
                      <a:pt x="27" y="119"/>
                      <a:pt x="27" y="119"/>
                    </a:cubicBezTo>
                    <a:cubicBezTo>
                      <a:pt x="27" y="118"/>
                      <a:pt x="27" y="118"/>
                      <a:pt x="27" y="118"/>
                    </a:cubicBezTo>
                    <a:cubicBezTo>
                      <a:pt x="26" y="118"/>
                      <a:pt x="22" y="107"/>
                      <a:pt x="21" y="99"/>
                    </a:cubicBezTo>
                    <a:cubicBezTo>
                      <a:pt x="21" y="97"/>
                      <a:pt x="21" y="91"/>
                      <a:pt x="21" y="88"/>
                    </a:cubicBezTo>
                    <a:cubicBezTo>
                      <a:pt x="19" y="90"/>
                      <a:pt x="18" y="95"/>
                      <a:pt x="18" y="100"/>
                    </a:cubicBezTo>
                    <a:cubicBezTo>
                      <a:pt x="19" y="106"/>
                      <a:pt x="23" y="120"/>
                      <a:pt x="23" y="120"/>
                    </a:cubicBezTo>
                    <a:cubicBezTo>
                      <a:pt x="23" y="123"/>
                      <a:pt x="23" y="123"/>
                      <a:pt x="23" y="123"/>
                    </a:cubicBezTo>
                    <a:cubicBezTo>
                      <a:pt x="21" y="120"/>
                      <a:pt x="21" y="120"/>
                      <a:pt x="21" y="120"/>
                    </a:cubicBezTo>
                    <a:cubicBezTo>
                      <a:pt x="21" y="120"/>
                      <a:pt x="13" y="111"/>
                      <a:pt x="10" y="93"/>
                    </a:cubicBezTo>
                    <a:cubicBezTo>
                      <a:pt x="10" y="90"/>
                      <a:pt x="9" y="87"/>
                      <a:pt x="9" y="84"/>
                    </a:cubicBezTo>
                    <a:cubicBezTo>
                      <a:pt x="8" y="65"/>
                      <a:pt x="23" y="54"/>
                      <a:pt x="23" y="54"/>
                    </a:cubicBezTo>
                    <a:cubicBezTo>
                      <a:pt x="24" y="53"/>
                      <a:pt x="24" y="53"/>
                      <a:pt x="24" y="53"/>
                    </a:cubicBezTo>
                    <a:cubicBezTo>
                      <a:pt x="25" y="54"/>
                      <a:pt x="25" y="54"/>
                      <a:pt x="25" y="54"/>
                    </a:cubicBezTo>
                    <a:cubicBezTo>
                      <a:pt x="25" y="54"/>
                      <a:pt x="26" y="59"/>
                      <a:pt x="27" y="64"/>
                    </a:cubicBezTo>
                    <a:close/>
                    <a:moveTo>
                      <a:pt x="27" y="124"/>
                    </a:moveTo>
                    <a:cubicBezTo>
                      <a:pt x="24" y="118"/>
                      <a:pt x="24" y="118"/>
                      <a:pt x="24" y="118"/>
                    </a:cubicBezTo>
                    <a:cubicBezTo>
                      <a:pt x="24" y="118"/>
                      <a:pt x="26" y="127"/>
                      <a:pt x="27" y="132"/>
                    </a:cubicBezTo>
                    <a:cubicBezTo>
                      <a:pt x="27" y="124"/>
                      <a:pt x="27" y="124"/>
                      <a:pt x="27" y="124"/>
                    </a:cubicBezTo>
                    <a:close/>
                    <a:moveTo>
                      <a:pt x="27" y="139"/>
                    </a:moveTo>
                    <a:cubicBezTo>
                      <a:pt x="27" y="138"/>
                      <a:pt x="27" y="138"/>
                      <a:pt x="27" y="138"/>
                    </a:cubicBezTo>
                    <a:cubicBezTo>
                      <a:pt x="25" y="136"/>
                      <a:pt x="24" y="135"/>
                      <a:pt x="23" y="134"/>
                    </a:cubicBezTo>
                    <a:cubicBezTo>
                      <a:pt x="20" y="130"/>
                      <a:pt x="13" y="119"/>
                      <a:pt x="13" y="119"/>
                    </a:cubicBezTo>
                    <a:cubicBezTo>
                      <a:pt x="12" y="118"/>
                      <a:pt x="12" y="118"/>
                      <a:pt x="12" y="118"/>
                    </a:cubicBezTo>
                    <a:cubicBezTo>
                      <a:pt x="11" y="119"/>
                      <a:pt x="11" y="119"/>
                      <a:pt x="11" y="119"/>
                    </a:cubicBezTo>
                    <a:cubicBezTo>
                      <a:pt x="11" y="120"/>
                      <a:pt x="0" y="136"/>
                      <a:pt x="8" y="154"/>
                    </a:cubicBezTo>
                    <a:cubicBezTo>
                      <a:pt x="9" y="157"/>
                      <a:pt x="10" y="160"/>
                      <a:pt x="11" y="162"/>
                    </a:cubicBezTo>
                    <a:cubicBezTo>
                      <a:pt x="17" y="173"/>
                      <a:pt x="23" y="179"/>
                      <a:pt x="27" y="182"/>
                    </a:cubicBezTo>
                    <a:cubicBezTo>
                      <a:pt x="27" y="176"/>
                      <a:pt x="27" y="176"/>
                      <a:pt x="27" y="176"/>
                    </a:cubicBezTo>
                    <a:cubicBezTo>
                      <a:pt x="25" y="172"/>
                      <a:pt x="23" y="168"/>
                      <a:pt x="22" y="166"/>
                    </a:cubicBezTo>
                    <a:cubicBezTo>
                      <a:pt x="19" y="162"/>
                      <a:pt x="19" y="156"/>
                      <a:pt x="20" y="153"/>
                    </a:cubicBezTo>
                    <a:cubicBezTo>
                      <a:pt x="21" y="156"/>
                      <a:pt x="23" y="162"/>
                      <a:pt x="24" y="164"/>
                    </a:cubicBezTo>
                    <a:cubicBezTo>
                      <a:pt x="25" y="166"/>
                      <a:pt x="26" y="168"/>
                      <a:pt x="27" y="170"/>
                    </a:cubicBezTo>
                    <a:cubicBezTo>
                      <a:pt x="27" y="139"/>
                      <a:pt x="27" y="139"/>
                      <a:pt x="27" y="139"/>
                    </a:cubicBezTo>
                    <a:close/>
                    <a:moveTo>
                      <a:pt x="27" y="191"/>
                    </a:moveTo>
                    <a:cubicBezTo>
                      <a:pt x="27" y="221"/>
                      <a:pt x="27" y="221"/>
                      <a:pt x="27" y="221"/>
                    </a:cubicBezTo>
                    <a:cubicBezTo>
                      <a:pt x="17" y="206"/>
                      <a:pt x="21" y="188"/>
                      <a:pt x="21" y="188"/>
                    </a:cubicBezTo>
                    <a:cubicBezTo>
                      <a:pt x="22" y="187"/>
                      <a:pt x="22" y="187"/>
                      <a:pt x="22" y="187"/>
                    </a:cubicBezTo>
                    <a:cubicBezTo>
                      <a:pt x="23" y="187"/>
                      <a:pt x="23" y="187"/>
                      <a:pt x="23" y="187"/>
                    </a:cubicBezTo>
                    <a:cubicBezTo>
                      <a:pt x="23" y="188"/>
                      <a:pt x="25" y="189"/>
                      <a:pt x="27" y="191"/>
                    </a:cubicBez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Freeform 10">
                <a:extLst>
                  <a:ext uri="{FF2B5EF4-FFF2-40B4-BE49-F238E27FC236}">
                    <a16:creationId xmlns:a16="http://schemas.microsoft.com/office/drawing/2014/main" xmlns="" id="{CB9CA57F-C92B-4479-97C2-26AB34ABC10C}"/>
                  </a:ext>
                </a:extLst>
              </p:cNvPr>
              <p:cNvSpPr>
                <a:spLocks noEditPoints="1"/>
              </p:cNvSpPr>
              <p:nvPr/>
            </p:nvSpPr>
            <p:spPr bwMode="auto">
              <a:xfrm>
                <a:off x="5926138" y="2239963"/>
                <a:ext cx="1882775" cy="2632075"/>
              </a:xfrm>
              <a:custGeom>
                <a:avLst/>
                <a:gdLst>
                  <a:gd name="T0" fmla="*/ 217 w 244"/>
                  <a:gd name="T1" fmla="*/ 176 h 341"/>
                  <a:gd name="T2" fmla="*/ 232 w 244"/>
                  <a:gd name="T3" fmla="*/ 119 h 341"/>
                  <a:gd name="T4" fmla="*/ 217 w 244"/>
                  <a:gd name="T5" fmla="*/ 124 h 341"/>
                  <a:gd name="T6" fmla="*/ 222 w 244"/>
                  <a:gd name="T7" fmla="*/ 120 h 341"/>
                  <a:gd name="T8" fmla="*/ 217 w 244"/>
                  <a:gd name="T9" fmla="*/ 64 h 341"/>
                  <a:gd name="T10" fmla="*/ 215 w 244"/>
                  <a:gd name="T11" fmla="*/ 72 h 341"/>
                  <a:gd name="T12" fmla="*/ 217 w 244"/>
                  <a:gd name="T13" fmla="*/ 139 h 341"/>
                  <a:gd name="T14" fmla="*/ 211 w 244"/>
                  <a:gd name="T15" fmla="*/ 186 h 341"/>
                  <a:gd name="T16" fmla="*/ 209 w 244"/>
                  <a:gd name="T17" fmla="*/ 196 h 341"/>
                  <a:gd name="T18" fmla="*/ 210 w 244"/>
                  <a:gd name="T19" fmla="*/ 112 h 341"/>
                  <a:gd name="T20" fmla="*/ 209 w 244"/>
                  <a:gd name="T21" fmla="*/ 16 h 341"/>
                  <a:gd name="T22" fmla="*/ 209 w 244"/>
                  <a:gd name="T23" fmla="*/ 43 h 341"/>
                  <a:gd name="T24" fmla="*/ 207 w 244"/>
                  <a:gd name="T25" fmla="*/ 65 h 341"/>
                  <a:gd name="T26" fmla="*/ 209 w 244"/>
                  <a:gd name="T27" fmla="*/ 88 h 341"/>
                  <a:gd name="T28" fmla="*/ 209 w 244"/>
                  <a:gd name="T29" fmla="*/ 181 h 341"/>
                  <a:gd name="T30" fmla="*/ 207 w 244"/>
                  <a:gd name="T31" fmla="*/ 189 h 341"/>
                  <a:gd name="T32" fmla="*/ 209 w 244"/>
                  <a:gd name="T33" fmla="*/ 196 h 341"/>
                  <a:gd name="T34" fmla="*/ 207 w 244"/>
                  <a:gd name="T35" fmla="*/ 107 h 341"/>
                  <a:gd name="T36" fmla="*/ 206 w 244"/>
                  <a:gd name="T37" fmla="*/ 41 h 341"/>
                  <a:gd name="T38" fmla="*/ 207 w 244"/>
                  <a:gd name="T39" fmla="*/ 70 h 341"/>
                  <a:gd name="T40" fmla="*/ 207 w 244"/>
                  <a:gd name="T41" fmla="*/ 106 h 341"/>
                  <a:gd name="T42" fmla="*/ 195 w 244"/>
                  <a:gd name="T43" fmla="*/ 112 h 341"/>
                  <a:gd name="T44" fmla="*/ 195 w 244"/>
                  <a:gd name="T45" fmla="*/ 157 h 341"/>
                  <a:gd name="T46" fmla="*/ 207 w 244"/>
                  <a:gd name="T47" fmla="*/ 189 h 341"/>
                  <a:gd name="T48" fmla="*/ 195 w 244"/>
                  <a:gd name="T49" fmla="*/ 232 h 341"/>
                  <a:gd name="T50" fmla="*/ 207 w 244"/>
                  <a:gd name="T51" fmla="*/ 198 h 341"/>
                  <a:gd name="T52" fmla="*/ 202 w 244"/>
                  <a:gd name="T53" fmla="*/ 61 h 341"/>
                  <a:gd name="T54" fmla="*/ 189 w 244"/>
                  <a:gd name="T55" fmla="*/ 24 h 341"/>
                  <a:gd name="T56" fmla="*/ 178 w 244"/>
                  <a:gd name="T57" fmla="*/ 51 h 341"/>
                  <a:gd name="T58" fmla="*/ 195 w 244"/>
                  <a:gd name="T59" fmla="*/ 112 h 341"/>
                  <a:gd name="T60" fmla="*/ 192 w 244"/>
                  <a:gd name="T61" fmla="*/ 152 h 341"/>
                  <a:gd name="T62" fmla="*/ 195 w 244"/>
                  <a:gd name="T63" fmla="*/ 140 h 341"/>
                  <a:gd name="T64" fmla="*/ 195 w 244"/>
                  <a:gd name="T65" fmla="*/ 204 h 341"/>
                  <a:gd name="T66" fmla="*/ 178 w 244"/>
                  <a:gd name="T67" fmla="*/ 277 h 341"/>
                  <a:gd name="T68" fmla="*/ 180 w 244"/>
                  <a:gd name="T69" fmla="*/ 241 h 341"/>
                  <a:gd name="T70" fmla="*/ 178 w 244"/>
                  <a:gd name="T71" fmla="*/ 51 h 341"/>
                  <a:gd name="T72" fmla="*/ 178 w 244"/>
                  <a:gd name="T73" fmla="*/ 39 h 341"/>
                  <a:gd name="T74" fmla="*/ 178 w 244"/>
                  <a:gd name="T75" fmla="*/ 39 h 341"/>
                  <a:gd name="T76" fmla="*/ 178 w 244"/>
                  <a:gd name="T77" fmla="*/ 195 h 341"/>
                  <a:gd name="T78" fmla="*/ 160 w 244"/>
                  <a:gd name="T79" fmla="*/ 209 h 341"/>
                  <a:gd name="T80" fmla="*/ 178 w 244"/>
                  <a:gd name="T81" fmla="*/ 224 h 341"/>
                  <a:gd name="T82" fmla="*/ 178 w 244"/>
                  <a:gd name="T83" fmla="*/ 246 h 341"/>
                  <a:gd name="T84" fmla="*/ 125 w 244"/>
                  <a:gd name="T85" fmla="*/ 295 h 341"/>
                  <a:gd name="T86" fmla="*/ 125 w 244"/>
                  <a:gd name="T87" fmla="*/ 286 h 341"/>
                  <a:gd name="T88" fmla="*/ 128 w 244"/>
                  <a:gd name="T89" fmla="*/ 306 h 341"/>
                  <a:gd name="T90" fmla="*/ 125 w 244"/>
                  <a:gd name="T91" fmla="*/ 279 h 341"/>
                  <a:gd name="T92" fmla="*/ 146 w 244"/>
                  <a:gd name="T93" fmla="*/ 260 h 341"/>
                  <a:gd name="T94" fmla="*/ 76 w 244"/>
                  <a:gd name="T95" fmla="*/ 298 h 341"/>
                  <a:gd name="T96" fmla="*/ 118 w 244"/>
                  <a:gd name="T97" fmla="*/ 252 h 341"/>
                  <a:gd name="T98" fmla="*/ 119 w 244"/>
                  <a:gd name="T99" fmla="*/ 291 h 341"/>
                  <a:gd name="T100" fmla="*/ 125 w 244"/>
                  <a:gd name="T101" fmla="*/ 295 h 341"/>
                  <a:gd name="T102" fmla="*/ 93 w 244"/>
                  <a:gd name="T103" fmla="*/ 317 h 341"/>
                  <a:gd name="T104" fmla="*/ 125 w 244"/>
                  <a:gd name="T105" fmla="*/ 305 h 341"/>
                  <a:gd name="T106" fmla="*/ 64 w 244"/>
                  <a:gd name="T107" fmla="*/ 278 h 341"/>
                  <a:gd name="T108" fmla="*/ 76 w 244"/>
                  <a:gd name="T109" fmla="*/ 300 h 341"/>
                  <a:gd name="T110" fmla="*/ 57 w 244"/>
                  <a:gd name="T111" fmla="*/ 319 h 341"/>
                  <a:gd name="T112" fmla="*/ 57 w 244"/>
                  <a:gd name="T113" fmla="*/ 312 h 341"/>
                  <a:gd name="T114" fmla="*/ 57 w 244"/>
                  <a:gd name="T115" fmla="*/ 32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341">
                    <a:moveTo>
                      <a:pt x="217" y="221"/>
                    </a:moveTo>
                    <a:cubicBezTo>
                      <a:pt x="217" y="191"/>
                      <a:pt x="217" y="191"/>
                      <a:pt x="217" y="191"/>
                    </a:cubicBezTo>
                    <a:cubicBezTo>
                      <a:pt x="220" y="189"/>
                      <a:pt x="222" y="188"/>
                      <a:pt x="222" y="187"/>
                    </a:cubicBezTo>
                    <a:cubicBezTo>
                      <a:pt x="223" y="187"/>
                      <a:pt x="223" y="187"/>
                      <a:pt x="223" y="187"/>
                    </a:cubicBezTo>
                    <a:cubicBezTo>
                      <a:pt x="223" y="188"/>
                      <a:pt x="223" y="188"/>
                      <a:pt x="223" y="188"/>
                    </a:cubicBezTo>
                    <a:cubicBezTo>
                      <a:pt x="223" y="188"/>
                      <a:pt x="228" y="206"/>
                      <a:pt x="217" y="221"/>
                    </a:cubicBezTo>
                    <a:close/>
                    <a:moveTo>
                      <a:pt x="217" y="182"/>
                    </a:moveTo>
                    <a:cubicBezTo>
                      <a:pt x="217" y="176"/>
                      <a:pt x="217" y="176"/>
                      <a:pt x="217" y="176"/>
                    </a:cubicBezTo>
                    <a:cubicBezTo>
                      <a:pt x="220" y="172"/>
                      <a:pt x="222" y="168"/>
                      <a:pt x="223" y="166"/>
                    </a:cubicBezTo>
                    <a:cubicBezTo>
                      <a:pt x="225" y="162"/>
                      <a:pt x="226" y="156"/>
                      <a:pt x="225" y="153"/>
                    </a:cubicBezTo>
                    <a:cubicBezTo>
                      <a:pt x="224" y="156"/>
                      <a:pt x="222" y="162"/>
                      <a:pt x="221" y="164"/>
                    </a:cubicBezTo>
                    <a:cubicBezTo>
                      <a:pt x="220" y="166"/>
                      <a:pt x="219" y="168"/>
                      <a:pt x="217" y="170"/>
                    </a:cubicBezTo>
                    <a:cubicBezTo>
                      <a:pt x="217" y="139"/>
                      <a:pt x="217" y="139"/>
                      <a:pt x="217" y="139"/>
                    </a:cubicBezTo>
                    <a:cubicBezTo>
                      <a:pt x="218" y="138"/>
                      <a:pt x="218" y="138"/>
                      <a:pt x="218" y="138"/>
                    </a:cubicBezTo>
                    <a:cubicBezTo>
                      <a:pt x="219" y="136"/>
                      <a:pt x="221" y="135"/>
                      <a:pt x="222" y="134"/>
                    </a:cubicBezTo>
                    <a:cubicBezTo>
                      <a:pt x="225" y="130"/>
                      <a:pt x="232" y="119"/>
                      <a:pt x="232" y="119"/>
                    </a:cubicBezTo>
                    <a:cubicBezTo>
                      <a:pt x="233" y="118"/>
                      <a:pt x="233" y="118"/>
                      <a:pt x="233" y="118"/>
                    </a:cubicBezTo>
                    <a:cubicBezTo>
                      <a:pt x="234" y="119"/>
                      <a:pt x="234" y="119"/>
                      <a:pt x="234" y="119"/>
                    </a:cubicBezTo>
                    <a:cubicBezTo>
                      <a:pt x="234" y="120"/>
                      <a:pt x="244" y="136"/>
                      <a:pt x="237" y="154"/>
                    </a:cubicBezTo>
                    <a:cubicBezTo>
                      <a:pt x="236" y="157"/>
                      <a:pt x="235" y="160"/>
                      <a:pt x="233" y="162"/>
                    </a:cubicBezTo>
                    <a:cubicBezTo>
                      <a:pt x="228" y="173"/>
                      <a:pt x="221" y="179"/>
                      <a:pt x="217" y="182"/>
                    </a:cubicBezTo>
                    <a:close/>
                    <a:moveTo>
                      <a:pt x="217" y="132"/>
                    </a:moveTo>
                    <a:cubicBezTo>
                      <a:pt x="219" y="127"/>
                      <a:pt x="220" y="118"/>
                      <a:pt x="220" y="118"/>
                    </a:cubicBezTo>
                    <a:cubicBezTo>
                      <a:pt x="217" y="124"/>
                      <a:pt x="217" y="124"/>
                      <a:pt x="217" y="124"/>
                    </a:cubicBezTo>
                    <a:cubicBezTo>
                      <a:pt x="217" y="132"/>
                      <a:pt x="217" y="132"/>
                      <a:pt x="217" y="132"/>
                    </a:cubicBezTo>
                    <a:close/>
                    <a:moveTo>
                      <a:pt x="217" y="119"/>
                    </a:moveTo>
                    <a:cubicBezTo>
                      <a:pt x="218" y="119"/>
                      <a:pt x="218" y="119"/>
                      <a:pt x="218" y="119"/>
                    </a:cubicBezTo>
                    <a:cubicBezTo>
                      <a:pt x="218" y="118"/>
                      <a:pt x="218" y="118"/>
                      <a:pt x="218" y="118"/>
                    </a:cubicBezTo>
                    <a:cubicBezTo>
                      <a:pt x="219" y="118"/>
                      <a:pt x="223" y="107"/>
                      <a:pt x="224" y="99"/>
                    </a:cubicBezTo>
                    <a:cubicBezTo>
                      <a:pt x="224" y="97"/>
                      <a:pt x="224" y="91"/>
                      <a:pt x="224" y="88"/>
                    </a:cubicBezTo>
                    <a:cubicBezTo>
                      <a:pt x="226" y="90"/>
                      <a:pt x="227" y="95"/>
                      <a:pt x="227" y="100"/>
                    </a:cubicBezTo>
                    <a:cubicBezTo>
                      <a:pt x="226" y="106"/>
                      <a:pt x="222" y="120"/>
                      <a:pt x="222" y="120"/>
                    </a:cubicBezTo>
                    <a:cubicBezTo>
                      <a:pt x="222" y="123"/>
                      <a:pt x="222" y="123"/>
                      <a:pt x="222" y="123"/>
                    </a:cubicBezTo>
                    <a:cubicBezTo>
                      <a:pt x="224" y="120"/>
                      <a:pt x="224" y="120"/>
                      <a:pt x="224" y="120"/>
                    </a:cubicBezTo>
                    <a:cubicBezTo>
                      <a:pt x="224" y="120"/>
                      <a:pt x="232" y="111"/>
                      <a:pt x="235" y="93"/>
                    </a:cubicBezTo>
                    <a:cubicBezTo>
                      <a:pt x="235" y="90"/>
                      <a:pt x="236" y="87"/>
                      <a:pt x="236" y="84"/>
                    </a:cubicBezTo>
                    <a:cubicBezTo>
                      <a:pt x="237" y="65"/>
                      <a:pt x="222" y="54"/>
                      <a:pt x="222" y="54"/>
                    </a:cubicBezTo>
                    <a:cubicBezTo>
                      <a:pt x="221" y="53"/>
                      <a:pt x="221" y="53"/>
                      <a:pt x="221" y="53"/>
                    </a:cubicBezTo>
                    <a:cubicBezTo>
                      <a:pt x="220" y="54"/>
                      <a:pt x="220" y="54"/>
                      <a:pt x="220" y="54"/>
                    </a:cubicBezTo>
                    <a:cubicBezTo>
                      <a:pt x="220" y="54"/>
                      <a:pt x="219" y="59"/>
                      <a:pt x="217" y="64"/>
                    </a:cubicBezTo>
                    <a:lnTo>
                      <a:pt x="217" y="119"/>
                    </a:lnTo>
                    <a:close/>
                    <a:moveTo>
                      <a:pt x="217" y="64"/>
                    </a:moveTo>
                    <a:cubicBezTo>
                      <a:pt x="217" y="119"/>
                      <a:pt x="217" y="119"/>
                      <a:pt x="217" y="119"/>
                    </a:cubicBezTo>
                    <a:cubicBezTo>
                      <a:pt x="217" y="118"/>
                      <a:pt x="217" y="118"/>
                      <a:pt x="217" y="118"/>
                    </a:cubicBezTo>
                    <a:cubicBezTo>
                      <a:pt x="217" y="118"/>
                      <a:pt x="211" y="114"/>
                      <a:pt x="209" y="105"/>
                    </a:cubicBezTo>
                    <a:cubicBezTo>
                      <a:pt x="209" y="88"/>
                      <a:pt x="209" y="88"/>
                      <a:pt x="209" y="88"/>
                    </a:cubicBezTo>
                    <a:cubicBezTo>
                      <a:pt x="210" y="83"/>
                      <a:pt x="212" y="79"/>
                      <a:pt x="213" y="76"/>
                    </a:cubicBezTo>
                    <a:cubicBezTo>
                      <a:pt x="214" y="75"/>
                      <a:pt x="215" y="73"/>
                      <a:pt x="215" y="72"/>
                    </a:cubicBezTo>
                    <a:cubicBezTo>
                      <a:pt x="216" y="70"/>
                      <a:pt x="216" y="67"/>
                      <a:pt x="217" y="64"/>
                    </a:cubicBezTo>
                    <a:close/>
                    <a:moveTo>
                      <a:pt x="217" y="124"/>
                    </a:moveTo>
                    <a:cubicBezTo>
                      <a:pt x="217" y="132"/>
                      <a:pt x="217" y="132"/>
                      <a:pt x="217" y="132"/>
                    </a:cubicBezTo>
                    <a:cubicBezTo>
                      <a:pt x="217" y="133"/>
                      <a:pt x="216" y="135"/>
                      <a:pt x="216" y="135"/>
                    </a:cubicBezTo>
                    <a:cubicBezTo>
                      <a:pt x="214" y="135"/>
                      <a:pt x="216" y="129"/>
                      <a:pt x="214" y="119"/>
                    </a:cubicBezTo>
                    <a:cubicBezTo>
                      <a:pt x="217" y="124"/>
                      <a:pt x="217" y="124"/>
                      <a:pt x="217" y="124"/>
                    </a:cubicBezTo>
                    <a:cubicBezTo>
                      <a:pt x="217" y="124"/>
                      <a:pt x="217" y="124"/>
                      <a:pt x="217" y="124"/>
                    </a:cubicBezTo>
                    <a:close/>
                    <a:moveTo>
                      <a:pt x="217" y="139"/>
                    </a:moveTo>
                    <a:cubicBezTo>
                      <a:pt x="217" y="170"/>
                      <a:pt x="217" y="170"/>
                      <a:pt x="217" y="170"/>
                    </a:cubicBezTo>
                    <a:cubicBezTo>
                      <a:pt x="214" y="175"/>
                      <a:pt x="210" y="180"/>
                      <a:pt x="209" y="180"/>
                    </a:cubicBezTo>
                    <a:cubicBezTo>
                      <a:pt x="209" y="180"/>
                      <a:pt x="209" y="180"/>
                      <a:pt x="209" y="180"/>
                    </a:cubicBezTo>
                    <a:cubicBezTo>
                      <a:pt x="209" y="150"/>
                      <a:pt x="209" y="150"/>
                      <a:pt x="209" y="150"/>
                    </a:cubicBezTo>
                    <a:cubicBezTo>
                      <a:pt x="212" y="145"/>
                      <a:pt x="215" y="141"/>
                      <a:pt x="217" y="139"/>
                    </a:cubicBezTo>
                    <a:close/>
                    <a:moveTo>
                      <a:pt x="217" y="176"/>
                    </a:moveTo>
                    <a:cubicBezTo>
                      <a:pt x="215" y="180"/>
                      <a:pt x="213" y="183"/>
                      <a:pt x="213" y="183"/>
                    </a:cubicBezTo>
                    <a:cubicBezTo>
                      <a:pt x="211" y="186"/>
                      <a:pt x="211" y="186"/>
                      <a:pt x="211" y="186"/>
                    </a:cubicBezTo>
                    <a:cubicBezTo>
                      <a:pt x="214" y="184"/>
                      <a:pt x="214" y="184"/>
                      <a:pt x="214" y="184"/>
                    </a:cubicBezTo>
                    <a:cubicBezTo>
                      <a:pt x="214" y="184"/>
                      <a:pt x="215" y="184"/>
                      <a:pt x="217" y="182"/>
                    </a:cubicBezTo>
                    <a:cubicBezTo>
                      <a:pt x="217" y="176"/>
                      <a:pt x="217" y="176"/>
                      <a:pt x="217" y="176"/>
                    </a:cubicBezTo>
                    <a:close/>
                    <a:moveTo>
                      <a:pt x="217" y="191"/>
                    </a:moveTo>
                    <a:cubicBezTo>
                      <a:pt x="217" y="221"/>
                      <a:pt x="217" y="221"/>
                      <a:pt x="217" y="221"/>
                    </a:cubicBezTo>
                    <a:cubicBezTo>
                      <a:pt x="217" y="222"/>
                      <a:pt x="216" y="223"/>
                      <a:pt x="215" y="224"/>
                    </a:cubicBezTo>
                    <a:cubicBezTo>
                      <a:pt x="213" y="227"/>
                      <a:pt x="211" y="229"/>
                      <a:pt x="209" y="231"/>
                    </a:cubicBezTo>
                    <a:cubicBezTo>
                      <a:pt x="209" y="196"/>
                      <a:pt x="209" y="196"/>
                      <a:pt x="209" y="196"/>
                    </a:cubicBezTo>
                    <a:cubicBezTo>
                      <a:pt x="212" y="195"/>
                      <a:pt x="215" y="192"/>
                      <a:pt x="217" y="191"/>
                    </a:cubicBezTo>
                    <a:close/>
                    <a:moveTo>
                      <a:pt x="209" y="185"/>
                    </a:moveTo>
                    <a:cubicBezTo>
                      <a:pt x="209" y="183"/>
                      <a:pt x="209" y="183"/>
                      <a:pt x="209" y="183"/>
                    </a:cubicBezTo>
                    <a:cubicBezTo>
                      <a:pt x="211" y="181"/>
                      <a:pt x="211" y="181"/>
                      <a:pt x="211" y="181"/>
                    </a:cubicBezTo>
                    <a:cubicBezTo>
                      <a:pt x="211" y="181"/>
                      <a:pt x="210" y="183"/>
                      <a:pt x="209" y="185"/>
                    </a:cubicBezTo>
                    <a:close/>
                    <a:moveTo>
                      <a:pt x="209" y="117"/>
                    </a:moveTo>
                    <a:cubicBezTo>
                      <a:pt x="210" y="117"/>
                      <a:pt x="212" y="117"/>
                      <a:pt x="213" y="117"/>
                    </a:cubicBezTo>
                    <a:cubicBezTo>
                      <a:pt x="212" y="116"/>
                      <a:pt x="211" y="114"/>
                      <a:pt x="210" y="112"/>
                    </a:cubicBezTo>
                    <a:cubicBezTo>
                      <a:pt x="209" y="112"/>
                      <a:pt x="209" y="112"/>
                      <a:pt x="209" y="112"/>
                    </a:cubicBezTo>
                    <a:cubicBezTo>
                      <a:pt x="209" y="117"/>
                      <a:pt x="209" y="117"/>
                      <a:pt x="209" y="117"/>
                    </a:cubicBezTo>
                    <a:close/>
                    <a:moveTo>
                      <a:pt x="209" y="76"/>
                    </a:moveTo>
                    <a:cubicBezTo>
                      <a:pt x="209" y="76"/>
                      <a:pt x="209" y="76"/>
                      <a:pt x="210" y="76"/>
                    </a:cubicBezTo>
                    <a:cubicBezTo>
                      <a:pt x="211" y="75"/>
                      <a:pt x="210" y="66"/>
                      <a:pt x="209" y="62"/>
                    </a:cubicBezTo>
                    <a:cubicBezTo>
                      <a:pt x="209" y="76"/>
                      <a:pt x="209" y="76"/>
                      <a:pt x="209" y="76"/>
                    </a:cubicBezTo>
                    <a:close/>
                    <a:moveTo>
                      <a:pt x="209" y="43"/>
                    </a:moveTo>
                    <a:cubicBezTo>
                      <a:pt x="209" y="16"/>
                      <a:pt x="209" y="16"/>
                      <a:pt x="209" y="16"/>
                    </a:cubicBezTo>
                    <a:cubicBezTo>
                      <a:pt x="210" y="18"/>
                      <a:pt x="211" y="20"/>
                      <a:pt x="212" y="23"/>
                    </a:cubicBezTo>
                    <a:cubicBezTo>
                      <a:pt x="213" y="26"/>
                      <a:pt x="213" y="29"/>
                      <a:pt x="214" y="32"/>
                    </a:cubicBezTo>
                    <a:cubicBezTo>
                      <a:pt x="217" y="48"/>
                      <a:pt x="213" y="60"/>
                      <a:pt x="212" y="60"/>
                    </a:cubicBezTo>
                    <a:cubicBezTo>
                      <a:pt x="211" y="63"/>
                      <a:pt x="211" y="63"/>
                      <a:pt x="211" y="63"/>
                    </a:cubicBezTo>
                    <a:cubicBezTo>
                      <a:pt x="211" y="60"/>
                      <a:pt x="211" y="60"/>
                      <a:pt x="211" y="60"/>
                    </a:cubicBezTo>
                    <a:cubicBezTo>
                      <a:pt x="211" y="60"/>
                      <a:pt x="210" y="50"/>
                      <a:pt x="209" y="43"/>
                    </a:cubicBezTo>
                    <a:close/>
                    <a:moveTo>
                      <a:pt x="209" y="16"/>
                    </a:moveTo>
                    <a:cubicBezTo>
                      <a:pt x="209" y="43"/>
                      <a:pt x="209" y="43"/>
                      <a:pt x="209" y="43"/>
                    </a:cubicBezTo>
                    <a:cubicBezTo>
                      <a:pt x="209" y="42"/>
                      <a:pt x="209" y="41"/>
                      <a:pt x="209" y="41"/>
                    </a:cubicBezTo>
                    <a:cubicBezTo>
                      <a:pt x="208" y="39"/>
                      <a:pt x="208" y="37"/>
                      <a:pt x="207" y="36"/>
                    </a:cubicBezTo>
                    <a:cubicBezTo>
                      <a:pt x="207" y="13"/>
                      <a:pt x="207" y="13"/>
                      <a:pt x="207" y="13"/>
                    </a:cubicBezTo>
                    <a:cubicBezTo>
                      <a:pt x="208" y="14"/>
                      <a:pt x="208" y="15"/>
                      <a:pt x="209" y="16"/>
                    </a:cubicBezTo>
                    <a:close/>
                    <a:moveTo>
                      <a:pt x="209" y="62"/>
                    </a:moveTo>
                    <a:cubicBezTo>
                      <a:pt x="209" y="76"/>
                      <a:pt x="209" y="76"/>
                      <a:pt x="209" y="76"/>
                    </a:cubicBezTo>
                    <a:cubicBezTo>
                      <a:pt x="208" y="76"/>
                      <a:pt x="208" y="73"/>
                      <a:pt x="207" y="70"/>
                    </a:cubicBezTo>
                    <a:cubicBezTo>
                      <a:pt x="207" y="65"/>
                      <a:pt x="207" y="65"/>
                      <a:pt x="207" y="65"/>
                    </a:cubicBezTo>
                    <a:cubicBezTo>
                      <a:pt x="207" y="66"/>
                      <a:pt x="207" y="66"/>
                      <a:pt x="207" y="66"/>
                    </a:cubicBezTo>
                    <a:cubicBezTo>
                      <a:pt x="209" y="59"/>
                      <a:pt x="209" y="59"/>
                      <a:pt x="209" y="59"/>
                    </a:cubicBezTo>
                    <a:cubicBezTo>
                      <a:pt x="209" y="59"/>
                      <a:pt x="209" y="61"/>
                      <a:pt x="209" y="62"/>
                    </a:cubicBezTo>
                    <a:close/>
                    <a:moveTo>
                      <a:pt x="209" y="88"/>
                    </a:moveTo>
                    <a:cubicBezTo>
                      <a:pt x="209" y="105"/>
                      <a:pt x="209" y="105"/>
                      <a:pt x="209" y="105"/>
                    </a:cubicBezTo>
                    <a:cubicBezTo>
                      <a:pt x="208" y="102"/>
                      <a:pt x="208" y="99"/>
                      <a:pt x="208" y="96"/>
                    </a:cubicBezTo>
                    <a:cubicBezTo>
                      <a:pt x="208" y="94"/>
                      <a:pt x="208" y="92"/>
                      <a:pt x="209" y="91"/>
                    </a:cubicBezTo>
                    <a:cubicBezTo>
                      <a:pt x="209" y="90"/>
                      <a:pt x="209" y="89"/>
                      <a:pt x="209" y="88"/>
                    </a:cubicBezTo>
                    <a:close/>
                    <a:moveTo>
                      <a:pt x="209" y="112"/>
                    </a:moveTo>
                    <a:cubicBezTo>
                      <a:pt x="209" y="117"/>
                      <a:pt x="209" y="117"/>
                      <a:pt x="209" y="117"/>
                    </a:cubicBezTo>
                    <a:cubicBezTo>
                      <a:pt x="208" y="116"/>
                      <a:pt x="208" y="116"/>
                      <a:pt x="207" y="116"/>
                    </a:cubicBezTo>
                    <a:cubicBezTo>
                      <a:pt x="207" y="111"/>
                      <a:pt x="207" y="111"/>
                      <a:pt x="207" y="111"/>
                    </a:cubicBezTo>
                    <a:cubicBezTo>
                      <a:pt x="208" y="111"/>
                      <a:pt x="208" y="112"/>
                      <a:pt x="209" y="112"/>
                    </a:cubicBezTo>
                    <a:close/>
                    <a:moveTo>
                      <a:pt x="209" y="150"/>
                    </a:moveTo>
                    <a:cubicBezTo>
                      <a:pt x="209" y="180"/>
                      <a:pt x="209" y="180"/>
                      <a:pt x="209" y="180"/>
                    </a:cubicBezTo>
                    <a:cubicBezTo>
                      <a:pt x="209" y="181"/>
                      <a:pt x="209" y="181"/>
                      <a:pt x="209" y="181"/>
                    </a:cubicBezTo>
                    <a:cubicBezTo>
                      <a:pt x="208" y="180"/>
                      <a:pt x="208" y="180"/>
                      <a:pt x="208" y="180"/>
                    </a:cubicBezTo>
                    <a:cubicBezTo>
                      <a:pt x="208" y="180"/>
                      <a:pt x="207" y="179"/>
                      <a:pt x="207" y="178"/>
                    </a:cubicBezTo>
                    <a:cubicBezTo>
                      <a:pt x="207" y="155"/>
                      <a:pt x="207" y="155"/>
                      <a:pt x="207" y="155"/>
                    </a:cubicBezTo>
                    <a:cubicBezTo>
                      <a:pt x="207" y="153"/>
                      <a:pt x="208" y="151"/>
                      <a:pt x="209" y="150"/>
                    </a:cubicBezTo>
                    <a:cubicBezTo>
                      <a:pt x="209" y="150"/>
                      <a:pt x="209" y="150"/>
                      <a:pt x="209" y="150"/>
                    </a:cubicBezTo>
                    <a:close/>
                    <a:moveTo>
                      <a:pt x="209" y="183"/>
                    </a:moveTo>
                    <a:cubicBezTo>
                      <a:pt x="209" y="185"/>
                      <a:pt x="209" y="185"/>
                      <a:pt x="209" y="185"/>
                    </a:cubicBezTo>
                    <a:cubicBezTo>
                      <a:pt x="208" y="186"/>
                      <a:pt x="208" y="188"/>
                      <a:pt x="207" y="189"/>
                    </a:cubicBezTo>
                    <a:cubicBezTo>
                      <a:pt x="207" y="185"/>
                      <a:pt x="207" y="185"/>
                      <a:pt x="207" y="185"/>
                    </a:cubicBezTo>
                    <a:cubicBezTo>
                      <a:pt x="209" y="183"/>
                      <a:pt x="209" y="183"/>
                      <a:pt x="209" y="183"/>
                    </a:cubicBezTo>
                    <a:close/>
                    <a:moveTo>
                      <a:pt x="209" y="196"/>
                    </a:moveTo>
                    <a:cubicBezTo>
                      <a:pt x="209" y="231"/>
                      <a:pt x="209" y="231"/>
                      <a:pt x="209" y="231"/>
                    </a:cubicBezTo>
                    <a:cubicBezTo>
                      <a:pt x="209" y="231"/>
                      <a:pt x="209" y="231"/>
                      <a:pt x="209" y="231"/>
                    </a:cubicBezTo>
                    <a:cubicBezTo>
                      <a:pt x="208" y="232"/>
                      <a:pt x="207" y="232"/>
                      <a:pt x="207" y="233"/>
                    </a:cubicBezTo>
                    <a:cubicBezTo>
                      <a:pt x="207" y="198"/>
                      <a:pt x="207" y="198"/>
                      <a:pt x="207" y="198"/>
                    </a:cubicBezTo>
                    <a:cubicBezTo>
                      <a:pt x="207" y="197"/>
                      <a:pt x="208" y="197"/>
                      <a:pt x="209" y="196"/>
                    </a:cubicBezTo>
                    <a:close/>
                    <a:moveTo>
                      <a:pt x="207" y="150"/>
                    </a:moveTo>
                    <a:cubicBezTo>
                      <a:pt x="207" y="147"/>
                      <a:pt x="207" y="147"/>
                      <a:pt x="207" y="147"/>
                    </a:cubicBezTo>
                    <a:cubicBezTo>
                      <a:pt x="207" y="147"/>
                      <a:pt x="207" y="148"/>
                      <a:pt x="208" y="148"/>
                    </a:cubicBezTo>
                    <a:cubicBezTo>
                      <a:pt x="208" y="148"/>
                      <a:pt x="207" y="149"/>
                      <a:pt x="207" y="149"/>
                    </a:cubicBezTo>
                    <a:cubicBezTo>
                      <a:pt x="207" y="150"/>
                      <a:pt x="207" y="150"/>
                      <a:pt x="207" y="150"/>
                    </a:cubicBezTo>
                    <a:close/>
                    <a:moveTo>
                      <a:pt x="207" y="106"/>
                    </a:moveTo>
                    <a:cubicBezTo>
                      <a:pt x="207" y="104"/>
                      <a:pt x="207" y="104"/>
                      <a:pt x="207" y="104"/>
                    </a:cubicBezTo>
                    <a:cubicBezTo>
                      <a:pt x="207" y="105"/>
                      <a:pt x="207" y="106"/>
                      <a:pt x="207" y="107"/>
                    </a:cubicBezTo>
                    <a:cubicBezTo>
                      <a:pt x="207" y="107"/>
                      <a:pt x="207" y="107"/>
                      <a:pt x="207" y="106"/>
                    </a:cubicBezTo>
                    <a:close/>
                    <a:moveTo>
                      <a:pt x="207" y="89"/>
                    </a:moveTo>
                    <a:cubicBezTo>
                      <a:pt x="207" y="89"/>
                      <a:pt x="207" y="89"/>
                      <a:pt x="207" y="89"/>
                    </a:cubicBezTo>
                    <a:cubicBezTo>
                      <a:pt x="207" y="89"/>
                      <a:pt x="207" y="89"/>
                      <a:pt x="207" y="89"/>
                    </a:cubicBezTo>
                    <a:close/>
                    <a:moveTo>
                      <a:pt x="207" y="13"/>
                    </a:moveTo>
                    <a:cubicBezTo>
                      <a:pt x="207" y="36"/>
                      <a:pt x="207" y="36"/>
                      <a:pt x="207" y="36"/>
                    </a:cubicBezTo>
                    <a:cubicBezTo>
                      <a:pt x="205" y="33"/>
                      <a:pt x="204" y="31"/>
                      <a:pt x="202" y="31"/>
                    </a:cubicBezTo>
                    <a:cubicBezTo>
                      <a:pt x="204" y="33"/>
                      <a:pt x="205" y="38"/>
                      <a:pt x="206" y="41"/>
                    </a:cubicBezTo>
                    <a:cubicBezTo>
                      <a:pt x="207" y="48"/>
                      <a:pt x="207" y="59"/>
                      <a:pt x="207" y="60"/>
                    </a:cubicBezTo>
                    <a:cubicBezTo>
                      <a:pt x="207" y="61"/>
                      <a:pt x="207" y="61"/>
                      <a:pt x="207" y="61"/>
                    </a:cubicBezTo>
                    <a:cubicBezTo>
                      <a:pt x="206" y="61"/>
                      <a:pt x="206" y="61"/>
                      <a:pt x="206" y="61"/>
                    </a:cubicBezTo>
                    <a:cubicBezTo>
                      <a:pt x="205" y="61"/>
                      <a:pt x="200" y="59"/>
                      <a:pt x="195" y="53"/>
                    </a:cubicBezTo>
                    <a:cubicBezTo>
                      <a:pt x="195" y="3"/>
                      <a:pt x="195" y="3"/>
                      <a:pt x="195" y="3"/>
                    </a:cubicBezTo>
                    <a:cubicBezTo>
                      <a:pt x="199" y="5"/>
                      <a:pt x="203" y="8"/>
                      <a:pt x="207" y="13"/>
                    </a:cubicBezTo>
                    <a:close/>
                    <a:moveTo>
                      <a:pt x="207" y="65"/>
                    </a:moveTo>
                    <a:cubicBezTo>
                      <a:pt x="207" y="70"/>
                      <a:pt x="207" y="70"/>
                      <a:pt x="207" y="70"/>
                    </a:cubicBezTo>
                    <a:cubicBezTo>
                      <a:pt x="206" y="67"/>
                      <a:pt x="205" y="65"/>
                      <a:pt x="203" y="62"/>
                    </a:cubicBezTo>
                    <a:cubicBezTo>
                      <a:pt x="207" y="65"/>
                      <a:pt x="207" y="65"/>
                      <a:pt x="207" y="65"/>
                    </a:cubicBezTo>
                    <a:close/>
                    <a:moveTo>
                      <a:pt x="207" y="89"/>
                    </a:moveTo>
                    <a:cubicBezTo>
                      <a:pt x="207" y="89"/>
                      <a:pt x="207" y="89"/>
                      <a:pt x="207" y="89"/>
                    </a:cubicBezTo>
                    <a:cubicBezTo>
                      <a:pt x="207" y="90"/>
                      <a:pt x="207" y="90"/>
                      <a:pt x="206" y="90"/>
                    </a:cubicBezTo>
                    <a:cubicBezTo>
                      <a:pt x="206" y="92"/>
                      <a:pt x="206" y="94"/>
                      <a:pt x="206" y="96"/>
                    </a:cubicBezTo>
                    <a:cubicBezTo>
                      <a:pt x="206" y="99"/>
                      <a:pt x="206" y="102"/>
                      <a:pt x="207" y="104"/>
                    </a:cubicBezTo>
                    <a:cubicBezTo>
                      <a:pt x="207" y="106"/>
                      <a:pt x="207" y="106"/>
                      <a:pt x="207" y="106"/>
                    </a:cubicBezTo>
                    <a:cubicBezTo>
                      <a:pt x="206" y="106"/>
                      <a:pt x="206" y="106"/>
                      <a:pt x="206" y="106"/>
                    </a:cubicBezTo>
                    <a:cubicBezTo>
                      <a:pt x="203" y="105"/>
                      <a:pt x="198" y="101"/>
                      <a:pt x="195" y="100"/>
                    </a:cubicBezTo>
                    <a:cubicBezTo>
                      <a:pt x="195" y="87"/>
                      <a:pt x="195" y="87"/>
                      <a:pt x="195" y="87"/>
                    </a:cubicBezTo>
                    <a:cubicBezTo>
                      <a:pt x="198" y="87"/>
                      <a:pt x="202" y="88"/>
                      <a:pt x="207" y="89"/>
                    </a:cubicBezTo>
                    <a:close/>
                    <a:moveTo>
                      <a:pt x="207" y="111"/>
                    </a:moveTo>
                    <a:cubicBezTo>
                      <a:pt x="206" y="110"/>
                      <a:pt x="205" y="110"/>
                      <a:pt x="204" y="109"/>
                    </a:cubicBezTo>
                    <a:cubicBezTo>
                      <a:pt x="200" y="107"/>
                      <a:pt x="197" y="103"/>
                      <a:pt x="195" y="101"/>
                    </a:cubicBezTo>
                    <a:cubicBezTo>
                      <a:pt x="195" y="112"/>
                      <a:pt x="195" y="112"/>
                      <a:pt x="195" y="112"/>
                    </a:cubicBezTo>
                    <a:cubicBezTo>
                      <a:pt x="199" y="114"/>
                      <a:pt x="203" y="115"/>
                      <a:pt x="207" y="116"/>
                    </a:cubicBezTo>
                    <a:cubicBezTo>
                      <a:pt x="207" y="111"/>
                      <a:pt x="207" y="111"/>
                      <a:pt x="207" y="111"/>
                    </a:cubicBezTo>
                    <a:close/>
                    <a:moveTo>
                      <a:pt x="207" y="147"/>
                    </a:moveTo>
                    <a:cubicBezTo>
                      <a:pt x="207" y="150"/>
                      <a:pt x="207" y="150"/>
                      <a:pt x="207" y="150"/>
                    </a:cubicBezTo>
                    <a:cubicBezTo>
                      <a:pt x="206" y="151"/>
                      <a:pt x="205" y="153"/>
                      <a:pt x="205" y="154"/>
                    </a:cubicBezTo>
                    <a:cubicBezTo>
                      <a:pt x="203" y="158"/>
                      <a:pt x="202" y="162"/>
                      <a:pt x="202" y="165"/>
                    </a:cubicBezTo>
                    <a:cubicBezTo>
                      <a:pt x="202" y="165"/>
                      <a:pt x="202" y="165"/>
                      <a:pt x="202" y="164"/>
                    </a:cubicBezTo>
                    <a:cubicBezTo>
                      <a:pt x="200" y="162"/>
                      <a:pt x="197" y="159"/>
                      <a:pt x="195" y="157"/>
                    </a:cubicBezTo>
                    <a:cubicBezTo>
                      <a:pt x="195" y="140"/>
                      <a:pt x="195" y="140"/>
                      <a:pt x="195" y="140"/>
                    </a:cubicBezTo>
                    <a:cubicBezTo>
                      <a:pt x="198" y="142"/>
                      <a:pt x="202" y="144"/>
                      <a:pt x="207" y="147"/>
                    </a:cubicBezTo>
                    <a:close/>
                    <a:moveTo>
                      <a:pt x="207" y="155"/>
                    </a:moveTo>
                    <a:cubicBezTo>
                      <a:pt x="207" y="155"/>
                      <a:pt x="207" y="155"/>
                      <a:pt x="207" y="155"/>
                    </a:cubicBezTo>
                    <a:cubicBezTo>
                      <a:pt x="203" y="165"/>
                      <a:pt x="205" y="173"/>
                      <a:pt x="207" y="178"/>
                    </a:cubicBezTo>
                    <a:cubicBezTo>
                      <a:pt x="207" y="155"/>
                      <a:pt x="207" y="155"/>
                      <a:pt x="207" y="155"/>
                    </a:cubicBezTo>
                    <a:close/>
                    <a:moveTo>
                      <a:pt x="207" y="185"/>
                    </a:moveTo>
                    <a:cubicBezTo>
                      <a:pt x="207" y="189"/>
                      <a:pt x="207" y="189"/>
                      <a:pt x="207" y="189"/>
                    </a:cubicBezTo>
                    <a:cubicBezTo>
                      <a:pt x="205" y="193"/>
                      <a:pt x="202" y="196"/>
                      <a:pt x="201" y="196"/>
                    </a:cubicBezTo>
                    <a:cubicBezTo>
                      <a:pt x="199" y="195"/>
                      <a:pt x="204" y="190"/>
                      <a:pt x="205" y="180"/>
                    </a:cubicBezTo>
                    <a:cubicBezTo>
                      <a:pt x="206" y="186"/>
                      <a:pt x="206" y="186"/>
                      <a:pt x="206" y="186"/>
                    </a:cubicBezTo>
                    <a:cubicBezTo>
                      <a:pt x="207" y="185"/>
                      <a:pt x="207" y="185"/>
                      <a:pt x="207" y="185"/>
                    </a:cubicBezTo>
                    <a:close/>
                    <a:moveTo>
                      <a:pt x="207" y="198"/>
                    </a:moveTo>
                    <a:cubicBezTo>
                      <a:pt x="207" y="233"/>
                      <a:pt x="207" y="233"/>
                      <a:pt x="207" y="233"/>
                    </a:cubicBezTo>
                    <a:cubicBezTo>
                      <a:pt x="203" y="236"/>
                      <a:pt x="199" y="239"/>
                      <a:pt x="195" y="240"/>
                    </a:cubicBezTo>
                    <a:cubicBezTo>
                      <a:pt x="195" y="232"/>
                      <a:pt x="195" y="232"/>
                      <a:pt x="195" y="232"/>
                    </a:cubicBezTo>
                    <a:cubicBezTo>
                      <a:pt x="196" y="232"/>
                      <a:pt x="197" y="231"/>
                      <a:pt x="197" y="231"/>
                    </a:cubicBezTo>
                    <a:cubicBezTo>
                      <a:pt x="201" y="227"/>
                      <a:pt x="203" y="221"/>
                      <a:pt x="203" y="218"/>
                    </a:cubicBezTo>
                    <a:cubicBezTo>
                      <a:pt x="201" y="221"/>
                      <a:pt x="198" y="226"/>
                      <a:pt x="195" y="228"/>
                    </a:cubicBezTo>
                    <a:cubicBezTo>
                      <a:pt x="195" y="228"/>
                      <a:pt x="195" y="228"/>
                      <a:pt x="195" y="228"/>
                    </a:cubicBezTo>
                    <a:cubicBezTo>
                      <a:pt x="195" y="204"/>
                      <a:pt x="195" y="204"/>
                      <a:pt x="195" y="204"/>
                    </a:cubicBezTo>
                    <a:cubicBezTo>
                      <a:pt x="198" y="203"/>
                      <a:pt x="200" y="201"/>
                      <a:pt x="202" y="200"/>
                    </a:cubicBezTo>
                    <a:cubicBezTo>
                      <a:pt x="204" y="200"/>
                      <a:pt x="205" y="199"/>
                      <a:pt x="206" y="198"/>
                    </a:cubicBezTo>
                    <a:cubicBezTo>
                      <a:pt x="207" y="198"/>
                      <a:pt x="207" y="198"/>
                      <a:pt x="207" y="198"/>
                    </a:cubicBezTo>
                    <a:close/>
                    <a:moveTo>
                      <a:pt x="195" y="171"/>
                    </a:moveTo>
                    <a:cubicBezTo>
                      <a:pt x="199" y="174"/>
                      <a:pt x="202" y="176"/>
                      <a:pt x="205" y="178"/>
                    </a:cubicBezTo>
                    <a:cubicBezTo>
                      <a:pt x="204" y="176"/>
                      <a:pt x="203" y="174"/>
                      <a:pt x="203" y="171"/>
                    </a:cubicBezTo>
                    <a:cubicBezTo>
                      <a:pt x="201" y="169"/>
                      <a:pt x="199" y="168"/>
                      <a:pt x="198" y="166"/>
                    </a:cubicBezTo>
                    <a:cubicBezTo>
                      <a:pt x="197" y="165"/>
                      <a:pt x="196" y="163"/>
                      <a:pt x="195" y="162"/>
                    </a:cubicBezTo>
                    <a:cubicBezTo>
                      <a:pt x="195" y="171"/>
                      <a:pt x="195" y="171"/>
                      <a:pt x="195" y="171"/>
                    </a:cubicBezTo>
                    <a:close/>
                    <a:moveTo>
                      <a:pt x="195" y="62"/>
                    </a:moveTo>
                    <a:cubicBezTo>
                      <a:pt x="198" y="62"/>
                      <a:pt x="200" y="62"/>
                      <a:pt x="202" y="61"/>
                    </a:cubicBezTo>
                    <a:cubicBezTo>
                      <a:pt x="200" y="60"/>
                      <a:pt x="199" y="59"/>
                      <a:pt x="197" y="58"/>
                    </a:cubicBezTo>
                    <a:cubicBezTo>
                      <a:pt x="196" y="58"/>
                      <a:pt x="196" y="58"/>
                      <a:pt x="195" y="58"/>
                    </a:cubicBezTo>
                    <a:lnTo>
                      <a:pt x="195" y="62"/>
                    </a:lnTo>
                    <a:close/>
                    <a:moveTo>
                      <a:pt x="195" y="3"/>
                    </a:moveTo>
                    <a:cubicBezTo>
                      <a:pt x="195" y="53"/>
                      <a:pt x="195" y="53"/>
                      <a:pt x="195" y="53"/>
                    </a:cubicBezTo>
                    <a:cubicBezTo>
                      <a:pt x="193" y="50"/>
                      <a:pt x="191" y="47"/>
                      <a:pt x="190" y="43"/>
                    </a:cubicBezTo>
                    <a:cubicBezTo>
                      <a:pt x="190" y="42"/>
                      <a:pt x="189" y="40"/>
                      <a:pt x="189" y="38"/>
                    </a:cubicBezTo>
                    <a:cubicBezTo>
                      <a:pt x="188" y="33"/>
                      <a:pt x="189" y="28"/>
                      <a:pt x="189" y="24"/>
                    </a:cubicBezTo>
                    <a:cubicBezTo>
                      <a:pt x="189" y="22"/>
                      <a:pt x="189" y="20"/>
                      <a:pt x="189" y="19"/>
                    </a:cubicBezTo>
                    <a:cubicBezTo>
                      <a:pt x="189" y="14"/>
                      <a:pt x="189" y="1"/>
                      <a:pt x="189" y="1"/>
                    </a:cubicBezTo>
                    <a:cubicBezTo>
                      <a:pt x="189" y="0"/>
                      <a:pt x="189" y="0"/>
                      <a:pt x="189" y="0"/>
                    </a:cubicBezTo>
                    <a:cubicBezTo>
                      <a:pt x="190" y="0"/>
                      <a:pt x="190" y="0"/>
                      <a:pt x="190" y="0"/>
                    </a:cubicBezTo>
                    <a:cubicBezTo>
                      <a:pt x="190" y="0"/>
                      <a:pt x="192" y="1"/>
                      <a:pt x="195" y="3"/>
                    </a:cubicBezTo>
                    <a:close/>
                    <a:moveTo>
                      <a:pt x="195" y="58"/>
                    </a:moveTo>
                    <a:cubicBezTo>
                      <a:pt x="193" y="57"/>
                      <a:pt x="192" y="57"/>
                      <a:pt x="191" y="57"/>
                    </a:cubicBezTo>
                    <a:cubicBezTo>
                      <a:pt x="185" y="56"/>
                      <a:pt x="180" y="52"/>
                      <a:pt x="178" y="51"/>
                    </a:cubicBezTo>
                    <a:cubicBezTo>
                      <a:pt x="178" y="61"/>
                      <a:pt x="178" y="61"/>
                      <a:pt x="178" y="61"/>
                    </a:cubicBezTo>
                    <a:cubicBezTo>
                      <a:pt x="185" y="63"/>
                      <a:pt x="190" y="63"/>
                      <a:pt x="195" y="62"/>
                    </a:cubicBezTo>
                    <a:cubicBezTo>
                      <a:pt x="195" y="58"/>
                      <a:pt x="195" y="58"/>
                      <a:pt x="195" y="58"/>
                    </a:cubicBezTo>
                    <a:close/>
                    <a:moveTo>
                      <a:pt x="195" y="87"/>
                    </a:moveTo>
                    <a:cubicBezTo>
                      <a:pt x="195" y="100"/>
                      <a:pt x="195" y="100"/>
                      <a:pt x="195" y="100"/>
                    </a:cubicBezTo>
                    <a:cubicBezTo>
                      <a:pt x="194" y="99"/>
                      <a:pt x="193" y="99"/>
                      <a:pt x="193" y="99"/>
                    </a:cubicBezTo>
                    <a:cubicBezTo>
                      <a:pt x="193" y="99"/>
                      <a:pt x="194" y="100"/>
                      <a:pt x="195" y="101"/>
                    </a:cubicBezTo>
                    <a:cubicBezTo>
                      <a:pt x="195" y="112"/>
                      <a:pt x="195" y="112"/>
                      <a:pt x="195" y="112"/>
                    </a:cubicBezTo>
                    <a:cubicBezTo>
                      <a:pt x="193" y="110"/>
                      <a:pt x="191" y="109"/>
                      <a:pt x="189" y="108"/>
                    </a:cubicBezTo>
                    <a:cubicBezTo>
                      <a:pt x="184" y="104"/>
                      <a:pt x="181" y="100"/>
                      <a:pt x="178" y="96"/>
                    </a:cubicBezTo>
                    <a:cubicBezTo>
                      <a:pt x="178" y="81"/>
                      <a:pt x="178" y="81"/>
                      <a:pt x="178" y="81"/>
                    </a:cubicBezTo>
                    <a:cubicBezTo>
                      <a:pt x="182" y="83"/>
                      <a:pt x="187" y="85"/>
                      <a:pt x="190" y="86"/>
                    </a:cubicBezTo>
                    <a:cubicBezTo>
                      <a:pt x="192" y="87"/>
                      <a:pt x="193" y="87"/>
                      <a:pt x="195" y="87"/>
                    </a:cubicBezTo>
                    <a:close/>
                    <a:moveTo>
                      <a:pt x="195" y="140"/>
                    </a:moveTo>
                    <a:cubicBezTo>
                      <a:pt x="195" y="157"/>
                      <a:pt x="195" y="157"/>
                      <a:pt x="195" y="157"/>
                    </a:cubicBezTo>
                    <a:cubicBezTo>
                      <a:pt x="193" y="154"/>
                      <a:pt x="192" y="152"/>
                      <a:pt x="192" y="152"/>
                    </a:cubicBezTo>
                    <a:cubicBezTo>
                      <a:pt x="192" y="152"/>
                      <a:pt x="193" y="157"/>
                      <a:pt x="195" y="162"/>
                    </a:cubicBezTo>
                    <a:cubicBezTo>
                      <a:pt x="195" y="171"/>
                      <a:pt x="195" y="171"/>
                      <a:pt x="195" y="171"/>
                    </a:cubicBezTo>
                    <a:cubicBezTo>
                      <a:pt x="191" y="168"/>
                      <a:pt x="188" y="164"/>
                      <a:pt x="184" y="159"/>
                    </a:cubicBezTo>
                    <a:cubicBezTo>
                      <a:pt x="181" y="155"/>
                      <a:pt x="179" y="150"/>
                      <a:pt x="178" y="146"/>
                    </a:cubicBezTo>
                    <a:cubicBezTo>
                      <a:pt x="178" y="129"/>
                      <a:pt x="178" y="129"/>
                      <a:pt x="178" y="129"/>
                    </a:cubicBezTo>
                    <a:cubicBezTo>
                      <a:pt x="179" y="127"/>
                      <a:pt x="179" y="125"/>
                      <a:pt x="179" y="125"/>
                    </a:cubicBezTo>
                    <a:cubicBezTo>
                      <a:pt x="179" y="125"/>
                      <a:pt x="189" y="136"/>
                      <a:pt x="193" y="139"/>
                    </a:cubicBezTo>
                    <a:cubicBezTo>
                      <a:pt x="193" y="139"/>
                      <a:pt x="194" y="140"/>
                      <a:pt x="195" y="140"/>
                    </a:cubicBezTo>
                    <a:close/>
                    <a:moveTo>
                      <a:pt x="195" y="204"/>
                    </a:moveTo>
                    <a:cubicBezTo>
                      <a:pt x="195" y="228"/>
                      <a:pt x="195" y="228"/>
                      <a:pt x="195" y="228"/>
                    </a:cubicBezTo>
                    <a:cubicBezTo>
                      <a:pt x="189" y="233"/>
                      <a:pt x="179" y="239"/>
                      <a:pt x="178" y="239"/>
                    </a:cubicBezTo>
                    <a:cubicBezTo>
                      <a:pt x="178" y="239"/>
                      <a:pt x="178" y="239"/>
                      <a:pt x="178" y="239"/>
                    </a:cubicBezTo>
                    <a:cubicBezTo>
                      <a:pt x="178" y="224"/>
                      <a:pt x="178" y="224"/>
                      <a:pt x="178" y="224"/>
                    </a:cubicBezTo>
                    <a:cubicBezTo>
                      <a:pt x="180" y="220"/>
                      <a:pt x="181" y="216"/>
                      <a:pt x="184" y="213"/>
                    </a:cubicBezTo>
                    <a:cubicBezTo>
                      <a:pt x="186" y="212"/>
                      <a:pt x="187" y="210"/>
                      <a:pt x="188" y="209"/>
                    </a:cubicBezTo>
                    <a:cubicBezTo>
                      <a:pt x="191" y="207"/>
                      <a:pt x="193" y="205"/>
                      <a:pt x="195" y="204"/>
                    </a:cubicBezTo>
                    <a:close/>
                    <a:moveTo>
                      <a:pt x="195" y="232"/>
                    </a:moveTo>
                    <a:cubicBezTo>
                      <a:pt x="190" y="237"/>
                      <a:pt x="181" y="244"/>
                      <a:pt x="181" y="244"/>
                    </a:cubicBezTo>
                    <a:cubicBezTo>
                      <a:pt x="178" y="246"/>
                      <a:pt x="178" y="246"/>
                      <a:pt x="178" y="246"/>
                    </a:cubicBezTo>
                    <a:cubicBezTo>
                      <a:pt x="178" y="246"/>
                      <a:pt x="178" y="246"/>
                      <a:pt x="178" y="246"/>
                    </a:cubicBezTo>
                    <a:cubicBezTo>
                      <a:pt x="181" y="245"/>
                      <a:pt x="181" y="245"/>
                      <a:pt x="181" y="245"/>
                    </a:cubicBezTo>
                    <a:cubicBezTo>
                      <a:pt x="182" y="245"/>
                      <a:pt x="187" y="244"/>
                      <a:pt x="195" y="240"/>
                    </a:cubicBezTo>
                    <a:cubicBezTo>
                      <a:pt x="195" y="232"/>
                      <a:pt x="195" y="232"/>
                      <a:pt x="195" y="232"/>
                    </a:cubicBezTo>
                    <a:close/>
                    <a:moveTo>
                      <a:pt x="178" y="277"/>
                    </a:moveTo>
                    <a:cubicBezTo>
                      <a:pt x="178" y="257"/>
                      <a:pt x="178" y="257"/>
                      <a:pt x="178" y="257"/>
                    </a:cubicBezTo>
                    <a:cubicBezTo>
                      <a:pt x="182" y="256"/>
                      <a:pt x="185" y="255"/>
                      <a:pt x="185" y="255"/>
                    </a:cubicBezTo>
                    <a:cubicBezTo>
                      <a:pt x="186" y="255"/>
                      <a:pt x="186" y="255"/>
                      <a:pt x="186" y="255"/>
                    </a:cubicBezTo>
                    <a:cubicBezTo>
                      <a:pt x="186" y="256"/>
                      <a:pt x="186" y="256"/>
                      <a:pt x="186" y="256"/>
                    </a:cubicBezTo>
                    <a:cubicBezTo>
                      <a:pt x="186" y="256"/>
                      <a:pt x="185" y="267"/>
                      <a:pt x="178" y="277"/>
                    </a:cubicBezTo>
                    <a:close/>
                    <a:moveTo>
                      <a:pt x="178" y="243"/>
                    </a:moveTo>
                    <a:cubicBezTo>
                      <a:pt x="178" y="242"/>
                      <a:pt x="178" y="242"/>
                      <a:pt x="178" y="242"/>
                    </a:cubicBezTo>
                    <a:cubicBezTo>
                      <a:pt x="180" y="241"/>
                      <a:pt x="180" y="241"/>
                      <a:pt x="180" y="241"/>
                    </a:cubicBezTo>
                    <a:cubicBezTo>
                      <a:pt x="180" y="241"/>
                      <a:pt x="179" y="242"/>
                      <a:pt x="178" y="243"/>
                    </a:cubicBezTo>
                    <a:close/>
                    <a:moveTo>
                      <a:pt x="178" y="218"/>
                    </a:moveTo>
                    <a:cubicBezTo>
                      <a:pt x="179" y="216"/>
                      <a:pt x="181" y="214"/>
                      <a:pt x="183" y="212"/>
                    </a:cubicBezTo>
                    <a:cubicBezTo>
                      <a:pt x="184" y="210"/>
                      <a:pt x="185" y="209"/>
                      <a:pt x="187" y="207"/>
                    </a:cubicBezTo>
                    <a:cubicBezTo>
                      <a:pt x="187" y="207"/>
                      <a:pt x="187" y="207"/>
                      <a:pt x="188" y="206"/>
                    </a:cubicBezTo>
                    <a:cubicBezTo>
                      <a:pt x="185" y="201"/>
                      <a:pt x="181" y="198"/>
                      <a:pt x="178" y="195"/>
                    </a:cubicBezTo>
                    <a:cubicBezTo>
                      <a:pt x="178" y="218"/>
                      <a:pt x="178" y="218"/>
                      <a:pt x="178" y="218"/>
                    </a:cubicBezTo>
                    <a:close/>
                    <a:moveTo>
                      <a:pt x="178" y="51"/>
                    </a:moveTo>
                    <a:cubicBezTo>
                      <a:pt x="180" y="51"/>
                      <a:pt x="188" y="53"/>
                      <a:pt x="192" y="53"/>
                    </a:cubicBezTo>
                    <a:cubicBezTo>
                      <a:pt x="192" y="53"/>
                      <a:pt x="193" y="53"/>
                      <a:pt x="193" y="53"/>
                    </a:cubicBezTo>
                    <a:cubicBezTo>
                      <a:pt x="191" y="51"/>
                      <a:pt x="190" y="48"/>
                      <a:pt x="188" y="44"/>
                    </a:cubicBezTo>
                    <a:cubicBezTo>
                      <a:pt x="188" y="42"/>
                      <a:pt x="187" y="41"/>
                      <a:pt x="187" y="39"/>
                    </a:cubicBezTo>
                    <a:cubicBezTo>
                      <a:pt x="187" y="38"/>
                      <a:pt x="187" y="38"/>
                      <a:pt x="187" y="38"/>
                    </a:cubicBezTo>
                    <a:cubicBezTo>
                      <a:pt x="184" y="38"/>
                      <a:pt x="181" y="38"/>
                      <a:pt x="178" y="39"/>
                    </a:cubicBezTo>
                    <a:lnTo>
                      <a:pt x="178" y="51"/>
                    </a:lnTo>
                    <a:close/>
                    <a:moveTo>
                      <a:pt x="178" y="39"/>
                    </a:moveTo>
                    <a:cubicBezTo>
                      <a:pt x="178" y="51"/>
                      <a:pt x="178" y="51"/>
                      <a:pt x="178" y="51"/>
                    </a:cubicBezTo>
                    <a:cubicBezTo>
                      <a:pt x="178" y="51"/>
                      <a:pt x="178" y="51"/>
                      <a:pt x="178" y="51"/>
                    </a:cubicBezTo>
                    <a:cubicBezTo>
                      <a:pt x="178" y="51"/>
                      <a:pt x="178" y="51"/>
                      <a:pt x="178" y="51"/>
                    </a:cubicBezTo>
                    <a:cubicBezTo>
                      <a:pt x="178" y="61"/>
                      <a:pt x="178" y="61"/>
                      <a:pt x="178" y="61"/>
                    </a:cubicBezTo>
                    <a:cubicBezTo>
                      <a:pt x="178" y="61"/>
                      <a:pt x="177" y="61"/>
                      <a:pt x="177" y="61"/>
                    </a:cubicBezTo>
                    <a:cubicBezTo>
                      <a:pt x="160" y="57"/>
                      <a:pt x="154" y="40"/>
                      <a:pt x="154" y="40"/>
                    </a:cubicBezTo>
                    <a:cubicBezTo>
                      <a:pt x="154" y="40"/>
                      <a:pt x="166" y="41"/>
                      <a:pt x="171" y="41"/>
                    </a:cubicBezTo>
                    <a:cubicBezTo>
                      <a:pt x="173" y="41"/>
                      <a:pt x="176" y="40"/>
                      <a:pt x="178" y="39"/>
                    </a:cubicBezTo>
                    <a:close/>
                    <a:moveTo>
                      <a:pt x="178" y="81"/>
                    </a:moveTo>
                    <a:cubicBezTo>
                      <a:pt x="178" y="96"/>
                      <a:pt x="178" y="96"/>
                      <a:pt x="178" y="96"/>
                    </a:cubicBezTo>
                    <a:cubicBezTo>
                      <a:pt x="174" y="87"/>
                      <a:pt x="174" y="79"/>
                      <a:pt x="174" y="79"/>
                    </a:cubicBezTo>
                    <a:cubicBezTo>
                      <a:pt x="174" y="79"/>
                      <a:pt x="176" y="80"/>
                      <a:pt x="178" y="81"/>
                    </a:cubicBezTo>
                    <a:close/>
                    <a:moveTo>
                      <a:pt x="178" y="129"/>
                    </a:moveTo>
                    <a:cubicBezTo>
                      <a:pt x="178" y="146"/>
                      <a:pt x="178" y="146"/>
                      <a:pt x="178" y="146"/>
                    </a:cubicBezTo>
                    <a:cubicBezTo>
                      <a:pt x="177" y="139"/>
                      <a:pt x="178" y="133"/>
                      <a:pt x="178" y="129"/>
                    </a:cubicBezTo>
                    <a:close/>
                    <a:moveTo>
                      <a:pt x="178" y="195"/>
                    </a:moveTo>
                    <a:cubicBezTo>
                      <a:pt x="178" y="218"/>
                      <a:pt x="178" y="218"/>
                      <a:pt x="178" y="218"/>
                    </a:cubicBezTo>
                    <a:cubicBezTo>
                      <a:pt x="178" y="219"/>
                      <a:pt x="177" y="221"/>
                      <a:pt x="177" y="222"/>
                    </a:cubicBezTo>
                    <a:cubicBezTo>
                      <a:pt x="176" y="221"/>
                      <a:pt x="176" y="221"/>
                      <a:pt x="176" y="221"/>
                    </a:cubicBezTo>
                    <a:cubicBezTo>
                      <a:pt x="174" y="215"/>
                      <a:pt x="171" y="204"/>
                      <a:pt x="171" y="204"/>
                    </a:cubicBezTo>
                    <a:cubicBezTo>
                      <a:pt x="171" y="204"/>
                      <a:pt x="169" y="213"/>
                      <a:pt x="172" y="221"/>
                    </a:cubicBezTo>
                    <a:cubicBezTo>
                      <a:pt x="173" y="223"/>
                      <a:pt x="174" y="226"/>
                      <a:pt x="175" y="228"/>
                    </a:cubicBezTo>
                    <a:cubicBezTo>
                      <a:pt x="175" y="231"/>
                      <a:pt x="174" y="233"/>
                      <a:pt x="175" y="235"/>
                    </a:cubicBezTo>
                    <a:cubicBezTo>
                      <a:pt x="170" y="229"/>
                      <a:pt x="164" y="221"/>
                      <a:pt x="160" y="209"/>
                    </a:cubicBezTo>
                    <a:cubicBezTo>
                      <a:pt x="155" y="189"/>
                      <a:pt x="167" y="173"/>
                      <a:pt x="167" y="173"/>
                    </a:cubicBezTo>
                    <a:cubicBezTo>
                      <a:pt x="167" y="173"/>
                      <a:pt x="173" y="187"/>
                      <a:pt x="176" y="192"/>
                    </a:cubicBezTo>
                    <a:cubicBezTo>
                      <a:pt x="177" y="193"/>
                      <a:pt x="177" y="194"/>
                      <a:pt x="178" y="195"/>
                    </a:cubicBezTo>
                    <a:close/>
                    <a:moveTo>
                      <a:pt x="178" y="224"/>
                    </a:moveTo>
                    <a:cubicBezTo>
                      <a:pt x="176" y="232"/>
                      <a:pt x="177" y="238"/>
                      <a:pt x="177" y="239"/>
                    </a:cubicBezTo>
                    <a:cubicBezTo>
                      <a:pt x="177" y="240"/>
                      <a:pt x="177" y="240"/>
                      <a:pt x="177" y="240"/>
                    </a:cubicBezTo>
                    <a:cubicBezTo>
                      <a:pt x="178" y="239"/>
                      <a:pt x="178" y="239"/>
                      <a:pt x="178" y="239"/>
                    </a:cubicBezTo>
                    <a:cubicBezTo>
                      <a:pt x="178" y="224"/>
                      <a:pt x="178" y="224"/>
                      <a:pt x="178" y="224"/>
                    </a:cubicBezTo>
                    <a:close/>
                    <a:moveTo>
                      <a:pt x="178" y="242"/>
                    </a:moveTo>
                    <a:cubicBezTo>
                      <a:pt x="178" y="243"/>
                      <a:pt x="178" y="243"/>
                      <a:pt x="178" y="243"/>
                    </a:cubicBezTo>
                    <a:cubicBezTo>
                      <a:pt x="175" y="246"/>
                      <a:pt x="167" y="252"/>
                      <a:pt x="165" y="252"/>
                    </a:cubicBezTo>
                    <a:cubicBezTo>
                      <a:pt x="164" y="250"/>
                      <a:pt x="170" y="247"/>
                      <a:pt x="174" y="237"/>
                    </a:cubicBezTo>
                    <a:cubicBezTo>
                      <a:pt x="173" y="243"/>
                      <a:pt x="173" y="243"/>
                      <a:pt x="173" y="243"/>
                    </a:cubicBezTo>
                    <a:cubicBezTo>
                      <a:pt x="178" y="242"/>
                      <a:pt x="178" y="242"/>
                      <a:pt x="178" y="242"/>
                    </a:cubicBezTo>
                    <a:close/>
                    <a:moveTo>
                      <a:pt x="178" y="246"/>
                    </a:moveTo>
                    <a:cubicBezTo>
                      <a:pt x="178" y="246"/>
                      <a:pt x="178" y="246"/>
                      <a:pt x="178" y="246"/>
                    </a:cubicBezTo>
                    <a:cubicBezTo>
                      <a:pt x="178" y="246"/>
                      <a:pt x="178" y="246"/>
                      <a:pt x="178" y="246"/>
                    </a:cubicBezTo>
                    <a:cubicBezTo>
                      <a:pt x="178" y="246"/>
                      <a:pt x="178" y="246"/>
                      <a:pt x="178" y="246"/>
                    </a:cubicBezTo>
                    <a:close/>
                    <a:moveTo>
                      <a:pt x="178" y="257"/>
                    </a:moveTo>
                    <a:cubicBezTo>
                      <a:pt x="178" y="277"/>
                      <a:pt x="178" y="277"/>
                      <a:pt x="178" y="277"/>
                    </a:cubicBezTo>
                    <a:cubicBezTo>
                      <a:pt x="175" y="281"/>
                      <a:pt x="172" y="285"/>
                      <a:pt x="166" y="288"/>
                    </a:cubicBezTo>
                    <a:cubicBezTo>
                      <a:pt x="163" y="290"/>
                      <a:pt x="160" y="291"/>
                      <a:pt x="157" y="292"/>
                    </a:cubicBezTo>
                    <a:cubicBezTo>
                      <a:pt x="140" y="299"/>
                      <a:pt x="127" y="296"/>
                      <a:pt x="126" y="296"/>
                    </a:cubicBezTo>
                    <a:cubicBezTo>
                      <a:pt x="125" y="295"/>
                      <a:pt x="125" y="295"/>
                      <a:pt x="125" y="295"/>
                    </a:cubicBezTo>
                    <a:cubicBezTo>
                      <a:pt x="125" y="295"/>
                      <a:pt x="125" y="295"/>
                      <a:pt x="125" y="295"/>
                    </a:cubicBezTo>
                    <a:cubicBezTo>
                      <a:pt x="126" y="294"/>
                      <a:pt x="126" y="294"/>
                      <a:pt x="126" y="294"/>
                    </a:cubicBezTo>
                    <a:cubicBezTo>
                      <a:pt x="126" y="294"/>
                      <a:pt x="141" y="290"/>
                      <a:pt x="147" y="287"/>
                    </a:cubicBezTo>
                    <a:cubicBezTo>
                      <a:pt x="151" y="285"/>
                      <a:pt x="156" y="281"/>
                      <a:pt x="156" y="278"/>
                    </a:cubicBezTo>
                    <a:cubicBezTo>
                      <a:pt x="153" y="280"/>
                      <a:pt x="148" y="283"/>
                      <a:pt x="146" y="284"/>
                    </a:cubicBezTo>
                    <a:cubicBezTo>
                      <a:pt x="138" y="287"/>
                      <a:pt x="126" y="289"/>
                      <a:pt x="125" y="289"/>
                    </a:cubicBezTo>
                    <a:cubicBezTo>
                      <a:pt x="125" y="289"/>
                      <a:pt x="125" y="289"/>
                      <a:pt x="125" y="289"/>
                    </a:cubicBezTo>
                    <a:cubicBezTo>
                      <a:pt x="125" y="286"/>
                      <a:pt x="125" y="286"/>
                      <a:pt x="125" y="286"/>
                    </a:cubicBezTo>
                    <a:cubicBezTo>
                      <a:pt x="126" y="282"/>
                      <a:pt x="129" y="271"/>
                      <a:pt x="140" y="266"/>
                    </a:cubicBezTo>
                    <a:cubicBezTo>
                      <a:pt x="142" y="265"/>
                      <a:pt x="143" y="264"/>
                      <a:pt x="145" y="263"/>
                    </a:cubicBezTo>
                    <a:cubicBezTo>
                      <a:pt x="151" y="261"/>
                      <a:pt x="157" y="260"/>
                      <a:pt x="161" y="260"/>
                    </a:cubicBezTo>
                    <a:cubicBezTo>
                      <a:pt x="163" y="260"/>
                      <a:pt x="165" y="260"/>
                      <a:pt x="166" y="259"/>
                    </a:cubicBezTo>
                    <a:cubicBezTo>
                      <a:pt x="169" y="259"/>
                      <a:pt x="174" y="258"/>
                      <a:pt x="178" y="257"/>
                    </a:cubicBezTo>
                    <a:close/>
                    <a:moveTo>
                      <a:pt x="125" y="314"/>
                    </a:moveTo>
                    <a:cubicBezTo>
                      <a:pt x="125" y="305"/>
                      <a:pt x="125" y="305"/>
                      <a:pt x="125" y="305"/>
                    </a:cubicBezTo>
                    <a:cubicBezTo>
                      <a:pt x="127" y="306"/>
                      <a:pt x="128" y="306"/>
                      <a:pt x="128" y="306"/>
                    </a:cubicBezTo>
                    <a:cubicBezTo>
                      <a:pt x="129" y="306"/>
                      <a:pt x="129" y="306"/>
                      <a:pt x="129" y="306"/>
                    </a:cubicBezTo>
                    <a:cubicBezTo>
                      <a:pt x="129" y="307"/>
                      <a:pt x="129" y="307"/>
                      <a:pt x="129" y="307"/>
                    </a:cubicBezTo>
                    <a:cubicBezTo>
                      <a:pt x="129" y="307"/>
                      <a:pt x="128" y="310"/>
                      <a:pt x="125" y="314"/>
                    </a:cubicBezTo>
                    <a:close/>
                    <a:moveTo>
                      <a:pt x="125" y="292"/>
                    </a:moveTo>
                    <a:cubicBezTo>
                      <a:pt x="126" y="292"/>
                      <a:pt x="126" y="291"/>
                      <a:pt x="126" y="291"/>
                    </a:cubicBezTo>
                    <a:cubicBezTo>
                      <a:pt x="125" y="291"/>
                      <a:pt x="125" y="291"/>
                      <a:pt x="125" y="291"/>
                    </a:cubicBezTo>
                    <a:cubicBezTo>
                      <a:pt x="125" y="292"/>
                      <a:pt x="125" y="292"/>
                      <a:pt x="125" y="292"/>
                    </a:cubicBezTo>
                    <a:close/>
                    <a:moveTo>
                      <a:pt x="125" y="279"/>
                    </a:moveTo>
                    <a:cubicBezTo>
                      <a:pt x="125" y="278"/>
                      <a:pt x="126" y="277"/>
                      <a:pt x="126" y="277"/>
                    </a:cubicBezTo>
                    <a:cubicBezTo>
                      <a:pt x="126" y="274"/>
                      <a:pt x="125" y="271"/>
                      <a:pt x="125" y="269"/>
                    </a:cubicBezTo>
                    <a:cubicBezTo>
                      <a:pt x="125" y="260"/>
                      <a:pt x="129" y="252"/>
                      <a:pt x="129" y="252"/>
                    </a:cubicBezTo>
                    <a:cubicBezTo>
                      <a:pt x="129" y="252"/>
                      <a:pt x="129" y="263"/>
                      <a:pt x="129" y="270"/>
                    </a:cubicBezTo>
                    <a:cubicBezTo>
                      <a:pt x="129" y="270"/>
                      <a:pt x="130" y="271"/>
                      <a:pt x="130" y="271"/>
                    </a:cubicBezTo>
                    <a:cubicBezTo>
                      <a:pt x="132" y="268"/>
                      <a:pt x="135" y="266"/>
                      <a:pt x="139" y="263"/>
                    </a:cubicBezTo>
                    <a:cubicBezTo>
                      <a:pt x="141" y="262"/>
                      <a:pt x="142" y="262"/>
                      <a:pt x="144" y="261"/>
                    </a:cubicBezTo>
                    <a:cubicBezTo>
                      <a:pt x="145" y="261"/>
                      <a:pt x="145" y="261"/>
                      <a:pt x="146" y="260"/>
                    </a:cubicBezTo>
                    <a:cubicBezTo>
                      <a:pt x="144" y="252"/>
                      <a:pt x="140" y="246"/>
                      <a:pt x="139" y="242"/>
                    </a:cubicBezTo>
                    <a:cubicBezTo>
                      <a:pt x="137" y="236"/>
                      <a:pt x="137" y="220"/>
                      <a:pt x="137" y="220"/>
                    </a:cubicBezTo>
                    <a:cubicBezTo>
                      <a:pt x="137" y="220"/>
                      <a:pt x="130" y="224"/>
                      <a:pt x="125" y="232"/>
                    </a:cubicBezTo>
                    <a:lnTo>
                      <a:pt x="125" y="279"/>
                    </a:lnTo>
                    <a:close/>
                    <a:moveTo>
                      <a:pt x="88" y="296"/>
                    </a:moveTo>
                    <a:cubicBezTo>
                      <a:pt x="88" y="296"/>
                      <a:pt x="87" y="296"/>
                      <a:pt x="87" y="296"/>
                    </a:cubicBezTo>
                    <a:cubicBezTo>
                      <a:pt x="85" y="296"/>
                      <a:pt x="83" y="296"/>
                      <a:pt x="81" y="297"/>
                    </a:cubicBezTo>
                    <a:cubicBezTo>
                      <a:pt x="79" y="297"/>
                      <a:pt x="77" y="297"/>
                      <a:pt x="76" y="298"/>
                    </a:cubicBezTo>
                    <a:cubicBezTo>
                      <a:pt x="76" y="262"/>
                      <a:pt x="76" y="262"/>
                      <a:pt x="76" y="262"/>
                    </a:cubicBezTo>
                    <a:cubicBezTo>
                      <a:pt x="84" y="256"/>
                      <a:pt x="93" y="254"/>
                      <a:pt x="93" y="254"/>
                    </a:cubicBezTo>
                    <a:cubicBezTo>
                      <a:pt x="93" y="254"/>
                      <a:pt x="88" y="269"/>
                      <a:pt x="88" y="276"/>
                    </a:cubicBezTo>
                    <a:cubicBezTo>
                      <a:pt x="88" y="281"/>
                      <a:pt x="89" y="287"/>
                      <a:pt x="88" y="296"/>
                    </a:cubicBezTo>
                    <a:close/>
                    <a:moveTo>
                      <a:pt x="125" y="232"/>
                    </a:moveTo>
                    <a:cubicBezTo>
                      <a:pt x="125" y="279"/>
                      <a:pt x="125" y="279"/>
                      <a:pt x="125" y="279"/>
                    </a:cubicBezTo>
                    <a:cubicBezTo>
                      <a:pt x="124" y="280"/>
                      <a:pt x="123" y="282"/>
                      <a:pt x="123" y="283"/>
                    </a:cubicBezTo>
                    <a:cubicBezTo>
                      <a:pt x="120" y="276"/>
                      <a:pt x="118" y="266"/>
                      <a:pt x="118" y="252"/>
                    </a:cubicBezTo>
                    <a:cubicBezTo>
                      <a:pt x="118" y="244"/>
                      <a:pt x="121" y="237"/>
                      <a:pt x="125" y="232"/>
                    </a:cubicBezTo>
                    <a:close/>
                    <a:moveTo>
                      <a:pt x="125" y="286"/>
                    </a:moveTo>
                    <a:cubicBezTo>
                      <a:pt x="125" y="289"/>
                      <a:pt x="125" y="289"/>
                      <a:pt x="125" y="289"/>
                    </a:cubicBezTo>
                    <a:cubicBezTo>
                      <a:pt x="124" y="289"/>
                      <a:pt x="124" y="289"/>
                      <a:pt x="124" y="289"/>
                    </a:cubicBezTo>
                    <a:cubicBezTo>
                      <a:pt x="124" y="288"/>
                      <a:pt x="124" y="288"/>
                      <a:pt x="124" y="288"/>
                    </a:cubicBezTo>
                    <a:cubicBezTo>
                      <a:pt x="124" y="288"/>
                      <a:pt x="125" y="287"/>
                      <a:pt x="125" y="286"/>
                    </a:cubicBezTo>
                    <a:close/>
                    <a:moveTo>
                      <a:pt x="125" y="291"/>
                    </a:moveTo>
                    <a:cubicBezTo>
                      <a:pt x="119" y="291"/>
                      <a:pt x="119" y="291"/>
                      <a:pt x="119" y="291"/>
                    </a:cubicBezTo>
                    <a:cubicBezTo>
                      <a:pt x="122" y="285"/>
                      <a:pt x="122" y="285"/>
                      <a:pt x="122" y="285"/>
                    </a:cubicBezTo>
                    <a:cubicBezTo>
                      <a:pt x="115" y="293"/>
                      <a:pt x="107" y="294"/>
                      <a:pt x="109" y="296"/>
                    </a:cubicBezTo>
                    <a:cubicBezTo>
                      <a:pt x="110" y="297"/>
                      <a:pt x="121" y="293"/>
                      <a:pt x="125" y="292"/>
                    </a:cubicBezTo>
                    <a:cubicBezTo>
                      <a:pt x="125" y="291"/>
                      <a:pt x="125" y="291"/>
                      <a:pt x="125" y="291"/>
                    </a:cubicBezTo>
                    <a:close/>
                    <a:moveTo>
                      <a:pt x="125" y="295"/>
                    </a:moveTo>
                    <a:cubicBezTo>
                      <a:pt x="125" y="295"/>
                      <a:pt x="125" y="295"/>
                      <a:pt x="125" y="295"/>
                    </a:cubicBezTo>
                    <a:cubicBezTo>
                      <a:pt x="123" y="295"/>
                      <a:pt x="123" y="295"/>
                      <a:pt x="123" y="295"/>
                    </a:cubicBezTo>
                    <a:cubicBezTo>
                      <a:pt x="125" y="295"/>
                      <a:pt x="125" y="295"/>
                      <a:pt x="125" y="295"/>
                    </a:cubicBezTo>
                    <a:close/>
                    <a:moveTo>
                      <a:pt x="125" y="305"/>
                    </a:moveTo>
                    <a:cubicBezTo>
                      <a:pt x="125" y="314"/>
                      <a:pt x="125" y="314"/>
                      <a:pt x="125" y="314"/>
                    </a:cubicBezTo>
                    <a:cubicBezTo>
                      <a:pt x="120" y="321"/>
                      <a:pt x="112" y="329"/>
                      <a:pt x="99" y="331"/>
                    </a:cubicBezTo>
                    <a:cubicBezTo>
                      <a:pt x="96" y="331"/>
                      <a:pt x="93" y="331"/>
                      <a:pt x="89" y="331"/>
                    </a:cubicBezTo>
                    <a:cubicBezTo>
                      <a:pt x="84" y="331"/>
                      <a:pt x="80" y="331"/>
                      <a:pt x="76" y="330"/>
                    </a:cubicBezTo>
                    <a:cubicBezTo>
                      <a:pt x="76" y="323"/>
                      <a:pt x="76" y="323"/>
                      <a:pt x="76" y="323"/>
                    </a:cubicBezTo>
                    <a:cubicBezTo>
                      <a:pt x="78" y="323"/>
                      <a:pt x="79" y="323"/>
                      <a:pt x="80" y="323"/>
                    </a:cubicBezTo>
                    <a:cubicBezTo>
                      <a:pt x="86" y="323"/>
                      <a:pt x="91" y="320"/>
                      <a:pt x="93" y="317"/>
                    </a:cubicBezTo>
                    <a:cubicBezTo>
                      <a:pt x="90" y="318"/>
                      <a:pt x="84" y="319"/>
                      <a:pt x="81" y="319"/>
                    </a:cubicBezTo>
                    <a:cubicBezTo>
                      <a:pt x="79" y="319"/>
                      <a:pt x="78" y="319"/>
                      <a:pt x="76" y="319"/>
                    </a:cubicBezTo>
                    <a:cubicBezTo>
                      <a:pt x="76" y="300"/>
                      <a:pt x="76" y="300"/>
                      <a:pt x="76" y="300"/>
                    </a:cubicBezTo>
                    <a:cubicBezTo>
                      <a:pt x="77" y="300"/>
                      <a:pt x="79" y="299"/>
                      <a:pt x="81" y="299"/>
                    </a:cubicBezTo>
                    <a:cubicBezTo>
                      <a:pt x="83" y="299"/>
                      <a:pt x="85" y="299"/>
                      <a:pt x="87" y="299"/>
                    </a:cubicBezTo>
                    <a:cubicBezTo>
                      <a:pt x="93" y="299"/>
                      <a:pt x="99" y="300"/>
                      <a:pt x="103" y="302"/>
                    </a:cubicBezTo>
                    <a:cubicBezTo>
                      <a:pt x="105" y="302"/>
                      <a:pt x="107" y="303"/>
                      <a:pt x="108" y="303"/>
                    </a:cubicBezTo>
                    <a:cubicBezTo>
                      <a:pt x="112" y="304"/>
                      <a:pt x="120" y="305"/>
                      <a:pt x="125" y="305"/>
                    </a:cubicBezTo>
                    <a:close/>
                    <a:moveTo>
                      <a:pt x="76" y="298"/>
                    </a:moveTo>
                    <a:cubicBezTo>
                      <a:pt x="73" y="298"/>
                      <a:pt x="71" y="300"/>
                      <a:pt x="69" y="301"/>
                    </a:cubicBezTo>
                    <a:cubicBezTo>
                      <a:pt x="69" y="300"/>
                      <a:pt x="69" y="300"/>
                      <a:pt x="70" y="299"/>
                    </a:cubicBezTo>
                    <a:cubicBezTo>
                      <a:pt x="71" y="293"/>
                      <a:pt x="75" y="282"/>
                      <a:pt x="75" y="282"/>
                    </a:cubicBezTo>
                    <a:cubicBezTo>
                      <a:pt x="75" y="282"/>
                      <a:pt x="69" y="288"/>
                      <a:pt x="66" y="297"/>
                    </a:cubicBezTo>
                    <a:cubicBezTo>
                      <a:pt x="65" y="299"/>
                      <a:pt x="65" y="301"/>
                      <a:pt x="64" y="305"/>
                    </a:cubicBezTo>
                    <a:cubicBezTo>
                      <a:pt x="62" y="306"/>
                      <a:pt x="60" y="308"/>
                      <a:pt x="59" y="310"/>
                    </a:cubicBezTo>
                    <a:cubicBezTo>
                      <a:pt x="59" y="302"/>
                      <a:pt x="60" y="291"/>
                      <a:pt x="64" y="278"/>
                    </a:cubicBezTo>
                    <a:cubicBezTo>
                      <a:pt x="67" y="271"/>
                      <a:pt x="71" y="266"/>
                      <a:pt x="76" y="262"/>
                    </a:cubicBezTo>
                    <a:cubicBezTo>
                      <a:pt x="76" y="298"/>
                      <a:pt x="76" y="298"/>
                      <a:pt x="76" y="298"/>
                    </a:cubicBezTo>
                    <a:close/>
                    <a:moveTo>
                      <a:pt x="76" y="300"/>
                    </a:moveTo>
                    <a:cubicBezTo>
                      <a:pt x="64" y="304"/>
                      <a:pt x="59" y="314"/>
                      <a:pt x="59" y="315"/>
                    </a:cubicBezTo>
                    <a:cubicBezTo>
                      <a:pt x="58" y="316"/>
                      <a:pt x="58" y="316"/>
                      <a:pt x="58" y="316"/>
                    </a:cubicBezTo>
                    <a:cubicBezTo>
                      <a:pt x="59" y="316"/>
                      <a:pt x="59" y="316"/>
                      <a:pt x="59" y="316"/>
                    </a:cubicBezTo>
                    <a:cubicBezTo>
                      <a:pt x="60" y="316"/>
                      <a:pt x="68" y="318"/>
                      <a:pt x="76" y="319"/>
                    </a:cubicBezTo>
                    <a:cubicBezTo>
                      <a:pt x="76" y="300"/>
                      <a:pt x="76" y="300"/>
                      <a:pt x="76" y="300"/>
                    </a:cubicBezTo>
                    <a:close/>
                    <a:moveTo>
                      <a:pt x="76" y="323"/>
                    </a:moveTo>
                    <a:cubicBezTo>
                      <a:pt x="76" y="330"/>
                      <a:pt x="76" y="330"/>
                      <a:pt x="76" y="330"/>
                    </a:cubicBezTo>
                    <a:cubicBezTo>
                      <a:pt x="65" y="328"/>
                      <a:pt x="58" y="324"/>
                      <a:pt x="58" y="323"/>
                    </a:cubicBezTo>
                    <a:cubicBezTo>
                      <a:pt x="57" y="323"/>
                      <a:pt x="57" y="323"/>
                      <a:pt x="57" y="323"/>
                    </a:cubicBezTo>
                    <a:cubicBezTo>
                      <a:pt x="57" y="321"/>
                      <a:pt x="57" y="321"/>
                      <a:pt x="57" y="321"/>
                    </a:cubicBezTo>
                    <a:cubicBezTo>
                      <a:pt x="59" y="321"/>
                      <a:pt x="59" y="321"/>
                      <a:pt x="59" y="321"/>
                    </a:cubicBezTo>
                    <a:cubicBezTo>
                      <a:pt x="59" y="321"/>
                      <a:pt x="69" y="322"/>
                      <a:pt x="76" y="323"/>
                    </a:cubicBezTo>
                    <a:close/>
                    <a:moveTo>
                      <a:pt x="57" y="319"/>
                    </a:moveTo>
                    <a:cubicBezTo>
                      <a:pt x="57" y="318"/>
                      <a:pt x="57" y="318"/>
                      <a:pt x="57" y="318"/>
                    </a:cubicBezTo>
                    <a:cubicBezTo>
                      <a:pt x="59" y="319"/>
                      <a:pt x="59" y="319"/>
                      <a:pt x="59" y="319"/>
                    </a:cubicBezTo>
                    <a:cubicBezTo>
                      <a:pt x="59" y="319"/>
                      <a:pt x="58" y="319"/>
                      <a:pt x="57" y="319"/>
                    </a:cubicBezTo>
                    <a:close/>
                    <a:moveTo>
                      <a:pt x="57" y="312"/>
                    </a:moveTo>
                    <a:cubicBezTo>
                      <a:pt x="57" y="312"/>
                      <a:pt x="57" y="312"/>
                      <a:pt x="57" y="312"/>
                    </a:cubicBezTo>
                    <a:cubicBezTo>
                      <a:pt x="57" y="312"/>
                      <a:pt x="57" y="312"/>
                      <a:pt x="57" y="312"/>
                    </a:cubicBezTo>
                    <a:close/>
                    <a:moveTo>
                      <a:pt x="57" y="312"/>
                    </a:moveTo>
                    <a:cubicBezTo>
                      <a:pt x="57" y="312"/>
                      <a:pt x="57" y="312"/>
                      <a:pt x="57" y="312"/>
                    </a:cubicBezTo>
                    <a:cubicBezTo>
                      <a:pt x="53" y="316"/>
                      <a:pt x="53" y="316"/>
                      <a:pt x="53" y="316"/>
                    </a:cubicBezTo>
                    <a:cubicBezTo>
                      <a:pt x="57" y="318"/>
                      <a:pt x="57" y="318"/>
                      <a:pt x="57" y="318"/>
                    </a:cubicBezTo>
                    <a:cubicBezTo>
                      <a:pt x="57" y="319"/>
                      <a:pt x="57" y="319"/>
                      <a:pt x="57" y="319"/>
                    </a:cubicBezTo>
                    <a:cubicBezTo>
                      <a:pt x="44" y="319"/>
                      <a:pt x="17" y="327"/>
                      <a:pt x="9" y="341"/>
                    </a:cubicBezTo>
                    <a:cubicBezTo>
                      <a:pt x="0" y="341"/>
                      <a:pt x="0" y="341"/>
                      <a:pt x="0" y="341"/>
                    </a:cubicBezTo>
                    <a:cubicBezTo>
                      <a:pt x="13" y="323"/>
                      <a:pt x="29" y="320"/>
                      <a:pt x="47" y="315"/>
                    </a:cubicBezTo>
                    <a:cubicBezTo>
                      <a:pt x="51" y="314"/>
                      <a:pt x="54" y="313"/>
                      <a:pt x="57" y="312"/>
                    </a:cubicBezTo>
                    <a:close/>
                    <a:moveTo>
                      <a:pt x="57" y="321"/>
                    </a:moveTo>
                    <a:cubicBezTo>
                      <a:pt x="55" y="321"/>
                      <a:pt x="55" y="321"/>
                      <a:pt x="55" y="321"/>
                    </a:cubicBezTo>
                    <a:cubicBezTo>
                      <a:pt x="57" y="323"/>
                      <a:pt x="57" y="323"/>
                      <a:pt x="57" y="323"/>
                    </a:cubicBezTo>
                    <a:lnTo>
                      <a:pt x="57" y="321"/>
                    </a:lnTo>
                    <a:close/>
                  </a:path>
                </a:pathLst>
              </a:custGeom>
              <a:solidFill>
                <a:srgbClr val="939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a:extLst>
                  <a:ext uri="{FF2B5EF4-FFF2-40B4-BE49-F238E27FC236}">
                    <a16:creationId xmlns:a16="http://schemas.microsoft.com/office/drawing/2014/main" xmlns="" id="{58671A77-2018-4E22-8FE9-B49BD509F965}"/>
                  </a:ext>
                </a:extLst>
              </p:cNvPr>
              <p:cNvSpPr>
                <a:spLocks noEditPoints="1"/>
              </p:cNvSpPr>
              <p:nvPr/>
            </p:nvSpPr>
            <p:spPr bwMode="auto">
              <a:xfrm>
                <a:off x="5278438" y="2047876"/>
                <a:ext cx="1643063" cy="1720850"/>
              </a:xfrm>
              <a:custGeom>
                <a:avLst/>
                <a:gdLst>
                  <a:gd name="T0" fmla="*/ 165 w 213"/>
                  <a:gd name="T1" fmla="*/ 212 h 223"/>
                  <a:gd name="T2" fmla="*/ 186 w 213"/>
                  <a:gd name="T3" fmla="*/ 194 h 223"/>
                  <a:gd name="T4" fmla="*/ 163 w 213"/>
                  <a:gd name="T5" fmla="*/ 170 h 223"/>
                  <a:gd name="T6" fmla="*/ 183 w 213"/>
                  <a:gd name="T7" fmla="*/ 155 h 223"/>
                  <a:gd name="T8" fmla="*/ 211 w 213"/>
                  <a:gd name="T9" fmla="*/ 190 h 223"/>
                  <a:gd name="T10" fmla="*/ 161 w 213"/>
                  <a:gd name="T11" fmla="*/ 130 h 223"/>
                  <a:gd name="T12" fmla="*/ 187 w 213"/>
                  <a:gd name="T13" fmla="*/ 141 h 223"/>
                  <a:gd name="T14" fmla="*/ 205 w 213"/>
                  <a:gd name="T15" fmla="*/ 138 h 223"/>
                  <a:gd name="T16" fmla="*/ 182 w 213"/>
                  <a:gd name="T17" fmla="*/ 116 h 223"/>
                  <a:gd name="T18" fmla="*/ 157 w 213"/>
                  <a:gd name="T19" fmla="*/ 61 h 223"/>
                  <a:gd name="T20" fmla="*/ 179 w 213"/>
                  <a:gd name="T21" fmla="*/ 72 h 223"/>
                  <a:gd name="T22" fmla="*/ 202 w 213"/>
                  <a:gd name="T23" fmla="*/ 104 h 223"/>
                  <a:gd name="T24" fmla="*/ 169 w 213"/>
                  <a:gd name="T25" fmla="*/ 96 h 223"/>
                  <a:gd name="T26" fmla="*/ 171 w 213"/>
                  <a:gd name="T27" fmla="*/ 30 h 223"/>
                  <a:gd name="T28" fmla="*/ 184 w 213"/>
                  <a:gd name="T29" fmla="*/ 54 h 223"/>
                  <a:gd name="T30" fmla="*/ 149 w 213"/>
                  <a:gd name="T31" fmla="*/ 205 h 223"/>
                  <a:gd name="T32" fmla="*/ 129 w 213"/>
                  <a:gd name="T33" fmla="*/ 194 h 223"/>
                  <a:gd name="T34" fmla="*/ 113 w 213"/>
                  <a:gd name="T35" fmla="*/ 182 h 223"/>
                  <a:gd name="T36" fmla="*/ 122 w 213"/>
                  <a:gd name="T37" fmla="*/ 161 h 223"/>
                  <a:gd name="T38" fmla="*/ 139 w 213"/>
                  <a:gd name="T39" fmla="*/ 179 h 223"/>
                  <a:gd name="T40" fmla="*/ 149 w 213"/>
                  <a:gd name="T41" fmla="*/ 143 h 223"/>
                  <a:gd name="T42" fmla="*/ 129 w 213"/>
                  <a:gd name="T43" fmla="*/ 131 h 223"/>
                  <a:gd name="T44" fmla="*/ 141 w 213"/>
                  <a:gd name="T45" fmla="*/ 119 h 223"/>
                  <a:gd name="T46" fmla="*/ 152 w 213"/>
                  <a:gd name="T47" fmla="*/ 103 h 223"/>
                  <a:gd name="T48" fmla="*/ 134 w 213"/>
                  <a:gd name="T49" fmla="*/ 91 h 223"/>
                  <a:gd name="T50" fmla="*/ 118 w 213"/>
                  <a:gd name="T51" fmla="*/ 76 h 223"/>
                  <a:gd name="T52" fmla="*/ 112 w 213"/>
                  <a:gd name="T53" fmla="*/ 135 h 223"/>
                  <a:gd name="T54" fmla="*/ 127 w 213"/>
                  <a:gd name="T55" fmla="*/ 153 h 223"/>
                  <a:gd name="T56" fmla="*/ 151 w 213"/>
                  <a:gd name="T57" fmla="*/ 165 h 223"/>
                  <a:gd name="T58" fmla="*/ 135 w 213"/>
                  <a:gd name="T59" fmla="*/ 37 h 223"/>
                  <a:gd name="T60" fmla="*/ 120 w 213"/>
                  <a:gd name="T61" fmla="*/ 26 h 223"/>
                  <a:gd name="T62" fmla="*/ 109 w 213"/>
                  <a:gd name="T63" fmla="*/ 14 h 223"/>
                  <a:gd name="T64" fmla="*/ 120 w 213"/>
                  <a:gd name="T65" fmla="*/ 35 h 223"/>
                  <a:gd name="T66" fmla="*/ 134 w 213"/>
                  <a:gd name="T67" fmla="*/ 47 h 223"/>
                  <a:gd name="T68" fmla="*/ 151 w 213"/>
                  <a:gd name="T69" fmla="*/ 58 h 223"/>
                  <a:gd name="T70" fmla="*/ 141 w 213"/>
                  <a:gd name="T71" fmla="*/ 78 h 223"/>
                  <a:gd name="T72" fmla="*/ 124 w 213"/>
                  <a:gd name="T73" fmla="*/ 65 h 223"/>
                  <a:gd name="T74" fmla="*/ 112 w 213"/>
                  <a:gd name="T75" fmla="*/ 49 h 223"/>
                  <a:gd name="T76" fmla="*/ 100 w 213"/>
                  <a:gd name="T77" fmla="*/ 53 h 223"/>
                  <a:gd name="T78" fmla="*/ 88 w 213"/>
                  <a:gd name="T79" fmla="*/ 69 h 223"/>
                  <a:gd name="T80" fmla="*/ 73 w 213"/>
                  <a:gd name="T81" fmla="*/ 83 h 223"/>
                  <a:gd name="T82" fmla="*/ 60 w 213"/>
                  <a:gd name="T83" fmla="*/ 61 h 223"/>
                  <a:gd name="T84" fmla="*/ 80 w 213"/>
                  <a:gd name="T85" fmla="*/ 48 h 223"/>
                  <a:gd name="T86" fmla="*/ 95 w 213"/>
                  <a:gd name="T87" fmla="*/ 32 h 223"/>
                  <a:gd name="T88" fmla="*/ 102 w 213"/>
                  <a:gd name="T89" fmla="*/ 16 h 223"/>
                  <a:gd name="T90" fmla="*/ 88 w 213"/>
                  <a:gd name="T91" fmla="*/ 30 h 223"/>
                  <a:gd name="T92" fmla="*/ 66 w 213"/>
                  <a:gd name="T93" fmla="*/ 41 h 223"/>
                  <a:gd name="T94" fmla="*/ 77 w 213"/>
                  <a:gd name="T95" fmla="*/ 19 h 223"/>
                  <a:gd name="T96" fmla="*/ 99 w 213"/>
                  <a:gd name="T97" fmla="*/ 7 h 223"/>
                  <a:gd name="T98" fmla="*/ 115 w 213"/>
                  <a:gd name="T99" fmla="*/ 8 h 223"/>
                  <a:gd name="T100" fmla="*/ 136 w 213"/>
                  <a:gd name="T101" fmla="*/ 19 h 223"/>
                  <a:gd name="T102" fmla="*/ 82 w 213"/>
                  <a:gd name="T103" fmla="*/ 174 h 223"/>
                  <a:gd name="T104" fmla="*/ 103 w 213"/>
                  <a:gd name="T105" fmla="*/ 175 h 223"/>
                  <a:gd name="T106" fmla="*/ 88 w 213"/>
                  <a:gd name="T107" fmla="*/ 153 h 223"/>
                  <a:gd name="T108" fmla="*/ 101 w 213"/>
                  <a:gd name="T109" fmla="*/ 70 h 223"/>
                  <a:gd name="T110" fmla="*/ 81 w 213"/>
                  <a:gd name="T111" fmla="*/ 111 h 223"/>
                  <a:gd name="T112" fmla="*/ 26 w 213"/>
                  <a:gd name="T113" fmla="*/ 53 h 223"/>
                  <a:gd name="T114" fmla="*/ 48 w 213"/>
                  <a:gd name="T115" fmla="*/ 28 h 223"/>
                  <a:gd name="T116" fmla="*/ 36 w 213"/>
                  <a:gd name="T117" fmla="*/ 101 h 223"/>
                  <a:gd name="T118" fmla="*/ 13 w 213"/>
                  <a:gd name="T119" fmla="*/ 87 h 223"/>
                  <a:gd name="T120" fmla="*/ 47 w 213"/>
                  <a:gd name="T121" fmla="*/ 67 h 223"/>
                  <a:gd name="T122" fmla="*/ 9 w 213"/>
                  <a:gd name="T123" fmla="*/ 139 h 223"/>
                  <a:gd name="T124" fmla="*/ 49 w 213"/>
                  <a:gd name="T125" fmla="*/ 2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 h="223">
                    <a:moveTo>
                      <a:pt x="202" y="223"/>
                    </a:moveTo>
                    <a:cubicBezTo>
                      <a:pt x="202" y="223"/>
                      <a:pt x="202" y="223"/>
                      <a:pt x="202" y="223"/>
                    </a:cubicBezTo>
                    <a:cubicBezTo>
                      <a:pt x="202" y="222"/>
                      <a:pt x="202" y="222"/>
                      <a:pt x="202" y="222"/>
                    </a:cubicBezTo>
                    <a:cubicBezTo>
                      <a:pt x="202" y="222"/>
                      <a:pt x="202" y="222"/>
                      <a:pt x="202" y="222"/>
                    </a:cubicBezTo>
                    <a:cubicBezTo>
                      <a:pt x="202" y="222"/>
                      <a:pt x="202" y="222"/>
                      <a:pt x="202" y="222"/>
                    </a:cubicBezTo>
                    <a:cubicBezTo>
                      <a:pt x="202" y="222"/>
                      <a:pt x="202" y="222"/>
                      <a:pt x="202"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1" y="222"/>
                      <a:pt x="201" y="222"/>
                      <a:pt x="201"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200" y="222"/>
                    </a:cubicBezTo>
                    <a:cubicBezTo>
                      <a:pt x="200" y="222"/>
                      <a:pt x="200"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9" y="222"/>
                      <a:pt x="199" y="222"/>
                      <a:pt x="199" y="222"/>
                    </a:cubicBezTo>
                    <a:cubicBezTo>
                      <a:pt x="198" y="222"/>
                      <a:pt x="198" y="222"/>
                      <a:pt x="198" y="222"/>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8" y="221"/>
                      <a:pt x="198" y="221"/>
                      <a:pt x="198"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7" y="221"/>
                      <a:pt x="197" y="221"/>
                      <a:pt x="197"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6" y="221"/>
                    </a:cubicBezTo>
                    <a:cubicBezTo>
                      <a:pt x="196" y="221"/>
                      <a:pt x="196"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5" y="221"/>
                      <a:pt x="195" y="221"/>
                      <a:pt x="195" y="221"/>
                    </a:cubicBezTo>
                    <a:cubicBezTo>
                      <a:pt x="194" y="221"/>
                      <a:pt x="194" y="221"/>
                      <a:pt x="194" y="221"/>
                    </a:cubicBezTo>
                    <a:cubicBezTo>
                      <a:pt x="194" y="221"/>
                      <a:pt x="194" y="221"/>
                      <a:pt x="194" y="221"/>
                    </a:cubicBezTo>
                    <a:cubicBezTo>
                      <a:pt x="194" y="221"/>
                      <a:pt x="194" y="221"/>
                      <a:pt x="194" y="221"/>
                    </a:cubicBezTo>
                    <a:cubicBezTo>
                      <a:pt x="194" y="221"/>
                      <a:pt x="194" y="221"/>
                      <a:pt x="194" y="221"/>
                    </a:cubicBezTo>
                    <a:cubicBezTo>
                      <a:pt x="194" y="221"/>
                      <a:pt x="193" y="221"/>
                      <a:pt x="193" y="221"/>
                    </a:cubicBezTo>
                    <a:cubicBezTo>
                      <a:pt x="193" y="221"/>
                      <a:pt x="193" y="221"/>
                      <a:pt x="193" y="221"/>
                    </a:cubicBezTo>
                    <a:cubicBezTo>
                      <a:pt x="193" y="221"/>
                      <a:pt x="193" y="221"/>
                      <a:pt x="193" y="221"/>
                    </a:cubicBezTo>
                    <a:cubicBezTo>
                      <a:pt x="193" y="221"/>
                      <a:pt x="193" y="221"/>
                      <a:pt x="193" y="221"/>
                    </a:cubicBezTo>
                    <a:cubicBezTo>
                      <a:pt x="193" y="221"/>
                      <a:pt x="192" y="221"/>
                      <a:pt x="192" y="221"/>
                    </a:cubicBezTo>
                    <a:cubicBezTo>
                      <a:pt x="192" y="221"/>
                      <a:pt x="192" y="221"/>
                      <a:pt x="192" y="221"/>
                    </a:cubicBezTo>
                    <a:cubicBezTo>
                      <a:pt x="192" y="221"/>
                      <a:pt x="192" y="221"/>
                      <a:pt x="192" y="221"/>
                    </a:cubicBezTo>
                    <a:cubicBezTo>
                      <a:pt x="192" y="221"/>
                      <a:pt x="192" y="221"/>
                      <a:pt x="192" y="221"/>
                    </a:cubicBezTo>
                    <a:cubicBezTo>
                      <a:pt x="192"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1" y="221"/>
                      <a:pt x="191" y="221"/>
                    </a:cubicBezTo>
                    <a:cubicBezTo>
                      <a:pt x="191" y="221"/>
                      <a:pt x="190" y="221"/>
                      <a:pt x="190" y="221"/>
                    </a:cubicBezTo>
                    <a:cubicBezTo>
                      <a:pt x="190" y="221"/>
                      <a:pt x="190" y="221"/>
                      <a:pt x="190" y="221"/>
                    </a:cubicBezTo>
                    <a:cubicBezTo>
                      <a:pt x="190" y="221"/>
                      <a:pt x="190" y="221"/>
                      <a:pt x="190" y="221"/>
                    </a:cubicBezTo>
                    <a:cubicBezTo>
                      <a:pt x="190" y="221"/>
                      <a:pt x="190" y="221"/>
                      <a:pt x="190" y="221"/>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90" y="220"/>
                      <a:pt x="190" y="220"/>
                      <a:pt x="190" y="220"/>
                    </a:cubicBezTo>
                    <a:cubicBezTo>
                      <a:pt x="189" y="220"/>
                      <a:pt x="189" y="220"/>
                      <a:pt x="189" y="220"/>
                    </a:cubicBezTo>
                    <a:cubicBezTo>
                      <a:pt x="189" y="220"/>
                      <a:pt x="189" y="220"/>
                      <a:pt x="189" y="220"/>
                    </a:cubicBezTo>
                    <a:cubicBezTo>
                      <a:pt x="189" y="220"/>
                      <a:pt x="189" y="220"/>
                      <a:pt x="189" y="220"/>
                    </a:cubicBezTo>
                    <a:cubicBezTo>
                      <a:pt x="189" y="220"/>
                      <a:pt x="189" y="220"/>
                      <a:pt x="188" y="220"/>
                    </a:cubicBezTo>
                    <a:cubicBezTo>
                      <a:pt x="188" y="220"/>
                      <a:pt x="188" y="220"/>
                      <a:pt x="188" y="220"/>
                    </a:cubicBezTo>
                    <a:cubicBezTo>
                      <a:pt x="188" y="220"/>
                      <a:pt x="188" y="220"/>
                      <a:pt x="188" y="220"/>
                    </a:cubicBezTo>
                    <a:cubicBezTo>
                      <a:pt x="188" y="220"/>
                      <a:pt x="188" y="220"/>
                      <a:pt x="188" y="220"/>
                    </a:cubicBezTo>
                    <a:cubicBezTo>
                      <a:pt x="188" y="220"/>
                      <a:pt x="188" y="220"/>
                      <a:pt x="188" y="220"/>
                    </a:cubicBezTo>
                    <a:cubicBezTo>
                      <a:pt x="188" y="220"/>
                      <a:pt x="188"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7" y="220"/>
                      <a:pt x="187" y="220"/>
                      <a:pt x="187" y="220"/>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6" y="219"/>
                      <a:pt x="186" y="219"/>
                      <a:pt x="186"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5" y="219"/>
                      <a:pt x="185" y="219"/>
                      <a:pt x="185"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4" y="219"/>
                      <a:pt x="184" y="219"/>
                      <a:pt x="184" y="219"/>
                    </a:cubicBezTo>
                    <a:cubicBezTo>
                      <a:pt x="183" y="219"/>
                      <a:pt x="183" y="219"/>
                      <a:pt x="183" y="219"/>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3" y="218"/>
                    </a:cubicBezTo>
                    <a:cubicBezTo>
                      <a:pt x="183" y="218"/>
                      <a:pt x="183"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2" y="218"/>
                      <a:pt x="182" y="218"/>
                    </a:cubicBezTo>
                    <a:cubicBezTo>
                      <a:pt x="182"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8"/>
                      <a:pt x="181" y="218"/>
                      <a:pt x="181" y="218"/>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1" y="217"/>
                      <a:pt x="181" y="217"/>
                      <a:pt x="181"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80" y="217"/>
                      <a:pt x="180" y="217"/>
                    </a:cubicBezTo>
                    <a:cubicBezTo>
                      <a:pt x="180"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9" y="217"/>
                    </a:cubicBezTo>
                    <a:cubicBezTo>
                      <a:pt x="179" y="217"/>
                      <a:pt x="179"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7"/>
                      <a:pt x="178" y="217"/>
                      <a:pt x="178" y="217"/>
                    </a:cubicBezTo>
                    <a:cubicBezTo>
                      <a:pt x="178" y="216"/>
                      <a:pt x="178" y="216"/>
                      <a:pt x="178" y="216"/>
                    </a:cubicBezTo>
                    <a:cubicBezTo>
                      <a:pt x="178" y="216"/>
                      <a:pt x="178" y="216"/>
                      <a:pt x="178" y="216"/>
                    </a:cubicBezTo>
                    <a:cubicBezTo>
                      <a:pt x="178" y="216"/>
                      <a:pt x="178" y="216"/>
                      <a:pt x="178"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7" y="216"/>
                      <a:pt x="177" y="216"/>
                      <a:pt x="177" y="216"/>
                    </a:cubicBezTo>
                    <a:cubicBezTo>
                      <a:pt x="176" y="216"/>
                      <a:pt x="176" y="216"/>
                      <a:pt x="176" y="216"/>
                    </a:cubicBezTo>
                    <a:cubicBezTo>
                      <a:pt x="176" y="216"/>
                      <a:pt x="176" y="216"/>
                      <a:pt x="176" y="216"/>
                    </a:cubicBezTo>
                    <a:cubicBezTo>
                      <a:pt x="176" y="216"/>
                      <a:pt x="176" y="216"/>
                      <a:pt x="176" y="216"/>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6" y="215"/>
                      <a:pt x="176" y="215"/>
                      <a:pt x="176" y="215"/>
                    </a:cubicBezTo>
                    <a:cubicBezTo>
                      <a:pt x="175" y="215"/>
                      <a:pt x="174" y="215"/>
                      <a:pt x="174" y="215"/>
                    </a:cubicBezTo>
                    <a:cubicBezTo>
                      <a:pt x="174" y="215"/>
                      <a:pt x="174" y="215"/>
                      <a:pt x="174" y="215"/>
                    </a:cubicBezTo>
                    <a:cubicBezTo>
                      <a:pt x="174" y="215"/>
                      <a:pt x="174" y="215"/>
                      <a:pt x="174"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3" y="215"/>
                      <a:pt x="173" y="215"/>
                      <a:pt x="173"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5"/>
                      <a:pt x="172" y="215"/>
                      <a:pt x="172" y="215"/>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2" y="214"/>
                    </a:cubicBezTo>
                    <a:cubicBezTo>
                      <a:pt x="172" y="214"/>
                      <a:pt x="172"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1" y="214"/>
                      <a:pt x="171" y="214"/>
                      <a:pt x="171" y="214"/>
                    </a:cubicBezTo>
                    <a:cubicBezTo>
                      <a:pt x="170" y="214"/>
                      <a:pt x="170" y="214"/>
                      <a:pt x="170" y="214"/>
                    </a:cubicBezTo>
                    <a:cubicBezTo>
                      <a:pt x="170" y="214"/>
                      <a:pt x="170" y="214"/>
                      <a:pt x="170" y="214"/>
                    </a:cubicBezTo>
                    <a:cubicBezTo>
                      <a:pt x="170" y="214"/>
                      <a:pt x="170" y="214"/>
                      <a:pt x="170" y="214"/>
                    </a:cubicBezTo>
                    <a:cubicBezTo>
                      <a:pt x="170" y="214"/>
                      <a:pt x="170" y="214"/>
                      <a:pt x="170" y="214"/>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70" y="213"/>
                      <a:pt x="170" y="213"/>
                      <a:pt x="170" y="213"/>
                    </a:cubicBezTo>
                    <a:cubicBezTo>
                      <a:pt x="169" y="213"/>
                      <a:pt x="169" y="213"/>
                      <a:pt x="169" y="213"/>
                    </a:cubicBezTo>
                    <a:cubicBezTo>
                      <a:pt x="169" y="213"/>
                      <a:pt x="169" y="213"/>
                      <a:pt x="169" y="213"/>
                    </a:cubicBezTo>
                    <a:cubicBezTo>
                      <a:pt x="169"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8" y="213"/>
                      <a:pt x="168" y="213"/>
                    </a:cubicBezTo>
                    <a:cubicBezTo>
                      <a:pt x="168"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7" y="213"/>
                      <a:pt x="167" y="213"/>
                      <a:pt x="167"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3"/>
                      <a:pt x="166" y="213"/>
                      <a:pt x="166" y="213"/>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6" y="212"/>
                      <a:pt x="166" y="212"/>
                      <a:pt x="166"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5" y="212"/>
                      <a:pt x="165" y="212"/>
                      <a:pt x="165"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2"/>
                      <a:pt x="164" y="212"/>
                      <a:pt x="164" y="212"/>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4" y="211"/>
                      <a:pt x="164" y="211"/>
                      <a:pt x="164"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3" y="211"/>
                      <a:pt x="163" y="211"/>
                      <a:pt x="163"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1"/>
                      <a:pt x="162" y="211"/>
                      <a:pt x="162" y="211"/>
                    </a:cubicBezTo>
                    <a:cubicBezTo>
                      <a:pt x="162" y="210"/>
                      <a:pt x="162" y="210"/>
                      <a:pt x="162" y="210"/>
                    </a:cubicBezTo>
                    <a:cubicBezTo>
                      <a:pt x="162" y="210"/>
                      <a:pt x="162" y="210"/>
                      <a:pt x="162" y="210"/>
                    </a:cubicBezTo>
                    <a:cubicBezTo>
                      <a:pt x="162" y="210"/>
                      <a:pt x="162" y="210"/>
                      <a:pt x="162" y="210"/>
                    </a:cubicBezTo>
                    <a:cubicBezTo>
                      <a:pt x="162" y="210"/>
                      <a:pt x="162" y="210"/>
                      <a:pt x="162"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1" y="210"/>
                      <a:pt x="161" y="210"/>
                    </a:cubicBezTo>
                    <a:cubicBezTo>
                      <a:pt x="161"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60" y="210"/>
                      <a:pt x="160" y="210"/>
                      <a:pt x="160" y="210"/>
                    </a:cubicBezTo>
                    <a:cubicBezTo>
                      <a:pt x="159" y="210"/>
                      <a:pt x="159" y="210"/>
                      <a:pt x="159" y="210"/>
                    </a:cubicBezTo>
                    <a:cubicBezTo>
                      <a:pt x="159" y="210"/>
                      <a:pt x="159" y="210"/>
                      <a:pt x="159" y="210"/>
                    </a:cubicBezTo>
                    <a:cubicBezTo>
                      <a:pt x="159" y="209"/>
                      <a:pt x="159" y="209"/>
                      <a:pt x="159" y="209"/>
                    </a:cubicBezTo>
                    <a:cubicBezTo>
                      <a:pt x="159" y="209"/>
                      <a:pt x="159" y="209"/>
                      <a:pt x="159" y="209"/>
                    </a:cubicBezTo>
                    <a:cubicBezTo>
                      <a:pt x="159" y="209"/>
                      <a:pt x="159"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8" y="209"/>
                      <a:pt x="158" y="209"/>
                      <a:pt x="158"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9"/>
                      <a:pt x="157" y="209"/>
                      <a:pt x="157" y="209"/>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7" y="208"/>
                      <a:pt x="157" y="208"/>
                      <a:pt x="157" y="208"/>
                    </a:cubicBezTo>
                    <a:cubicBezTo>
                      <a:pt x="156" y="208"/>
                      <a:pt x="156" y="208"/>
                      <a:pt x="156" y="208"/>
                    </a:cubicBezTo>
                    <a:cubicBezTo>
                      <a:pt x="156" y="186"/>
                      <a:pt x="156" y="186"/>
                      <a:pt x="156" y="186"/>
                    </a:cubicBezTo>
                    <a:cubicBezTo>
                      <a:pt x="156" y="186"/>
                      <a:pt x="156" y="186"/>
                      <a:pt x="156" y="186"/>
                    </a:cubicBezTo>
                    <a:cubicBezTo>
                      <a:pt x="156" y="186"/>
                      <a:pt x="156" y="186"/>
                      <a:pt x="157" y="186"/>
                    </a:cubicBezTo>
                    <a:cubicBezTo>
                      <a:pt x="157" y="186"/>
                      <a:pt x="157" y="186"/>
                      <a:pt x="157" y="186"/>
                    </a:cubicBezTo>
                    <a:cubicBezTo>
                      <a:pt x="157" y="186"/>
                      <a:pt x="157" y="186"/>
                      <a:pt x="157" y="186"/>
                    </a:cubicBezTo>
                    <a:cubicBezTo>
                      <a:pt x="157" y="186"/>
                      <a:pt x="157" y="186"/>
                      <a:pt x="157" y="187"/>
                    </a:cubicBezTo>
                    <a:cubicBezTo>
                      <a:pt x="157" y="187"/>
                      <a:pt x="157" y="187"/>
                      <a:pt x="157" y="187"/>
                    </a:cubicBezTo>
                    <a:cubicBezTo>
                      <a:pt x="157" y="187"/>
                      <a:pt x="157" y="187"/>
                      <a:pt x="157" y="187"/>
                    </a:cubicBezTo>
                    <a:cubicBezTo>
                      <a:pt x="158" y="187"/>
                      <a:pt x="158" y="187"/>
                      <a:pt x="158" y="187"/>
                    </a:cubicBezTo>
                    <a:cubicBezTo>
                      <a:pt x="158" y="187"/>
                      <a:pt x="158" y="187"/>
                      <a:pt x="158" y="187"/>
                    </a:cubicBezTo>
                    <a:cubicBezTo>
                      <a:pt x="158" y="187"/>
                      <a:pt x="158" y="187"/>
                      <a:pt x="158" y="187"/>
                    </a:cubicBezTo>
                    <a:cubicBezTo>
                      <a:pt x="158" y="187"/>
                      <a:pt x="158" y="187"/>
                      <a:pt x="158" y="187"/>
                    </a:cubicBezTo>
                    <a:cubicBezTo>
                      <a:pt x="158" y="187"/>
                      <a:pt x="158"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59" y="187"/>
                      <a:pt x="159" y="187"/>
                    </a:cubicBezTo>
                    <a:cubicBezTo>
                      <a:pt x="159" y="187"/>
                      <a:pt x="160" y="187"/>
                      <a:pt x="160" y="187"/>
                    </a:cubicBezTo>
                    <a:cubicBezTo>
                      <a:pt x="160" y="187"/>
                      <a:pt x="160" y="187"/>
                      <a:pt x="160" y="187"/>
                    </a:cubicBezTo>
                    <a:cubicBezTo>
                      <a:pt x="160" y="187"/>
                      <a:pt x="160" y="187"/>
                      <a:pt x="160" y="187"/>
                    </a:cubicBezTo>
                    <a:cubicBezTo>
                      <a:pt x="160" y="187"/>
                      <a:pt x="160" y="187"/>
                      <a:pt x="160" y="187"/>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0" y="188"/>
                    </a:cubicBezTo>
                    <a:cubicBezTo>
                      <a:pt x="160" y="188"/>
                      <a:pt x="160"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8"/>
                    </a:cubicBezTo>
                    <a:cubicBezTo>
                      <a:pt x="161" y="188"/>
                      <a:pt x="161" y="188"/>
                      <a:pt x="161"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2" y="189"/>
                      <a:pt x="162" y="189"/>
                    </a:cubicBezTo>
                    <a:cubicBezTo>
                      <a:pt x="162" y="189"/>
                      <a:pt x="163" y="189"/>
                      <a:pt x="163" y="189"/>
                    </a:cubicBezTo>
                    <a:cubicBezTo>
                      <a:pt x="163" y="189"/>
                      <a:pt x="163" y="189"/>
                      <a:pt x="163" y="189"/>
                    </a:cubicBezTo>
                    <a:cubicBezTo>
                      <a:pt x="163" y="189"/>
                      <a:pt x="163" y="189"/>
                      <a:pt x="163" y="189"/>
                    </a:cubicBezTo>
                    <a:cubicBezTo>
                      <a:pt x="163" y="189"/>
                      <a:pt x="164" y="189"/>
                      <a:pt x="164" y="189"/>
                    </a:cubicBezTo>
                    <a:cubicBezTo>
                      <a:pt x="164" y="189"/>
                      <a:pt x="164" y="189"/>
                      <a:pt x="164" y="189"/>
                    </a:cubicBezTo>
                    <a:cubicBezTo>
                      <a:pt x="164" y="189"/>
                      <a:pt x="164" y="189"/>
                      <a:pt x="164"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5" y="189"/>
                    </a:cubicBezTo>
                    <a:cubicBezTo>
                      <a:pt x="165" y="189"/>
                      <a:pt x="165" y="189"/>
                      <a:pt x="166" y="189"/>
                    </a:cubicBezTo>
                    <a:cubicBezTo>
                      <a:pt x="166" y="189"/>
                      <a:pt x="166" y="189"/>
                      <a:pt x="166" y="189"/>
                    </a:cubicBezTo>
                    <a:cubicBezTo>
                      <a:pt x="166" y="189"/>
                      <a:pt x="166" y="189"/>
                      <a:pt x="166" y="190"/>
                    </a:cubicBezTo>
                    <a:cubicBezTo>
                      <a:pt x="166" y="190"/>
                      <a:pt x="166" y="190"/>
                      <a:pt x="166" y="190"/>
                    </a:cubicBezTo>
                    <a:cubicBezTo>
                      <a:pt x="166" y="190"/>
                      <a:pt x="166" y="190"/>
                      <a:pt x="166" y="190"/>
                    </a:cubicBezTo>
                    <a:cubicBezTo>
                      <a:pt x="166" y="190"/>
                      <a:pt x="166" y="190"/>
                      <a:pt x="166" y="190"/>
                    </a:cubicBezTo>
                    <a:cubicBezTo>
                      <a:pt x="166"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7" y="190"/>
                      <a:pt x="167" y="190"/>
                      <a:pt x="167" y="190"/>
                    </a:cubicBezTo>
                    <a:cubicBezTo>
                      <a:pt x="168" y="190"/>
                      <a:pt x="168" y="190"/>
                      <a:pt x="168" y="190"/>
                    </a:cubicBezTo>
                    <a:cubicBezTo>
                      <a:pt x="168" y="190"/>
                      <a:pt x="168"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69" y="190"/>
                    </a:cubicBezTo>
                    <a:cubicBezTo>
                      <a:pt x="169" y="190"/>
                      <a:pt x="169"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0" y="190"/>
                      <a:pt x="170" y="190"/>
                    </a:cubicBezTo>
                    <a:cubicBezTo>
                      <a:pt x="170" y="190"/>
                      <a:pt x="171" y="190"/>
                      <a:pt x="171" y="190"/>
                    </a:cubicBezTo>
                    <a:cubicBezTo>
                      <a:pt x="171" y="191"/>
                      <a:pt x="171" y="191"/>
                      <a:pt x="171" y="191"/>
                    </a:cubicBezTo>
                    <a:cubicBezTo>
                      <a:pt x="171" y="191"/>
                      <a:pt x="171" y="191"/>
                      <a:pt x="171" y="191"/>
                    </a:cubicBezTo>
                    <a:cubicBezTo>
                      <a:pt x="171"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2" y="191"/>
                      <a:pt x="172" y="191"/>
                      <a:pt x="172"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3" y="191"/>
                    </a:cubicBezTo>
                    <a:cubicBezTo>
                      <a:pt x="173" y="191"/>
                      <a:pt x="173"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4" y="191"/>
                      <a:pt x="174" y="191"/>
                      <a:pt x="174" y="191"/>
                    </a:cubicBezTo>
                    <a:cubicBezTo>
                      <a:pt x="175" y="191"/>
                      <a:pt x="175" y="191"/>
                      <a:pt x="176" y="191"/>
                    </a:cubicBezTo>
                    <a:cubicBezTo>
                      <a:pt x="176" y="191"/>
                      <a:pt x="176" y="191"/>
                      <a:pt x="176" y="191"/>
                    </a:cubicBezTo>
                    <a:cubicBezTo>
                      <a:pt x="176" y="191"/>
                      <a:pt x="176" y="191"/>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6" y="192"/>
                      <a:pt x="176" y="192"/>
                      <a:pt x="176"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7" y="192"/>
                      <a:pt x="177" y="192"/>
                      <a:pt x="177" y="192"/>
                    </a:cubicBezTo>
                    <a:cubicBezTo>
                      <a:pt x="178" y="192"/>
                      <a:pt x="179"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2"/>
                    </a:cubicBezTo>
                    <a:cubicBezTo>
                      <a:pt x="180" y="192"/>
                      <a:pt x="180" y="192"/>
                      <a:pt x="180" y="193"/>
                    </a:cubicBezTo>
                    <a:cubicBezTo>
                      <a:pt x="180" y="193"/>
                      <a:pt x="180" y="193"/>
                      <a:pt x="180" y="193"/>
                    </a:cubicBezTo>
                    <a:cubicBezTo>
                      <a:pt x="180" y="193"/>
                      <a:pt x="180" y="193"/>
                      <a:pt x="180" y="193"/>
                    </a:cubicBezTo>
                    <a:cubicBezTo>
                      <a:pt x="180" y="193"/>
                      <a:pt x="180"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1" y="193"/>
                    </a:cubicBezTo>
                    <a:cubicBezTo>
                      <a:pt x="181" y="193"/>
                      <a:pt x="181"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2" y="193"/>
                    </a:cubicBezTo>
                    <a:cubicBezTo>
                      <a:pt x="182" y="193"/>
                      <a:pt x="182"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3" y="193"/>
                      <a:pt x="184" y="193"/>
                      <a:pt x="184" y="193"/>
                    </a:cubicBezTo>
                    <a:cubicBezTo>
                      <a:pt x="184" y="193"/>
                      <a:pt x="184" y="193"/>
                      <a:pt x="184" y="193"/>
                    </a:cubicBezTo>
                    <a:cubicBezTo>
                      <a:pt x="184" y="193"/>
                      <a:pt x="184" y="193"/>
                      <a:pt x="184" y="193"/>
                    </a:cubicBezTo>
                    <a:cubicBezTo>
                      <a:pt x="185" y="193"/>
                      <a:pt x="185" y="193"/>
                      <a:pt x="185" y="193"/>
                    </a:cubicBezTo>
                    <a:cubicBezTo>
                      <a:pt x="185" y="193"/>
                      <a:pt x="185" y="193"/>
                      <a:pt x="185" y="193"/>
                    </a:cubicBezTo>
                    <a:cubicBezTo>
                      <a:pt x="185" y="193"/>
                      <a:pt x="185" y="193"/>
                      <a:pt x="185" y="193"/>
                    </a:cubicBezTo>
                    <a:cubicBezTo>
                      <a:pt x="185" y="193"/>
                      <a:pt x="186" y="193"/>
                      <a:pt x="186" y="193"/>
                    </a:cubicBezTo>
                    <a:cubicBezTo>
                      <a:pt x="186" y="193"/>
                      <a:pt x="186" y="193"/>
                      <a:pt x="186" y="194"/>
                    </a:cubicBezTo>
                    <a:cubicBezTo>
                      <a:pt x="186" y="194"/>
                      <a:pt x="186" y="194"/>
                      <a:pt x="186" y="194"/>
                    </a:cubicBezTo>
                    <a:cubicBezTo>
                      <a:pt x="186" y="194"/>
                      <a:pt x="186" y="194"/>
                      <a:pt x="186" y="194"/>
                    </a:cubicBezTo>
                    <a:cubicBezTo>
                      <a:pt x="186" y="194"/>
                      <a:pt x="186" y="194"/>
                      <a:pt x="186" y="194"/>
                    </a:cubicBezTo>
                    <a:cubicBezTo>
                      <a:pt x="186" y="194"/>
                      <a:pt x="186" y="194"/>
                      <a:pt x="186" y="194"/>
                    </a:cubicBezTo>
                    <a:cubicBezTo>
                      <a:pt x="186" y="194"/>
                      <a:pt x="187" y="194"/>
                      <a:pt x="187" y="194"/>
                    </a:cubicBezTo>
                    <a:cubicBezTo>
                      <a:pt x="187" y="194"/>
                      <a:pt x="187" y="194"/>
                      <a:pt x="187" y="194"/>
                    </a:cubicBezTo>
                    <a:cubicBezTo>
                      <a:pt x="187" y="194"/>
                      <a:pt x="187" y="194"/>
                      <a:pt x="187" y="194"/>
                    </a:cubicBezTo>
                    <a:cubicBezTo>
                      <a:pt x="187" y="194"/>
                      <a:pt x="188" y="194"/>
                      <a:pt x="188" y="194"/>
                    </a:cubicBezTo>
                    <a:cubicBezTo>
                      <a:pt x="188" y="194"/>
                      <a:pt x="188" y="194"/>
                      <a:pt x="188" y="194"/>
                    </a:cubicBezTo>
                    <a:cubicBezTo>
                      <a:pt x="188" y="194"/>
                      <a:pt x="188" y="194"/>
                      <a:pt x="188" y="194"/>
                    </a:cubicBezTo>
                    <a:cubicBezTo>
                      <a:pt x="188" y="194"/>
                      <a:pt x="188" y="193"/>
                      <a:pt x="188" y="193"/>
                    </a:cubicBezTo>
                    <a:cubicBezTo>
                      <a:pt x="188" y="193"/>
                      <a:pt x="188" y="193"/>
                      <a:pt x="188" y="193"/>
                    </a:cubicBezTo>
                    <a:cubicBezTo>
                      <a:pt x="188" y="193"/>
                      <a:pt x="188" y="193"/>
                      <a:pt x="188" y="193"/>
                    </a:cubicBezTo>
                    <a:cubicBezTo>
                      <a:pt x="188" y="193"/>
                      <a:pt x="188" y="193"/>
                      <a:pt x="189" y="193"/>
                    </a:cubicBezTo>
                    <a:cubicBezTo>
                      <a:pt x="189" y="193"/>
                      <a:pt x="189" y="193"/>
                      <a:pt x="189" y="193"/>
                    </a:cubicBezTo>
                    <a:cubicBezTo>
                      <a:pt x="189" y="193"/>
                      <a:pt x="189" y="193"/>
                      <a:pt x="189" y="193"/>
                    </a:cubicBezTo>
                    <a:cubicBezTo>
                      <a:pt x="189" y="193"/>
                      <a:pt x="189" y="192"/>
                      <a:pt x="189" y="192"/>
                    </a:cubicBezTo>
                    <a:cubicBezTo>
                      <a:pt x="189" y="192"/>
                      <a:pt x="189" y="192"/>
                      <a:pt x="189" y="192"/>
                    </a:cubicBezTo>
                    <a:cubicBezTo>
                      <a:pt x="189" y="191"/>
                      <a:pt x="189" y="191"/>
                      <a:pt x="189" y="191"/>
                    </a:cubicBezTo>
                    <a:cubicBezTo>
                      <a:pt x="189" y="191"/>
                      <a:pt x="189" y="191"/>
                      <a:pt x="189" y="191"/>
                    </a:cubicBezTo>
                    <a:cubicBezTo>
                      <a:pt x="189" y="189"/>
                      <a:pt x="189" y="188"/>
                      <a:pt x="189" y="187"/>
                    </a:cubicBezTo>
                    <a:cubicBezTo>
                      <a:pt x="189" y="187"/>
                      <a:pt x="189" y="187"/>
                      <a:pt x="189" y="187"/>
                    </a:cubicBezTo>
                    <a:cubicBezTo>
                      <a:pt x="189" y="187"/>
                      <a:pt x="189" y="186"/>
                      <a:pt x="189" y="186"/>
                    </a:cubicBezTo>
                    <a:cubicBezTo>
                      <a:pt x="188" y="186"/>
                      <a:pt x="188" y="186"/>
                      <a:pt x="188" y="186"/>
                    </a:cubicBezTo>
                    <a:cubicBezTo>
                      <a:pt x="188" y="185"/>
                      <a:pt x="188" y="185"/>
                      <a:pt x="188" y="185"/>
                    </a:cubicBezTo>
                    <a:cubicBezTo>
                      <a:pt x="188" y="185"/>
                      <a:pt x="188" y="185"/>
                      <a:pt x="188" y="185"/>
                    </a:cubicBezTo>
                    <a:cubicBezTo>
                      <a:pt x="188" y="184"/>
                      <a:pt x="188" y="184"/>
                      <a:pt x="188" y="183"/>
                    </a:cubicBezTo>
                    <a:cubicBezTo>
                      <a:pt x="188" y="183"/>
                      <a:pt x="188" y="183"/>
                      <a:pt x="188" y="183"/>
                    </a:cubicBezTo>
                    <a:cubicBezTo>
                      <a:pt x="188" y="183"/>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2"/>
                      <a:pt x="188" y="182"/>
                      <a:pt x="188" y="182"/>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8" y="181"/>
                      <a:pt x="188" y="181"/>
                      <a:pt x="188" y="181"/>
                    </a:cubicBezTo>
                    <a:cubicBezTo>
                      <a:pt x="187" y="181"/>
                      <a:pt x="187" y="181"/>
                      <a:pt x="187" y="181"/>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80"/>
                      <a:pt x="187" y="180"/>
                      <a:pt x="187" y="180"/>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9"/>
                      <a:pt x="187" y="179"/>
                    </a:cubicBezTo>
                    <a:cubicBezTo>
                      <a:pt x="187" y="179"/>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8"/>
                      <a:pt x="187" y="178"/>
                      <a:pt x="187" y="178"/>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7" y="177"/>
                      <a:pt x="187" y="177"/>
                      <a:pt x="187"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7"/>
                      <a:pt x="186" y="177"/>
                      <a:pt x="186" y="177"/>
                    </a:cubicBezTo>
                    <a:cubicBezTo>
                      <a:pt x="186" y="176"/>
                      <a:pt x="186" y="176"/>
                      <a:pt x="186" y="176"/>
                    </a:cubicBezTo>
                    <a:cubicBezTo>
                      <a:pt x="186" y="176"/>
                      <a:pt x="186" y="176"/>
                      <a:pt x="186"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5" y="176"/>
                      <a:pt x="185" y="176"/>
                    </a:cubicBezTo>
                    <a:cubicBezTo>
                      <a:pt x="185"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4" y="176"/>
                      <a:pt x="184" y="176"/>
                      <a:pt x="184"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3" y="176"/>
                      <a:pt x="183" y="176"/>
                      <a:pt x="183" y="176"/>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2" y="175"/>
                      <a:pt x="182" y="175"/>
                      <a:pt x="182"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1" y="175"/>
                      <a:pt x="181" y="175"/>
                      <a:pt x="181"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80" y="175"/>
                      <a:pt x="180" y="175"/>
                      <a:pt x="180"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5"/>
                      <a:pt x="179" y="175"/>
                      <a:pt x="179" y="175"/>
                    </a:cubicBezTo>
                    <a:cubicBezTo>
                      <a:pt x="179" y="174"/>
                      <a:pt x="179" y="174"/>
                      <a:pt x="179" y="174"/>
                    </a:cubicBezTo>
                    <a:cubicBezTo>
                      <a:pt x="179" y="174"/>
                      <a:pt x="179" y="174"/>
                      <a:pt x="179" y="174"/>
                    </a:cubicBezTo>
                    <a:cubicBezTo>
                      <a:pt x="178" y="174"/>
                      <a:pt x="178" y="174"/>
                      <a:pt x="178" y="174"/>
                    </a:cubicBezTo>
                    <a:cubicBezTo>
                      <a:pt x="178" y="174"/>
                      <a:pt x="178" y="174"/>
                      <a:pt x="178" y="174"/>
                    </a:cubicBezTo>
                    <a:cubicBezTo>
                      <a:pt x="178" y="174"/>
                      <a:pt x="178" y="174"/>
                      <a:pt x="178" y="174"/>
                    </a:cubicBezTo>
                    <a:cubicBezTo>
                      <a:pt x="178" y="174"/>
                      <a:pt x="178" y="174"/>
                      <a:pt x="178"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7" y="174"/>
                      <a:pt x="177" y="174"/>
                      <a:pt x="177"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6" y="174"/>
                      <a:pt x="176" y="174"/>
                    </a:cubicBezTo>
                    <a:cubicBezTo>
                      <a:pt x="176" y="174"/>
                      <a:pt x="175" y="174"/>
                      <a:pt x="175" y="174"/>
                    </a:cubicBezTo>
                    <a:cubicBezTo>
                      <a:pt x="175" y="174"/>
                      <a:pt x="175" y="174"/>
                      <a:pt x="175" y="174"/>
                    </a:cubicBezTo>
                    <a:cubicBezTo>
                      <a:pt x="175" y="174"/>
                      <a:pt x="175" y="174"/>
                      <a:pt x="175" y="174"/>
                    </a:cubicBezTo>
                    <a:cubicBezTo>
                      <a:pt x="175" y="174"/>
                      <a:pt x="175" y="174"/>
                      <a:pt x="175" y="174"/>
                    </a:cubicBezTo>
                    <a:cubicBezTo>
                      <a:pt x="175" y="173"/>
                      <a:pt x="175" y="173"/>
                      <a:pt x="175" y="173"/>
                    </a:cubicBezTo>
                    <a:cubicBezTo>
                      <a:pt x="175" y="173"/>
                      <a:pt x="175" y="173"/>
                      <a:pt x="175"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4" y="173"/>
                      <a:pt x="174" y="173"/>
                      <a:pt x="174"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3" y="173"/>
                      <a:pt x="173" y="173"/>
                      <a:pt x="173"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2" y="173"/>
                      <a:pt x="172" y="173"/>
                      <a:pt x="172" y="173"/>
                    </a:cubicBezTo>
                    <a:cubicBezTo>
                      <a:pt x="171" y="173"/>
                      <a:pt x="171" y="173"/>
                      <a:pt x="171" y="173"/>
                    </a:cubicBezTo>
                    <a:cubicBezTo>
                      <a:pt x="171" y="173"/>
                      <a:pt x="171" y="173"/>
                      <a:pt x="171" y="173"/>
                    </a:cubicBezTo>
                    <a:cubicBezTo>
                      <a:pt x="171" y="173"/>
                      <a:pt x="171" y="173"/>
                      <a:pt x="171" y="173"/>
                    </a:cubicBezTo>
                    <a:cubicBezTo>
                      <a:pt x="171" y="173"/>
                      <a:pt x="171" y="173"/>
                      <a:pt x="171" y="173"/>
                    </a:cubicBezTo>
                    <a:cubicBezTo>
                      <a:pt x="171" y="173"/>
                      <a:pt x="170" y="173"/>
                      <a:pt x="170" y="173"/>
                    </a:cubicBezTo>
                    <a:cubicBezTo>
                      <a:pt x="170" y="172"/>
                      <a:pt x="170" y="172"/>
                      <a:pt x="170" y="172"/>
                    </a:cubicBezTo>
                    <a:cubicBezTo>
                      <a:pt x="170" y="172"/>
                      <a:pt x="170" y="172"/>
                      <a:pt x="170" y="172"/>
                    </a:cubicBezTo>
                    <a:cubicBezTo>
                      <a:pt x="170" y="172"/>
                      <a:pt x="170" y="172"/>
                      <a:pt x="170" y="172"/>
                    </a:cubicBezTo>
                    <a:cubicBezTo>
                      <a:pt x="170"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9" y="172"/>
                      <a:pt x="169" y="172"/>
                      <a:pt x="169"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8" y="172"/>
                    </a:cubicBezTo>
                    <a:cubicBezTo>
                      <a:pt x="168" y="172"/>
                      <a:pt x="168" y="172"/>
                      <a:pt x="167" y="172"/>
                    </a:cubicBezTo>
                    <a:cubicBezTo>
                      <a:pt x="167" y="172"/>
                      <a:pt x="167" y="172"/>
                      <a:pt x="167" y="172"/>
                    </a:cubicBezTo>
                    <a:cubicBezTo>
                      <a:pt x="167" y="172"/>
                      <a:pt x="167" y="172"/>
                      <a:pt x="167" y="172"/>
                    </a:cubicBezTo>
                    <a:cubicBezTo>
                      <a:pt x="167" y="172"/>
                      <a:pt x="167" y="172"/>
                      <a:pt x="167" y="172"/>
                    </a:cubicBezTo>
                    <a:cubicBezTo>
                      <a:pt x="167" y="172"/>
                      <a:pt x="167" y="172"/>
                      <a:pt x="167" y="172"/>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7" y="171"/>
                      <a:pt x="167" y="171"/>
                      <a:pt x="167"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6" y="171"/>
                      <a:pt x="166" y="171"/>
                      <a:pt x="166"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1"/>
                      <a:pt x="165" y="171"/>
                      <a:pt x="165" y="171"/>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5" y="170"/>
                      <a:pt x="165" y="170"/>
                      <a:pt x="165"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4" y="170"/>
                      <a:pt x="164" y="170"/>
                      <a:pt x="164" y="170"/>
                    </a:cubicBezTo>
                    <a:cubicBezTo>
                      <a:pt x="163" y="170"/>
                      <a:pt x="163" y="170"/>
                      <a:pt x="163" y="170"/>
                    </a:cubicBezTo>
                    <a:cubicBezTo>
                      <a:pt x="163" y="170"/>
                      <a:pt x="163" y="170"/>
                      <a:pt x="163"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70"/>
                      <a:pt x="162" y="170"/>
                      <a:pt x="162" y="170"/>
                    </a:cubicBezTo>
                    <a:cubicBezTo>
                      <a:pt x="162" y="169"/>
                      <a:pt x="162" y="169"/>
                      <a:pt x="162" y="169"/>
                    </a:cubicBezTo>
                    <a:cubicBezTo>
                      <a:pt x="162" y="169"/>
                      <a:pt x="162" y="169"/>
                      <a:pt x="162" y="169"/>
                    </a:cubicBezTo>
                    <a:cubicBezTo>
                      <a:pt x="162" y="169"/>
                      <a:pt x="162" y="169"/>
                      <a:pt x="162" y="169"/>
                    </a:cubicBezTo>
                    <a:cubicBezTo>
                      <a:pt x="162"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1" y="169"/>
                      <a:pt x="161" y="169"/>
                      <a:pt x="161"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60" y="169"/>
                    </a:cubicBezTo>
                    <a:cubicBezTo>
                      <a:pt x="160" y="169"/>
                      <a:pt x="160" y="169"/>
                      <a:pt x="159" y="169"/>
                    </a:cubicBezTo>
                    <a:cubicBezTo>
                      <a:pt x="159" y="169"/>
                      <a:pt x="159" y="169"/>
                      <a:pt x="159" y="169"/>
                    </a:cubicBezTo>
                    <a:cubicBezTo>
                      <a:pt x="159" y="169"/>
                      <a:pt x="159" y="169"/>
                      <a:pt x="159" y="169"/>
                    </a:cubicBezTo>
                    <a:cubicBezTo>
                      <a:pt x="159" y="169"/>
                      <a:pt x="159" y="169"/>
                      <a:pt x="159" y="169"/>
                    </a:cubicBezTo>
                    <a:cubicBezTo>
                      <a:pt x="159" y="169"/>
                      <a:pt x="159" y="169"/>
                      <a:pt x="159" y="169"/>
                    </a:cubicBezTo>
                    <a:cubicBezTo>
                      <a:pt x="159" y="168"/>
                      <a:pt x="159" y="168"/>
                      <a:pt x="159" y="168"/>
                    </a:cubicBezTo>
                    <a:cubicBezTo>
                      <a:pt x="159" y="168"/>
                      <a:pt x="159" y="168"/>
                      <a:pt x="159" y="168"/>
                    </a:cubicBezTo>
                    <a:cubicBezTo>
                      <a:pt x="159" y="168"/>
                      <a:pt x="159" y="168"/>
                      <a:pt x="159"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8" y="168"/>
                      <a:pt x="158" y="168"/>
                      <a:pt x="158"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8"/>
                      <a:pt x="157" y="168"/>
                    </a:cubicBezTo>
                    <a:cubicBezTo>
                      <a:pt x="157" y="168"/>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7" y="167"/>
                      <a:pt x="157" y="167"/>
                    </a:cubicBezTo>
                    <a:cubicBezTo>
                      <a:pt x="157"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6"/>
                      <a:pt x="157" y="146"/>
                      <a:pt x="157" y="146"/>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7" y="147"/>
                    </a:cubicBezTo>
                    <a:cubicBezTo>
                      <a:pt x="157" y="147"/>
                      <a:pt x="157"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8" y="147"/>
                      <a:pt x="158" y="147"/>
                      <a:pt x="158"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7"/>
                    </a:cubicBezTo>
                    <a:cubicBezTo>
                      <a:pt x="159" y="147"/>
                      <a:pt x="159" y="147"/>
                      <a:pt x="159" y="148"/>
                    </a:cubicBezTo>
                    <a:cubicBezTo>
                      <a:pt x="159" y="148"/>
                      <a:pt x="159" y="148"/>
                      <a:pt x="159"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0" y="148"/>
                    </a:cubicBezTo>
                    <a:cubicBezTo>
                      <a:pt x="160" y="148"/>
                      <a:pt x="160"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8"/>
                    </a:cubicBezTo>
                    <a:cubicBezTo>
                      <a:pt x="161" y="148"/>
                      <a:pt x="161" y="148"/>
                      <a:pt x="161" y="149"/>
                    </a:cubicBezTo>
                    <a:cubicBezTo>
                      <a:pt x="161" y="149"/>
                      <a:pt x="161" y="149"/>
                      <a:pt x="161" y="149"/>
                    </a:cubicBezTo>
                    <a:cubicBezTo>
                      <a:pt x="161" y="149"/>
                      <a:pt x="161" y="149"/>
                      <a:pt x="161" y="149"/>
                    </a:cubicBezTo>
                    <a:cubicBezTo>
                      <a:pt x="161" y="149"/>
                      <a:pt x="161" y="149"/>
                      <a:pt x="161"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2" y="149"/>
                    </a:cubicBezTo>
                    <a:cubicBezTo>
                      <a:pt x="162" y="149"/>
                      <a:pt x="162" y="149"/>
                      <a:pt x="163" y="149"/>
                    </a:cubicBezTo>
                    <a:cubicBezTo>
                      <a:pt x="163" y="149"/>
                      <a:pt x="163" y="149"/>
                      <a:pt x="163" y="149"/>
                    </a:cubicBezTo>
                    <a:cubicBezTo>
                      <a:pt x="163" y="149"/>
                      <a:pt x="164" y="149"/>
                      <a:pt x="164" y="149"/>
                    </a:cubicBezTo>
                    <a:cubicBezTo>
                      <a:pt x="164" y="149"/>
                      <a:pt x="164" y="149"/>
                      <a:pt x="164" y="149"/>
                    </a:cubicBezTo>
                    <a:cubicBezTo>
                      <a:pt x="164" y="149"/>
                      <a:pt x="165" y="149"/>
                      <a:pt x="165" y="149"/>
                    </a:cubicBezTo>
                    <a:cubicBezTo>
                      <a:pt x="165" y="149"/>
                      <a:pt x="165" y="149"/>
                      <a:pt x="165" y="149"/>
                    </a:cubicBezTo>
                    <a:cubicBezTo>
                      <a:pt x="165" y="149"/>
                      <a:pt x="165" y="149"/>
                      <a:pt x="165" y="149"/>
                    </a:cubicBezTo>
                    <a:cubicBezTo>
                      <a:pt x="165" y="149"/>
                      <a:pt x="165" y="149"/>
                      <a:pt x="165" y="149"/>
                    </a:cubicBezTo>
                    <a:cubicBezTo>
                      <a:pt x="165" y="149"/>
                      <a:pt x="166" y="149"/>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6" y="150"/>
                    </a:cubicBezTo>
                    <a:cubicBezTo>
                      <a:pt x="166" y="150"/>
                      <a:pt x="166"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7" y="150"/>
                      <a:pt x="167" y="150"/>
                    </a:cubicBezTo>
                    <a:cubicBezTo>
                      <a:pt x="167" y="150"/>
                      <a:pt x="168" y="150"/>
                      <a:pt x="168" y="150"/>
                    </a:cubicBezTo>
                    <a:cubicBezTo>
                      <a:pt x="168" y="150"/>
                      <a:pt x="168" y="150"/>
                      <a:pt x="168" y="150"/>
                    </a:cubicBezTo>
                    <a:cubicBezTo>
                      <a:pt x="168" y="150"/>
                      <a:pt x="168" y="150"/>
                      <a:pt x="168" y="150"/>
                    </a:cubicBezTo>
                    <a:cubicBezTo>
                      <a:pt x="168" y="150"/>
                      <a:pt x="168" y="150"/>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8" y="151"/>
                      <a:pt x="168" y="151"/>
                      <a:pt x="168"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69" y="151"/>
                    </a:cubicBezTo>
                    <a:cubicBezTo>
                      <a:pt x="169" y="151"/>
                      <a:pt x="169"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1"/>
                    </a:cubicBezTo>
                    <a:cubicBezTo>
                      <a:pt x="170" y="151"/>
                      <a:pt x="170" y="151"/>
                      <a:pt x="170" y="152"/>
                    </a:cubicBezTo>
                    <a:cubicBezTo>
                      <a:pt x="171" y="152"/>
                      <a:pt x="171"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2" y="152"/>
                    </a:cubicBezTo>
                    <a:cubicBezTo>
                      <a:pt x="172" y="152"/>
                      <a:pt x="172"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3" y="152"/>
                    </a:cubicBezTo>
                    <a:cubicBezTo>
                      <a:pt x="173" y="152"/>
                      <a:pt x="173" y="152"/>
                      <a:pt x="174" y="153"/>
                    </a:cubicBezTo>
                    <a:cubicBezTo>
                      <a:pt x="174" y="153"/>
                      <a:pt x="174" y="153"/>
                      <a:pt x="174" y="153"/>
                    </a:cubicBezTo>
                    <a:cubicBezTo>
                      <a:pt x="174" y="153"/>
                      <a:pt x="174" y="153"/>
                      <a:pt x="174" y="153"/>
                    </a:cubicBezTo>
                    <a:cubicBezTo>
                      <a:pt x="174" y="153"/>
                      <a:pt x="174" y="153"/>
                      <a:pt x="174" y="153"/>
                    </a:cubicBezTo>
                    <a:cubicBezTo>
                      <a:pt x="174" y="153"/>
                      <a:pt x="174"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5" y="153"/>
                      <a:pt x="175" y="153"/>
                    </a:cubicBezTo>
                    <a:cubicBezTo>
                      <a:pt x="175" y="153"/>
                      <a:pt x="176" y="153"/>
                      <a:pt x="176" y="153"/>
                    </a:cubicBezTo>
                    <a:cubicBezTo>
                      <a:pt x="176" y="153"/>
                      <a:pt x="176" y="153"/>
                      <a:pt x="176" y="153"/>
                    </a:cubicBezTo>
                    <a:cubicBezTo>
                      <a:pt x="176" y="153"/>
                      <a:pt x="176" y="153"/>
                      <a:pt x="176" y="153"/>
                    </a:cubicBezTo>
                    <a:cubicBezTo>
                      <a:pt x="177" y="153"/>
                      <a:pt x="177" y="153"/>
                      <a:pt x="177" y="153"/>
                    </a:cubicBezTo>
                    <a:cubicBezTo>
                      <a:pt x="177" y="153"/>
                      <a:pt x="177" y="153"/>
                      <a:pt x="177" y="153"/>
                    </a:cubicBezTo>
                    <a:cubicBezTo>
                      <a:pt x="177" y="153"/>
                      <a:pt x="177" y="153"/>
                      <a:pt x="177" y="153"/>
                    </a:cubicBezTo>
                    <a:cubicBezTo>
                      <a:pt x="177"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8" y="153"/>
                      <a:pt x="178" y="153"/>
                      <a:pt x="178" y="153"/>
                    </a:cubicBezTo>
                    <a:cubicBezTo>
                      <a:pt x="179" y="153"/>
                      <a:pt x="179" y="153"/>
                      <a:pt x="179" y="153"/>
                    </a:cubicBezTo>
                    <a:cubicBezTo>
                      <a:pt x="179" y="153"/>
                      <a:pt x="179" y="153"/>
                      <a:pt x="179" y="153"/>
                    </a:cubicBezTo>
                    <a:cubicBezTo>
                      <a:pt x="179" y="153"/>
                      <a:pt x="179" y="153"/>
                      <a:pt x="179" y="153"/>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79" y="154"/>
                      <a:pt x="179" y="154"/>
                      <a:pt x="179"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0" y="154"/>
                    </a:cubicBezTo>
                    <a:cubicBezTo>
                      <a:pt x="180" y="154"/>
                      <a:pt x="180"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1" y="154"/>
                      <a:pt x="181" y="154"/>
                      <a:pt x="181" y="154"/>
                    </a:cubicBezTo>
                    <a:cubicBezTo>
                      <a:pt x="182" y="154"/>
                      <a:pt x="182" y="154"/>
                      <a:pt x="182" y="154"/>
                    </a:cubicBezTo>
                    <a:cubicBezTo>
                      <a:pt x="182" y="154"/>
                      <a:pt x="182" y="154"/>
                      <a:pt x="182" y="155"/>
                    </a:cubicBezTo>
                    <a:cubicBezTo>
                      <a:pt x="182" y="155"/>
                      <a:pt x="182" y="155"/>
                      <a:pt x="182" y="155"/>
                    </a:cubicBezTo>
                    <a:cubicBezTo>
                      <a:pt x="182" y="155"/>
                      <a:pt x="182" y="155"/>
                      <a:pt x="182" y="155"/>
                    </a:cubicBezTo>
                    <a:cubicBezTo>
                      <a:pt x="182"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3" y="155"/>
                    </a:cubicBezTo>
                    <a:cubicBezTo>
                      <a:pt x="183" y="155"/>
                      <a:pt x="183"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4" y="155"/>
                      <a:pt x="184" y="155"/>
                      <a:pt x="184"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5" y="155"/>
                    </a:cubicBezTo>
                    <a:cubicBezTo>
                      <a:pt x="185" y="155"/>
                      <a:pt x="185" y="155"/>
                      <a:pt x="186" y="155"/>
                    </a:cubicBezTo>
                    <a:cubicBezTo>
                      <a:pt x="186" y="155"/>
                      <a:pt x="186" y="155"/>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6" y="156"/>
                    </a:cubicBezTo>
                    <a:cubicBezTo>
                      <a:pt x="186" y="156"/>
                      <a:pt x="186"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7" y="156"/>
                      <a:pt x="187" y="156"/>
                      <a:pt x="187" y="156"/>
                    </a:cubicBezTo>
                    <a:cubicBezTo>
                      <a:pt x="188" y="156"/>
                      <a:pt x="188" y="156"/>
                      <a:pt x="188" y="156"/>
                    </a:cubicBezTo>
                    <a:cubicBezTo>
                      <a:pt x="188" y="156"/>
                      <a:pt x="188" y="156"/>
                      <a:pt x="188" y="156"/>
                    </a:cubicBezTo>
                    <a:cubicBezTo>
                      <a:pt x="188" y="156"/>
                      <a:pt x="188" y="156"/>
                      <a:pt x="188"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89" y="156"/>
                    </a:cubicBezTo>
                    <a:cubicBezTo>
                      <a:pt x="189" y="156"/>
                      <a:pt x="189" y="156"/>
                      <a:pt x="190" y="156"/>
                    </a:cubicBezTo>
                    <a:cubicBezTo>
                      <a:pt x="190" y="156"/>
                      <a:pt x="190" y="156"/>
                      <a:pt x="190" y="156"/>
                    </a:cubicBezTo>
                    <a:cubicBezTo>
                      <a:pt x="190" y="156"/>
                      <a:pt x="190" y="156"/>
                      <a:pt x="190" y="156"/>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0" y="157"/>
                      <a:pt x="190" y="157"/>
                      <a:pt x="190"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1" y="157"/>
                    </a:cubicBezTo>
                    <a:cubicBezTo>
                      <a:pt x="191" y="157"/>
                      <a:pt x="191" y="157"/>
                      <a:pt x="192" y="157"/>
                    </a:cubicBezTo>
                    <a:cubicBezTo>
                      <a:pt x="192" y="157"/>
                      <a:pt x="192" y="157"/>
                      <a:pt x="192" y="157"/>
                    </a:cubicBezTo>
                    <a:cubicBezTo>
                      <a:pt x="192" y="157"/>
                      <a:pt x="192" y="157"/>
                      <a:pt x="192" y="157"/>
                    </a:cubicBezTo>
                    <a:cubicBezTo>
                      <a:pt x="192" y="157"/>
                      <a:pt x="192" y="157"/>
                      <a:pt x="192" y="157"/>
                    </a:cubicBezTo>
                    <a:cubicBezTo>
                      <a:pt x="192"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3" y="157"/>
                    </a:cubicBezTo>
                    <a:cubicBezTo>
                      <a:pt x="193" y="157"/>
                      <a:pt x="193" y="157"/>
                      <a:pt x="194" y="157"/>
                    </a:cubicBezTo>
                    <a:cubicBezTo>
                      <a:pt x="194" y="157"/>
                      <a:pt x="194" y="157"/>
                      <a:pt x="194" y="157"/>
                    </a:cubicBezTo>
                    <a:cubicBezTo>
                      <a:pt x="194" y="157"/>
                      <a:pt x="194" y="157"/>
                      <a:pt x="194" y="158"/>
                    </a:cubicBezTo>
                    <a:cubicBezTo>
                      <a:pt x="194" y="158"/>
                      <a:pt x="194" y="158"/>
                      <a:pt x="194" y="158"/>
                    </a:cubicBezTo>
                    <a:cubicBezTo>
                      <a:pt x="194" y="158"/>
                      <a:pt x="194" y="158"/>
                      <a:pt x="194" y="158"/>
                    </a:cubicBezTo>
                    <a:cubicBezTo>
                      <a:pt x="194" y="158"/>
                      <a:pt x="194"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5" y="158"/>
                      <a:pt x="195" y="158"/>
                      <a:pt x="195"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6" y="158"/>
                    </a:cubicBezTo>
                    <a:cubicBezTo>
                      <a:pt x="196" y="158"/>
                      <a:pt x="196"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7" y="158"/>
                      <a:pt x="197" y="158"/>
                    </a:cubicBezTo>
                    <a:cubicBezTo>
                      <a:pt x="197" y="158"/>
                      <a:pt x="198" y="158"/>
                      <a:pt x="198" y="158"/>
                    </a:cubicBezTo>
                    <a:cubicBezTo>
                      <a:pt x="198" y="158"/>
                      <a:pt x="198" y="158"/>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8" y="159"/>
                      <a:pt x="198" y="159"/>
                    </a:cubicBezTo>
                    <a:cubicBezTo>
                      <a:pt x="198"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199" y="159"/>
                      <a:pt x="199" y="159"/>
                      <a:pt x="199" y="159"/>
                    </a:cubicBezTo>
                    <a:cubicBezTo>
                      <a:pt x="200" y="159"/>
                      <a:pt x="200" y="159"/>
                      <a:pt x="200" y="159"/>
                    </a:cubicBezTo>
                    <a:cubicBezTo>
                      <a:pt x="200" y="159"/>
                      <a:pt x="200" y="159"/>
                      <a:pt x="200" y="159"/>
                    </a:cubicBezTo>
                    <a:cubicBezTo>
                      <a:pt x="200" y="159"/>
                      <a:pt x="200" y="159"/>
                      <a:pt x="200" y="159"/>
                    </a:cubicBezTo>
                    <a:cubicBezTo>
                      <a:pt x="200" y="159"/>
                      <a:pt x="200" y="159"/>
                      <a:pt x="201" y="159"/>
                    </a:cubicBezTo>
                    <a:cubicBezTo>
                      <a:pt x="201" y="159"/>
                      <a:pt x="201" y="159"/>
                      <a:pt x="201" y="159"/>
                    </a:cubicBezTo>
                    <a:cubicBezTo>
                      <a:pt x="201" y="159"/>
                      <a:pt x="201" y="159"/>
                      <a:pt x="201" y="160"/>
                    </a:cubicBezTo>
                    <a:cubicBezTo>
                      <a:pt x="201" y="160"/>
                      <a:pt x="201" y="160"/>
                      <a:pt x="201" y="160"/>
                    </a:cubicBezTo>
                    <a:cubicBezTo>
                      <a:pt x="201" y="160"/>
                      <a:pt x="201" y="160"/>
                      <a:pt x="201" y="160"/>
                    </a:cubicBezTo>
                    <a:cubicBezTo>
                      <a:pt x="201" y="160"/>
                      <a:pt x="201" y="160"/>
                      <a:pt x="201" y="160"/>
                    </a:cubicBezTo>
                    <a:cubicBezTo>
                      <a:pt x="201"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2" y="160"/>
                    </a:cubicBezTo>
                    <a:cubicBezTo>
                      <a:pt x="202" y="160"/>
                      <a:pt x="202"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3" y="160"/>
                    </a:cubicBezTo>
                    <a:cubicBezTo>
                      <a:pt x="203" y="160"/>
                      <a:pt x="203"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4" y="160"/>
                      <a:pt x="204" y="160"/>
                    </a:cubicBezTo>
                    <a:cubicBezTo>
                      <a:pt x="204" y="160"/>
                      <a:pt x="205" y="160"/>
                      <a:pt x="205" y="160"/>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5" y="161"/>
                    </a:cubicBezTo>
                    <a:cubicBezTo>
                      <a:pt x="205" y="161"/>
                      <a:pt x="205"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1"/>
                    </a:cubicBezTo>
                    <a:cubicBezTo>
                      <a:pt x="206" y="161"/>
                      <a:pt x="206" y="161"/>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6" y="162"/>
                      <a:pt x="206" y="162"/>
                      <a:pt x="206"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2"/>
                    </a:cubicBezTo>
                    <a:cubicBezTo>
                      <a:pt x="207" y="162"/>
                      <a:pt x="207" y="162"/>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3"/>
                      <a:pt x="207" y="163"/>
                      <a:pt x="207" y="163"/>
                    </a:cubicBezTo>
                    <a:cubicBezTo>
                      <a:pt x="207" y="164"/>
                      <a:pt x="207" y="164"/>
                      <a:pt x="207" y="164"/>
                    </a:cubicBezTo>
                    <a:cubicBezTo>
                      <a:pt x="207" y="164"/>
                      <a:pt x="207" y="164"/>
                      <a:pt x="207" y="164"/>
                    </a:cubicBezTo>
                    <a:cubicBezTo>
                      <a:pt x="207" y="164"/>
                      <a:pt x="207" y="164"/>
                      <a:pt x="207" y="164"/>
                    </a:cubicBezTo>
                    <a:cubicBezTo>
                      <a:pt x="207" y="165"/>
                      <a:pt x="207" y="165"/>
                      <a:pt x="207" y="165"/>
                    </a:cubicBezTo>
                    <a:cubicBezTo>
                      <a:pt x="207" y="165"/>
                      <a:pt x="207" y="165"/>
                      <a:pt x="207" y="165"/>
                    </a:cubicBezTo>
                    <a:cubicBezTo>
                      <a:pt x="207" y="165"/>
                      <a:pt x="207" y="165"/>
                      <a:pt x="207" y="165"/>
                    </a:cubicBezTo>
                    <a:cubicBezTo>
                      <a:pt x="207" y="165"/>
                      <a:pt x="207" y="166"/>
                      <a:pt x="207" y="167"/>
                    </a:cubicBezTo>
                    <a:cubicBezTo>
                      <a:pt x="207" y="167"/>
                      <a:pt x="207" y="167"/>
                      <a:pt x="207" y="167"/>
                    </a:cubicBezTo>
                    <a:cubicBezTo>
                      <a:pt x="207" y="167"/>
                      <a:pt x="207" y="167"/>
                      <a:pt x="208" y="167"/>
                    </a:cubicBezTo>
                    <a:cubicBezTo>
                      <a:pt x="208" y="167"/>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8"/>
                      <a:pt x="208" y="168"/>
                      <a:pt x="208" y="168"/>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69"/>
                      <a:pt x="208" y="169"/>
                      <a:pt x="208" y="169"/>
                    </a:cubicBezTo>
                    <a:cubicBezTo>
                      <a:pt x="208" y="170"/>
                      <a:pt x="208" y="170"/>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1"/>
                      <a:pt x="208" y="171"/>
                    </a:cubicBezTo>
                    <a:cubicBezTo>
                      <a:pt x="208" y="171"/>
                      <a:pt x="208" y="172"/>
                      <a:pt x="208" y="172"/>
                    </a:cubicBezTo>
                    <a:cubicBezTo>
                      <a:pt x="208" y="172"/>
                      <a:pt x="208"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2"/>
                      <a:pt x="209" y="172"/>
                      <a:pt x="209" y="172"/>
                    </a:cubicBezTo>
                    <a:cubicBezTo>
                      <a:pt x="209" y="173"/>
                      <a:pt x="209" y="173"/>
                      <a:pt x="209" y="173"/>
                    </a:cubicBezTo>
                    <a:cubicBezTo>
                      <a:pt x="209" y="173"/>
                      <a:pt x="209" y="173"/>
                      <a:pt x="209" y="173"/>
                    </a:cubicBezTo>
                    <a:cubicBezTo>
                      <a:pt x="209" y="173"/>
                      <a:pt x="209" y="173"/>
                      <a:pt x="209" y="173"/>
                    </a:cubicBezTo>
                    <a:cubicBezTo>
                      <a:pt x="209" y="173"/>
                      <a:pt x="209" y="173"/>
                      <a:pt x="209" y="173"/>
                    </a:cubicBezTo>
                    <a:cubicBezTo>
                      <a:pt x="209" y="173"/>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4"/>
                      <a:pt x="209" y="174"/>
                    </a:cubicBezTo>
                    <a:cubicBezTo>
                      <a:pt x="209" y="174"/>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5"/>
                      <a:pt x="209" y="175"/>
                      <a:pt x="209" y="175"/>
                    </a:cubicBezTo>
                    <a:cubicBezTo>
                      <a:pt x="209" y="176"/>
                      <a:pt x="209" y="176"/>
                      <a:pt x="209" y="176"/>
                    </a:cubicBezTo>
                    <a:cubicBezTo>
                      <a:pt x="209" y="176"/>
                      <a:pt x="209" y="176"/>
                      <a:pt x="209" y="176"/>
                    </a:cubicBezTo>
                    <a:cubicBezTo>
                      <a:pt x="209" y="176"/>
                      <a:pt x="209" y="176"/>
                      <a:pt x="209" y="176"/>
                    </a:cubicBezTo>
                    <a:cubicBezTo>
                      <a:pt x="209" y="176"/>
                      <a:pt x="209" y="177"/>
                      <a:pt x="209" y="177"/>
                    </a:cubicBezTo>
                    <a:cubicBezTo>
                      <a:pt x="210" y="177"/>
                      <a:pt x="210" y="177"/>
                      <a:pt x="210" y="177"/>
                    </a:cubicBezTo>
                    <a:cubicBezTo>
                      <a:pt x="210" y="178"/>
                      <a:pt x="210" y="178"/>
                      <a:pt x="210" y="179"/>
                    </a:cubicBezTo>
                    <a:cubicBezTo>
                      <a:pt x="210" y="179"/>
                      <a:pt x="210" y="179"/>
                      <a:pt x="210" y="179"/>
                    </a:cubicBezTo>
                    <a:cubicBezTo>
                      <a:pt x="210" y="179"/>
                      <a:pt x="210" y="179"/>
                      <a:pt x="210" y="180"/>
                    </a:cubicBezTo>
                    <a:cubicBezTo>
                      <a:pt x="210" y="180"/>
                      <a:pt x="210" y="180"/>
                      <a:pt x="210" y="180"/>
                    </a:cubicBezTo>
                    <a:cubicBezTo>
                      <a:pt x="210" y="180"/>
                      <a:pt x="210" y="180"/>
                      <a:pt x="210" y="181"/>
                    </a:cubicBezTo>
                    <a:cubicBezTo>
                      <a:pt x="210" y="181"/>
                      <a:pt x="210" y="181"/>
                      <a:pt x="210" y="181"/>
                    </a:cubicBezTo>
                    <a:cubicBezTo>
                      <a:pt x="210" y="181"/>
                      <a:pt x="210" y="181"/>
                      <a:pt x="210" y="181"/>
                    </a:cubicBezTo>
                    <a:cubicBezTo>
                      <a:pt x="210" y="181"/>
                      <a:pt x="210" y="181"/>
                      <a:pt x="210" y="181"/>
                    </a:cubicBezTo>
                    <a:cubicBezTo>
                      <a:pt x="210" y="182"/>
                      <a:pt x="210" y="183"/>
                      <a:pt x="210" y="183"/>
                    </a:cubicBezTo>
                    <a:cubicBezTo>
                      <a:pt x="210" y="183"/>
                      <a:pt x="210" y="183"/>
                      <a:pt x="210" y="183"/>
                    </a:cubicBezTo>
                    <a:cubicBezTo>
                      <a:pt x="210" y="184"/>
                      <a:pt x="210" y="184"/>
                      <a:pt x="210" y="184"/>
                    </a:cubicBezTo>
                    <a:cubicBezTo>
                      <a:pt x="210" y="184"/>
                      <a:pt x="210" y="184"/>
                      <a:pt x="210" y="184"/>
                    </a:cubicBezTo>
                    <a:cubicBezTo>
                      <a:pt x="210" y="184"/>
                      <a:pt x="210" y="185"/>
                      <a:pt x="210" y="186"/>
                    </a:cubicBezTo>
                    <a:cubicBezTo>
                      <a:pt x="210" y="186"/>
                      <a:pt x="210" y="186"/>
                      <a:pt x="210" y="186"/>
                    </a:cubicBezTo>
                    <a:cubicBezTo>
                      <a:pt x="210" y="186"/>
                      <a:pt x="210" y="186"/>
                      <a:pt x="210" y="186"/>
                    </a:cubicBezTo>
                    <a:cubicBezTo>
                      <a:pt x="210" y="186"/>
                      <a:pt x="210" y="186"/>
                      <a:pt x="210" y="186"/>
                    </a:cubicBezTo>
                    <a:cubicBezTo>
                      <a:pt x="210" y="186"/>
                      <a:pt x="210" y="187"/>
                      <a:pt x="210" y="187"/>
                    </a:cubicBezTo>
                    <a:cubicBezTo>
                      <a:pt x="210" y="187"/>
                      <a:pt x="210" y="187"/>
                      <a:pt x="210" y="187"/>
                    </a:cubicBezTo>
                    <a:cubicBezTo>
                      <a:pt x="210" y="187"/>
                      <a:pt x="210" y="187"/>
                      <a:pt x="210" y="187"/>
                    </a:cubicBezTo>
                    <a:cubicBezTo>
                      <a:pt x="210" y="187"/>
                      <a:pt x="210" y="187"/>
                      <a:pt x="210" y="187"/>
                    </a:cubicBezTo>
                    <a:cubicBezTo>
                      <a:pt x="210" y="187"/>
                      <a:pt x="210" y="187"/>
                      <a:pt x="210" y="187"/>
                    </a:cubicBezTo>
                    <a:cubicBezTo>
                      <a:pt x="210" y="187"/>
                      <a:pt x="210" y="188"/>
                      <a:pt x="210" y="188"/>
                    </a:cubicBezTo>
                    <a:cubicBezTo>
                      <a:pt x="210" y="188"/>
                      <a:pt x="210" y="188"/>
                      <a:pt x="210" y="188"/>
                    </a:cubicBezTo>
                    <a:cubicBezTo>
                      <a:pt x="210" y="188"/>
                      <a:pt x="210" y="188"/>
                      <a:pt x="210" y="188"/>
                    </a:cubicBezTo>
                    <a:cubicBezTo>
                      <a:pt x="210" y="188"/>
                      <a:pt x="210" y="188"/>
                      <a:pt x="210" y="189"/>
                    </a:cubicBezTo>
                    <a:cubicBezTo>
                      <a:pt x="210" y="189"/>
                      <a:pt x="210" y="189"/>
                      <a:pt x="211" y="189"/>
                    </a:cubicBezTo>
                    <a:cubicBezTo>
                      <a:pt x="211" y="189"/>
                      <a:pt x="211" y="189"/>
                      <a:pt x="211" y="189"/>
                    </a:cubicBezTo>
                    <a:cubicBezTo>
                      <a:pt x="211" y="189"/>
                      <a:pt x="211" y="189"/>
                      <a:pt x="211" y="189"/>
                    </a:cubicBezTo>
                    <a:cubicBezTo>
                      <a:pt x="211" y="189"/>
                      <a:pt x="211" y="189"/>
                      <a:pt x="211" y="189"/>
                    </a:cubicBezTo>
                    <a:cubicBezTo>
                      <a:pt x="211" y="189"/>
                      <a:pt x="211" y="189"/>
                      <a:pt x="211" y="190"/>
                    </a:cubicBezTo>
                    <a:cubicBezTo>
                      <a:pt x="211" y="190"/>
                      <a:pt x="211" y="190"/>
                      <a:pt x="211" y="190"/>
                    </a:cubicBezTo>
                    <a:cubicBezTo>
                      <a:pt x="211" y="190"/>
                      <a:pt x="211" y="190"/>
                      <a:pt x="211"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10" y="190"/>
                      <a:pt x="210" y="190"/>
                    </a:cubicBezTo>
                    <a:cubicBezTo>
                      <a:pt x="210" y="190"/>
                      <a:pt x="209" y="190"/>
                      <a:pt x="209" y="190"/>
                    </a:cubicBezTo>
                    <a:cubicBezTo>
                      <a:pt x="209" y="190"/>
                      <a:pt x="209" y="190"/>
                      <a:pt x="209" y="190"/>
                    </a:cubicBezTo>
                    <a:cubicBezTo>
                      <a:pt x="209" y="190"/>
                      <a:pt x="209" y="190"/>
                      <a:pt x="209" y="190"/>
                    </a:cubicBezTo>
                    <a:cubicBezTo>
                      <a:pt x="209" y="191"/>
                      <a:pt x="209" y="191"/>
                      <a:pt x="209" y="191"/>
                    </a:cubicBezTo>
                    <a:cubicBezTo>
                      <a:pt x="209" y="191"/>
                      <a:pt x="209" y="191"/>
                      <a:pt x="209" y="191"/>
                    </a:cubicBezTo>
                    <a:cubicBezTo>
                      <a:pt x="209" y="191"/>
                      <a:pt x="209" y="191"/>
                      <a:pt x="209" y="191"/>
                    </a:cubicBezTo>
                    <a:cubicBezTo>
                      <a:pt x="209"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0" y="191"/>
                    </a:cubicBezTo>
                    <a:cubicBezTo>
                      <a:pt x="210" y="191"/>
                      <a:pt x="210" y="191"/>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2"/>
                    </a:cubicBezTo>
                    <a:cubicBezTo>
                      <a:pt x="211" y="192"/>
                      <a:pt x="211" y="192"/>
                      <a:pt x="211" y="193"/>
                    </a:cubicBezTo>
                    <a:cubicBezTo>
                      <a:pt x="211" y="193"/>
                      <a:pt x="211" y="193"/>
                      <a:pt x="211" y="193"/>
                    </a:cubicBezTo>
                    <a:cubicBezTo>
                      <a:pt x="211" y="193"/>
                      <a:pt x="211" y="193"/>
                      <a:pt x="211" y="193"/>
                    </a:cubicBezTo>
                    <a:cubicBezTo>
                      <a:pt x="211" y="193"/>
                      <a:pt x="211" y="193"/>
                      <a:pt x="211" y="193"/>
                    </a:cubicBezTo>
                    <a:cubicBezTo>
                      <a:pt x="211" y="193"/>
                      <a:pt x="211" y="193"/>
                      <a:pt x="211" y="193"/>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4"/>
                      <a:pt x="211" y="194"/>
                      <a:pt x="211" y="194"/>
                    </a:cubicBezTo>
                    <a:cubicBezTo>
                      <a:pt x="211" y="195"/>
                      <a:pt x="211" y="195"/>
                      <a:pt x="211" y="195"/>
                    </a:cubicBezTo>
                    <a:cubicBezTo>
                      <a:pt x="211" y="195"/>
                      <a:pt x="211" y="195"/>
                      <a:pt x="211" y="195"/>
                    </a:cubicBezTo>
                    <a:cubicBezTo>
                      <a:pt x="211" y="195"/>
                      <a:pt x="211" y="195"/>
                      <a:pt x="211" y="195"/>
                    </a:cubicBezTo>
                    <a:cubicBezTo>
                      <a:pt x="211" y="195"/>
                      <a:pt x="211" y="196"/>
                      <a:pt x="211" y="196"/>
                    </a:cubicBezTo>
                    <a:cubicBezTo>
                      <a:pt x="211" y="196"/>
                      <a:pt x="211" y="196"/>
                      <a:pt x="212" y="196"/>
                    </a:cubicBezTo>
                    <a:cubicBezTo>
                      <a:pt x="212" y="196"/>
                      <a:pt x="212" y="196"/>
                      <a:pt x="212" y="196"/>
                    </a:cubicBezTo>
                    <a:cubicBezTo>
                      <a:pt x="212" y="196"/>
                      <a:pt x="212" y="196"/>
                      <a:pt x="212" y="196"/>
                    </a:cubicBezTo>
                    <a:cubicBezTo>
                      <a:pt x="212" y="196"/>
                      <a:pt x="212" y="196"/>
                      <a:pt x="212" y="196"/>
                    </a:cubicBezTo>
                    <a:cubicBezTo>
                      <a:pt x="212" y="196"/>
                      <a:pt x="212" y="196"/>
                      <a:pt x="212" y="196"/>
                    </a:cubicBezTo>
                    <a:cubicBezTo>
                      <a:pt x="212" y="196"/>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7"/>
                      <a:pt x="212" y="197"/>
                      <a:pt x="212" y="197"/>
                    </a:cubicBezTo>
                    <a:cubicBezTo>
                      <a:pt x="212" y="198"/>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199"/>
                      <a:pt x="212" y="199"/>
                      <a:pt x="212" y="199"/>
                    </a:cubicBezTo>
                    <a:cubicBezTo>
                      <a:pt x="212" y="201"/>
                      <a:pt x="212" y="202"/>
                      <a:pt x="212" y="203"/>
                    </a:cubicBezTo>
                    <a:cubicBezTo>
                      <a:pt x="212" y="203"/>
                      <a:pt x="212" y="203"/>
                      <a:pt x="212" y="203"/>
                    </a:cubicBezTo>
                    <a:cubicBezTo>
                      <a:pt x="212" y="203"/>
                      <a:pt x="212" y="203"/>
                      <a:pt x="212" y="203"/>
                    </a:cubicBezTo>
                    <a:cubicBezTo>
                      <a:pt x="212" y="203"/>
                      <a:pt x="212" y="203"/>
                      <a:pt x="212" y="203"/>
                    </a:cubicBezTo>
                    <a:cubicBezTo>
                      <a:pt x="212" y="203"/>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4"/>
                      <a:pt x="212" y="204"/>
                      <a:pt x="212" y="204"/>
                    </a:cubicBezTo>
                    <a:cubicBezTo>
                      <a:pt x="212" y="205"/>
                      <a:pt x="212" y="205"/>
                      <a:pt x="212" y="206"/>
                    </a:cubicBezTo>
                    <a:cubicBezTo>
                      <a:pt x="212" y="206"/>
                      <a:pt x="212" y="206"/>
                      <a:pt x="212" y="206"/>
                    </a:cubicBezTo>
                    <a:cubicBezTo>
                      <a:pt x="212" y="206"/>
                      <a:pt x="212" y="206"/>
                      <a:pt x="212" y="206"/>
                    </a:cubicBezTo>
                    <a:cubicBezTo>
                      <a:pt x="212" y="206"/>
                      <a:pt x="212" y="206"/>
                      <a:pt x="212" y="206"/>
                    </a:cubicBezTo>
                    <a:cubicBezTo>
                      <a:pt x="212" y="206"/>
                      <a:pt x="212" y="207"/>
                      <a:pt x="212" y="207"/>
                    </a:cubicBezTo>
                    <a:cubicBezTo>
                      <a:pt x="212" y="207"/>
                      <a:pt x="212" y="207"/>
                      <a:pt x="212" y="207"/>
                    </a:cubicBezTo>
                    <a:cubicBezTo>
                      <a:pt x="212" y="207"/>
                      <a:pt x="212" y="207"/>
                      <a:pt x="212" y="207"/>
                    </a:cubicBezTo>
                    <a:cubicBezTo>
                      <a:pt x="212" y="207"/>
                      <a:pt x="212" y="207"/>
                      <a:pt x="212" y="207"/>
                    </a:cubicBezTo>
                    <a:cubicBezTo>
                      <a:pt x="212" y="207"/>
                      <a:pt x="212" y="208"/>
                      <a:pt x="212" y="208"/>
                    </a:cubicBezTo>
                    <a:cubicBezTo>
                      <a:pt x="212" y="208"/>
                      <a:pt x="212" y="208"/>
                      <a:pt x="212" y="208"/>
                    </a:cubicBezTo>
                    <a:cubicBezTo>
                      <a:pt x="212" y="208"/>
                      <a:pt x="212" y="208"/>
                      <a:pt x="212" y="208"/>
                    </a:cubicBezTo>
                    <a:cubicBezTo>
                      <a:pt x="212" y="208"/>
                      <a:pt x="212" y="209"/>
                      <a:pt x="212" y="209"/>
                    </a:cubicBezTo>
                    <a:cubicBezTo>
                      <a:pt x="212" y="209"/>
                      <a:pt x="212" y="209"/>
                      <a:pt x="212" y="209"/>
                    </a:cubicBezTo>
                    <a:cubicBezTo>
                      <a:pt x="212" y="209"/>
                      <a:pt x="212" y="209"/>
                      <a:pt x="212" y="209"/>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2" y="210"/>
                    </a:cubicBezTo>
                    <a:cubicBezTo>
                      <a:pt x="212" y="210"/>
                      <a:pt x="212"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0"/>
                    </a:cubicBezTo>
                    <a:cubicBezTo>
                      <a:pt x="213" y="210"/>
                      <a:pt x="213" y="210"/>
                      <a:pt x="213" y="211"/>
                    </a:cubicBezTo>
                    <a:cubicBezTo>
                      <a:pt x="213" y="211"/>
                      <a:pt x="213" y="211"/>
                      <a:pt x="213" y="211"/>
                    </a:cubicBezTo>
                    <a:cubicBezTo>
                      <a:pt x="213" y="211"/>
                      <a:pt x="213" y="211"/>
                      <a:pt x="213" y="212"/>
                    </a:cubicBezTo>
                    <a:cubicBezTo>
                      <a:pt x="213" y="212"/>
                      <a:pt x="213" y="212"/>
                      <a:pt x="213" y="212"/>
                    </a:cubicBezTo>
                    <a:cubicBezTo>
                      <a:pt x="213" y="212"/>
                      <a:pt x="213" y="212"/>
                      <a:pt x="213" y="212"/>
                    </a:cubicBezTo>
                    <a:cubicBezTo>
                      <a:pt x="213" y="213"/>
                      <a:pt x="213" y="213"/>
                      <a:pt x="213" y="214"/>
                    </a:cubicBezTo>
                    <a:cubicBezTo>
                      <a:pt x="213" y="214"/>
                      <a:pt x="213" y="214"/>
                      <a:pt x="213" y="214"/>
                    </a:cubicBezTo>
                    <a:cubicBezTo>
                      <a:pt x="213" y="214"/>
                      <a:pt x="213" y="214"/>
                      <a:pt x="213" y="214"/>
                    </a:cubicBezTo>
                    <a:cubicBezTo>
                      <a:pt x="213" y="214"/>
                      <a:pt x="213" y="214"/>
                      <a:pt x="213" y="214"/>
                    </a:cubicBezTo>
                    <a:cubicBezTo>
                      <a:pt x="213" y="214"/>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5"/>
                      <a:pt x="213" y="215"/>
                      <a:pt x="213" y="215"/>
                    </a:cubicBezTo>
                    <a:cubicBezTo>
                      <a:pt x="213" y="216"/>
                      <a:pt x="213" y="217"/>
                      <a:pt x="213" y="218"/>
                    </a:cubicBezTo>
                    <a:cubicBezTo>
                      <a:pt x="213" y="218"/>
                      <a:pt x="213" y="218"/>
                      <a:pt x="213" y="218"/>
                    </a:cubicBezTo>
                    <a:cubicBezTo>
                      <a:pt x="213" y="218"/>
                      <a:pt x="213" y="218"/>
                      <a:pt x="213" y="218"/>
                    </a:cubicBezTo>
                    <a:cubicBezTo>
                      <a:pt x="213" y="218"/>
                      <a:pt x="213" y="218"/>
                      <a:pt x="213" y="218"/>
                    </a:cubicBezTo>
                    <a:cubicBezTo>
                      <a:pt x="213" y="218"/>
                      <a:pt x="213" y="218"/>
                      <a:pt x="213" y="218"/>
                    </a:cubicBezTo>
                    <a:cubicBezTo>
                      <a:pt x="213" y="218"/>
                      <a:pt x="213" y="218"/>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19"/>
                      <a:pt x="213" y="219"/>
                    </a:cubicBezTo>
                    <a:cubicBezTo>
                      <a:pt x="213" y="219"/>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0"/>
                    </a:cubicBezTo>
                    <a:cubicBezTo>
                      <a:pt x="213" y="220"/>
                      <a:pt x="213" y="220"/>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3" y="221"/>
                    </a:cubicBezTo>
                    <a:cubicBezTo>
                      <a:pt x="213" y="221"/>
                      <a:pt x="213" y="221"/>
                      <a:pt x="212" y="221"/>
                    </a:cubicBezTo>
                    <a:cubicBezTo>
                      <a:pt x="212" y="221"/>
                      <a:pt x="212" y="221"/>
                      <a:pt x="212" y="221"/>
                    </a:cubicBezTo>
                    <a:cubicBezTo>
                      <a:pt x="212" y="221"/>
                      <a:pt x="212" y="221"/>
                      <a:pt x="212" y="221"/>
                    </a:cubicBezTo>
                    <a:cubicBezTo>
                      <a:pt x="212" y="221"/>
                      <a:pt x="212" y="221"/>
                      <a:pt x="212" y="221"/>
                    </a:cubicBezTo>
                    <a:cubicBezTo>
                      <a:pt x="212" y="221"/>
                      <a:pt x="212" y="221"/>
                      <a:pt x="212" y="221"/>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2" y="222"/>
                      <a:pt x="212" y="222"/>
                      <a:pt x="212" y="222"/>
                    </a:cubicBezTo>
                    <a:cubicBezTo>
                      <a:pt x="211" y="222"/>
                      <a:pt x="211" y="222"/>
                      <a:pt x="211" y="222"/>
                    </a:cubicBezTo>
                    <a:cubicBezTo>
                      <a:pt x="211" y="222"/>
                      <a:pt x="211" y="222"/>
                      <a:pt x="211" y="222"/>
                    </a:cubicBezTo>
                    <a:cubicBezTo>
                      <a:pt x="211" y="222"/>
                      <a:pt x="211" y="222"/>
                      <a:pt x="211" y="222"/>
                    </a:cubicBezTo>
                    <a:cubicBezTo>
                      <a:pt x="211"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10" y="222"/>
                      <a:pt x="210" y="222"/>
                      <a:pt x="210"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9" y="222"/>
                    </a:cubicBezTo>
                    <a:cubicBezTo>
                      <a:pt x="209" y="222"/>
                      <a:pt x="209" y="222"/>
                      <a:pt x="208" y="222"/>
                    </a:cubicBezTo>
                    <a:cubicBezTo>
                      <a:pt x="208" y="222"/>
                      <a:pt x="208" y="222"/>
                      <a:pt x="208" y="222"/>
                    </a:cubicBezTo>
                    <a:cubicBezTo>
                      <a:pt x="208" y="222"/>
                      <a:pt x="208" y="222"/>
                      <a:pt x="208" y="222"/>
                    </a:cubicBezTo>
                    <a:cubicBezTo>
                      <a:pt x="208" y="222"/>
                      <a:pt x="208" y="222"/>
                      <a:pt x="208" y="222"/>
                    </a:cubicBezTo>
                    <a:cubicBezTo>
                      <a:pt x="208" y="222"/>
                      <a:pt x="208"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2"/>
                    </a:cubicBezTo>
                    <a:cubicBezTo>
                      <a:pt x="207" y="222"/>
                      <a:pt x="207" y="222"/>
                      <a:pt x="207" y="223"/>
                    </a:cubicBezTo>
                    <a:cubicBezTo>
                      <a:pt x="207" y="223"/>
                      <a:pt x="207" y="223"/>
                      <a:pt x="207" y="223"/>
                    </a:cubicBezTo>
                    <a:cubicBezTo>
                      <a:pt x="206" y="223"/>
                      <a:pt x="206" y="223"/>
                      <a:pt x="206" y="223"/>
                    </a:cubicBezTo>
                    <a:cubicBezTo>
                      <a:pt x="206" y="223"/>
                      <a:pt x="206" y="223"/>
                      <a:pt x="206" y="223"/>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6" y="222"/>
                    </a:cubicBezTo>
                    <a:cubicBezTo>
                      <a:pt x="206" y="222"/>
                      <a:pt x="206"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2"/>
                    </a:cubicBezTo>
                    <a:cubicBezTo>
                      <a:pt x="205" y="222"/>
                      <a:pt x="205" y="222"/>
                      <a:pt x="205" y="223"/>
                    </a:cubicBezTo>
                    <a:cubicBezTo>
                      <a:pt x="205" y="223"/>
                      <a:pt x="205" y="223"/>
                      <a:pt x="205" y="223"/>
                    </a:cubicBezTo>
                    <a:cubicBezTo>
                      <a:pt x="205" y="223"/>
                      <a:pt x="205" y="223"/>
                      <a:pt x="204" y="223"/>
                    </a:cubicBezTo>
                    <a:cubicBezTo>
                      <a:pt x="204" y="223"/>
                      <a:pt x="204" y="223"/>
                      <a:pt x="204" y="223"/>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4" y="222"/>
                      <a:pt x="204" y="222"/>
                      <a:pt x="204" y="222"/>
                    </a:cubicBezTo>
                    <a:cubicBezTo>
                      <a:pt x="203" y="222"/>
                      <a:pt x="203" y="222"/>
                      <a:pt x="203" y="222"/>
                    </a:cubicBezTo>
                    <a:cubicBezTo>
                      <a:pt x="203" y="222"/>
                      <a:pt x="203" y="222"/>
                      <a:pt x="203" y="223"/>
                    </a:cubicBezTo>
                    <a:cubicBezTo>
                      <a:pt x="203" y="223"/>
                      <a:pt x="203" y="223"/>
                      <a:pt x="203" y="223"/>
                    </a:cubicBezTo>
                    <a:cubicBezTo>
                      <a:pt x="203" y="223"/>
                      <a:pt x="203" y="223"/>
                      <a:pt x="202" y="223"/>
                    </a:cubicBezTo>
                    <a:close/>
                    <a:moveTo>
                      <a:pt x="156" y="105"/>
                    </a:move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7" y="128"/>
                    </a:cubicBezTo>
                    <a:cubicBezTo>
                      <a:pt x="157" y="128"/>
                      <a:pt x="157"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8" y="128"/>
                      <a:pt x="158" y="128"/>
                      <a:pt x="158" y="128"/>
                    </a:cubicBezTo>
                    <a:cubicBezTo>
                      <a:pt x="159" y="128"/>
                      <a:pt x="159" y="128"/>
                      <a:pt x="159" y="128"/>
                    </a:cubicBezTo>
                    <a:cubicBezTo>
                      <a:pt x="159" y="128"/>
                      <a:pt x="159" y="128"/>
                      <a:pt x="159" y="128"/>
                    </a:cubicBezTo>
                    <a:cubicBezTo>
                      <a:pt x="159" y="128"/>
                      <a:pt x="159" y="128"/>
                      <a:pt x="159" y="129"/>
                    </a:cubicBezTo>
                    <a:cubicBezTo>
                      <a:pt x="159" y="129"/>
                      <a:pt x="159" y="129"/>
                      <a:pt x="159" y="129"/>
                    </a:cubicBezTo>
                    <a:cubicBezTo>
                      <a:pt x="159" y="129"/>
                      <a:pt x="159" y="129"/>
                      <a:pt x="159" y="129"/>
                    </a:cubicBezTo>
                    <a:cubicBezTo>
                      <a:pt x="159" y="129"/>
                      <a:pt x="159" y="129"/>
                      <a:pt x="159" y="129"/>
                    </a:cubicBezTo>
                    <a:cubicBezTo>
                      <a:pt x="159" y="129"/>
                      <a:pt x="159" y="129"/>
                      <a:pt x="159"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0" y="129"/>
                      <a:pt x="160" y="129"/>
                      <a:pt x="160"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29"/>
                    </a:cubicBezTo>
                    <a:cubicBezTo>
                      <a:pt x="161" y="129"/>
                      <a:pt x="161" y="129"/>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1" y="130"/>
                      <a:pt x="161" y="130"/>
                      <a:pt x="161"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2" y="130"/>
                      <a:pt x="162" y="130"/>
                      <a:pt x="162"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0"/>
                    </a:cubicBezTo>
                    <a:cubicBezTo>
                      <a:pt x="163" y="130"/>
                      <a:pt x="163" y="130"/>
                      <a:pt x="163" y="131"/>
                    </a:cubicBezTo>
                    <a:cubicBezTo>
                      <a:pt x="163" y="131"/>
                      <a:pt x="163" y="131"/>
                      <a:pt x="163" y="131"/>
                    </a:cubicBezTo>
                    <a:cubicBezTo>
                      <a:pt x="163" y="131"/>
                      <a:pt x="163" y="131"/>
                      <a:pt x="163" y="131"/>
                    </a:cubicBezTo>
                    <a:cubicBezTo>
                      <a:pt x="163" y="131"/>
                      <a:pt x="163" y="131"/>
                      <a:pt x="163" y="131"/>
                    </a:cubicBezTo>
                    <a:cubicBezTo>
                      <a:pt x="163" y="131"/>
                      <a:pt x="163" y="131"/>
                      <a:pt x="163" y="131"/>
                    </a:cubicBezTo>
                    <a:cubicBezTo>
                      <a:pt x="163" y="131"/>
                      <a:pt x="163"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4" y="131"/>
                      <a:pt x="164" y="131"/>
                      <a:pt x="164"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1"/>
                    </a:cubicBezTo>
                    <a:cubicBezTo>
                      <a:pt x="165" y="131"/>
                      <a:pt x="165" y="131"/>
                      <a:pt x="165" y="132"/>
                    </a:cubicBezTo>
                    <a:cubicBezTo>
                      <a:pt x="165" y="132"/>
                      <a:pt x="165" y="132"/>
                      <a:pt x="165"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6" y="132"/>
                      <a:pt x="166" y="132"/>
                    </a:cubicBezTo>
                    <a:cubicBezTo>
                      <a:pt x="166"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7" y="132"/>
                      <a:pt x="167" y="132"/>
                      <a:pt x="167" y="132"/>
                    </a:cubicBezTo>
                    <a:cubicBezTo>
                      <a:pt x="168" y="132"/>
                      <a:pt x="168" y="132"/>
                      <a:pt x="168" y="132"/>
                    </a:cubicBezTo>
                    <a:cubicBezTo>
                      <a:pt x="168" y="132"/>
                      <a:pt x="168" y="132"/>
                      <a:pt x="168" y="132"/>
                    </a:cubicBezTo>
                    <a:cubicBezTo>
                      <a:pt x="168" y="132"/>
                      <a:pt x="168" y="132"/>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8" y="133"/>
                    </a:cubicBezTo>
                    <a:cubicBezTo>
                      <a:pt x="168" y="133"/>
                      <a:pt x="168"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69" y="133"/>
                    </a:cubicBezTo>
                    <a:cubicBezTo>
                      <a:pt x="169" y="133"/>
                      <a:pt x="169"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0" y="133"/>
                      <a:pt x="170" y="133"/>
                      <a:pt x="170" y="133"/>
                    </a:cubicBezTo>
                    <a:cubicBezTo>
                      <a:pt x="171" y="133"/>
                      <a:pt x="171" y="133"/>
                      <a:pt x="171" y="133"/>
                    </a:cubicBezTo>
                    <a:cubicBezTo>
                      <a:pt x="171" y="133"/>
                      <a:pt x="171" y="133"/>
                      <a:pt x="171" y="133"/>
                    </a:cubicBezTo>
                    <a:cubicBezTo>
                      <a:pt x="171" y="133"/>
                      <a:pt x="171" y="133"/>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1" y="134"/>
                    </a:cubicBezTo>
                    <a:cubicBezTo>
                      <a:pt x="171" y="134"/>
                      <a:pt x="171"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4"/>
                    </a:cubicBezTo>
                    <a:cubicBezTo>
                      <a:pt x="172" y="134"/>
                      <a:pt x="172" y="134"/>
                      <a:pt x="172" y="135"/>
                    </a:cubicBezTo>
                    <a:cubicBezTo>
                      <a:pt x="172" y="135"/>
                      <a:pt x="172" y="135"/>
                      <a:pt x="172" y="135"/>
                    </a:cubicBezTo>
                    <a:cubicBezTo>
                      <a:pt x="172" y="135"/>
                      <a:pt x="172"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3" y="135"/>
                    </a:cubicBezTo>
                    <a:cubicBezTo>
                      <a:pt x="173" y="135"/>
                      <a:pt x="173"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4" y="135"/>
                      <a:pt x="174" y="135"/>
                    </a:cubicBezTo>
                    <a:cubicBezTo>
                      <a:pt x="174"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5"/>
                    </a:cubicBezTo>
                    <a:cubicBezTo>
                      <a:pt x="175" y="135"/>
                      <a:pt x="175" y="135"/>
                      <a:pt x="175" y="136"/>
                    </a:cubicBezTo>
                    <a:cubicBezTo>
                      <a:pt x="175" y="136"/>
                      <a:pt x="175"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6" y="136"/>
                      <a:pt x="176" y="136"/>
                      <a:pt x="176"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7" y="136"/>
                      <a:pt x="177" y="136"/>
                    </a:cubicBezTo>
                    <a:cubicBezTo>
                      <a:pt x="177"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8" y="136"/>
                    </a:cubicBezTo>
                    <a:cubicBezTo>
                      <a:pt x="178" y="136"/>
                      <a:pt x="178"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79" y="136"/>
                      <a:pt x="179" y="136"/>
                    </a:cubicBezTo>
                    <a:cubicBezTo>
                      <a:pt x="179" y="136"/>
                      <a:pt x="180" y="136"/>
                      <a:pt x="180" y="136"/>
                    </a:cubicBezTo>
                    <a:cubicBezTo>
                      <a:pt x="180" y="136"/>
                      <a:pt x="180" y="136"/>
                      <a:pt x="180" y="136"/>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0" y="137"/>
                      <a:pt x="180" y="137"/>
                      <a:pt x="180"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1" y="137"/>
                      <a:pt x="181" y="137"/>
                    </a:cubicBezTo>
                    <a:cubicBezTo>
                      <a:pt x="181" y="137"/>
                      <a:pt x="182" y="137"/>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2" y="138"/>
                    </a:cubicBezTo>
                    <a:cubicBezTo>
                      <a:pt x="182" y="138"/>
                      <a:pt x="182" y="138"/>
                      <a:pt x="183" y="138"/>
                    </a:cubicBezTo>
                    <a:cubicBezTo>
                      <a:pt x="183" y="138"/>
                      <a:pt x="183" y="138"/>
                      <a:pt x="183" y="138"/>
                    </a:cubicBezTo>
                    <a:cubicBezTo>
                      <a:pt x="183" y="138"/>
                      <a:pt x="183" y="138"/>
                      <a:pt x="183" y="138"/>
                    </a:cubicBezTo>
                    <a:cubicBezTo>
                      <a:pt x="183" y="138"/>
                      <a:pt x="183" y="138"/>
                      <a:pt x="183" y="138"/>
                    </a:cubicBezTo>
                    <a:cubicBezTo>
                      <a:pt x="183" y="138"/>
                      <a:pt x="183"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8"/>
                    </a:cubicBezTo>
                    <a:cubicBezTo>
                      <a:pt x="184" y="138"/>
                      <a:pt x="184" y="138"/>
                      <a:pt x="184" y="139"/>
                    </a:cubicBezTo>
                    <a:cubicBezTo>
                      <a:pt x="184" y="139"/>
                      <a:pt x="184" y="139"/>
                      <a:pt x="184" y="139"/>
                    </a:cubicBezTo>
                    <a:cubicBezTo>
                      <a:pt x="184" y="139"/>
                      <a:pt x="184" y="139"/>
                      <a:pt x="184" y="139"/>
                    </a:cubicBezTo>
                    <a:cubicBezTo>
                      <a:pt x="184" y="139"/>
                      <a:pt x="184" y="139"/>
                      <a:pt x="184" y="139"/>
                    </a:cubicBezTo>
                    <a:cubicBezTo>
                      <a:pt x="184" y="139"/>
                      <a:pt x="184" y="139"/>
                      <a:pt x="184"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5" y="139"/>
                    </a:cubicBezTo>
                    <a:cubicBezTo>
                      <a:pt x="185" y="139"/>
                      <a:pt x="185"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39"/>
                    </a:cubicBezTo>
                    <a:cubicBezTo>
                      <a:pt x="186" y="139"/>
                      <a:pt x="186" y="139"/>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0"/>
                      <a:pt x="186" y="140"/>
                      <a:pt x="186" y="140"/>
                    </a:cubicBezTo>
                    <a:cubicBezTo>
                      <a:pt x="186" y="141"/>
                      <a:pt x="186" y="141"/>
                      <a:pt x="186" y="141"/>
                    </a:cubicBezTo>
                    <a:cubicBezTo>
                      <a:pt x="186" y="141"/>
                      <a:pt x="186" y="141"/>
                      <a:pt x="186" y="141"/>
                    </a:cubicBezTo>
                    <a:cubicBezTo>
                      <a:pt x="186" y="141"/>
                      <a:pt x="186" y="141"/>
                      <a:pt x="186" y="141"/>
                    </a:cubicBezTo>
                    <a:cubicBezTo>
                      <a:pt x="186" y="141"/>
                      <a:pt x="186" y="141"/>
                      <a:pt x="187" y="141"/>
                    </a:cubicBezTo>
                    <a:cubicBezTo>
                      <a:pt x="187" y="141"/>
                      <a:pt x="187" y="141"/>
                      <a:pt x="187" y="141"/>
                    </a:cubicBezTo>
                    <a:cubicBezTo>
                      <a:pt x="187" y="141"/>
                      <a:pt x="187" y="141"/>
                      <a:pt x="187" y="141"/>
                    </a:cubicBezTo>
                    <a:cubicBezTo>
                      <a:pt x="187" y="141"/>
                      <a:pt x="187" y="141"/>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2"/>
                    </a:cubicBezTo>
                    <a:cubicBezTo>
                      <a:pt x="187" y="142"/>
                      <a:pt x="187" y="142"/>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3"/>
                      <a:pt x="187" y="143"/>
                      <a:pt x="187" y="143"/>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4"/>
                    </a:cubicBezTo>
                    <a:cubicBezTo>
                      <a:pt x="187" y="144"/>
                      <a:pt x="187" y="144"/>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7" y="145"/>
                    </a:cubicBezTo>
                    <a:cubicBezTo>
                      <a:pt x="187" y="145"/>
                      <a:pt x="187"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8" y="145"/>
                    </a:cubicBezTo>
                    <a:cubicBezTo>
                      <a:pt x="188" y="145"/>
                      <a:pt x="188" y="145"/>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89" y="146"/>
                    </a:cubicBezTo>
                    <a:cubicBezTo>
                      <a:pt x="189" y="146"/>
                      <a:pt x="189"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6"/>
                      <a:pt x="190" y="146"/>
                      <a:pt x="190" y="146"/>
                    </a:cubicBezTo>
                    <a:cubicBezTo>
                      <a:pt x="190" y="147"/>
                      <a:pt x="190" y="147"/>
                      <a:pt x="190" y="147"/>
                    </a:cubicBezTo>
                    <a:cubicBezTo>
                      <a:pt x="190" y="147"/>
                      <a:pt x="190" y="147"/>
                      <a:pt x="190" y="147"/>
                    </a:cubicBezTo>
                    <a:cubicBezTo>
                      <a:pt x="190" y="147"/>
                      <a:pt x="190"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1" y="147"/>
                    </a:cubicBezTo>
                    <a:cubicBezTo>
                      <a:pt x="191" y="147"/>
                      <a:pt x="191"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2" y="147"/>
                      <a:pt x="192" y="147"/>
                      <a:pt x="192" y="147"/>
                    </a:cubicBezTo>
                    <a:cubicBezTo>
                      <a:pt x="193" y="147"/>
                      <a:pt x="193" y="147"/>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3" y="148"/>
                    </a:cubicBezTo>
                    <a:cubicBezTo>
                      <a:pt x="193" y="148"/>
                      <a:pt x="193"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4" y="148"/>
                      <a:pt x="194" y="148"/>
                      <a:pt x="194"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5" y="148"/>
                      <a:pt x="195" y="148"/>
                      <a:pt x="195" y="148"/>
                    </a:cubicBezTo>
                    <a:cubicBezTo>
                      <a:pt x="196" y="148"/>
                      <a:pt x="196" y="148"/>
                      <a:pt x="196" y="148"/>
                    </a:cubicBezTo>
                    <a:cubicBezTo>
                      <a:pt x="196" y="148"/>
                      <a:pt x="196" y="148"/>
                      <a:pt x="196" y="148"/>
                    </a:cubicBezTo>
                    <a:cubicBezTo>
                      <a:pt x="196" y="148"/>
                      <a:pt x="196" y="148"/>
                      <a:pt x="196" y="148"/>
                    </a:cubicBezTo>
                    <a:cubicBezTo>
                      <a:pt x="196" y="148"/>
                      <a:pt x="196" y="148"/>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6" y="149"/>
                    </a:cubicBezTo>
                    <a:cubicBezTo>
                      <a:pt x="196" y="149"/>
                      <a:pt x="196"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7" y="149"/>
                    </a:cubicBezTo>
                    <a:cubicBezTo>
                      <a:pt x="197" y="149"/>
                      <a:pt x="197" y="149"/>
                      <a:pt x="198" y="149"/>
                    </a:cubicBezTo>
                    <a:cubicBezTo>
                      <a:pt x="198" y="149"/>
                      <a:pt x="198" y="149"/>
                      <a:pt x="198" y="149"/>
                    </a:cubicBezTo>
                    <a:cubicBezTo>
                      <a:pt x="198" y="149"/>
                      <a:pt x="198" y="149"/>
                      <a:pt x="198" y="149"/>
                    </a:cubicBezTo>
                    <a:cubicBezTo>
                      <a:pt x="198" y="149"/>
                      <a:pt x="198" y="149"/>
                      <a:pt x="198" y="149"/>
                    </a:cubicBezTo>
                    <a:cubicBezTo>
                      <a:pt x="198" y="149"/>
                      <a:pt x="199" y="149"/>
                      <a:pt x="199" y="149"/>
                    </a:cubicBezTo>
                    <a:cubicBezTo>
                      <a:pt x="199" y="149"/>
                      <a:pt x="199" y="149"/>
                      <a:pt x="199" y="149"/>
                    </a:cubicBezTo>
                    <a:cubicBezTo>
                      <a:pt x="199" y="149"/>
                      <a:pt x="199" y="149"/>
                      <a:pt x="199" y="149"/>
                    </a:cubicBezTo>
                    <a:cubicBezTo>
                      <a:pt x="199" y="149"/>
                      <a:pt x="199" y="149"/>
                      <a:pt x="199" y="149"/>
                    </a:cubicBezTo>
                    <a:cubicBezTo>
                      <a:pt x="199" y="149"/>
                      <a:pt x="199" y="149"/>
                      <a:pt x="199" y="150"/>
                    </a:cubicBezTo>
                    <a:cubicBezTo>
                      <a:pt x="199" y="150"/>
                      <a:pt x="199" y="150"/>
                      <a:pt x="199" y="150"/>
                    </a:cubicBezTo>
                    <a:cubicBezTo>
                      <a:pt x="199" y="150"/>
                      <a:pt x="199" y="150"/>
                      <a:pt x="199" y="150"/>
                    </a:cubicBezTo>
                    <a:cubicBezTo>
                      <a:pt x="199" y="150"/>
                      <a:pt x="199" y="150"/>
                      <a:pt x="199" y="150"/>
                    </a:cubicBezTo>
                    <a:cubicBezTo>
                      <a:pt x="199" y="150"/>
                      <a:pt x="199"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0" y="150"/>
                      <a:pt x="200" y="150"/>
                      <a:pt x="200" y="150"/>
                    </a:cubicBezTo>
                    <a:cubicBezTo>
                      <a:pt x="201" y="150"/>
                      <a:pt x="201" y="150"/>
                      <a:pt x="202" y="150"/>
                    </a:cubicBezTo>
                    <a:cubicBezTo>
                      <a:pt x="202" y="150"/>
                      <a:pt x="202" y="150"/>
                      <a:pt x="202" y="150"/>
                    </a:cubicBezTo>
                    <a:cubicBezTo>
                      <a:pt x="202" y="150"/>
                      <a:pt x="202" y="150"/>
                      <a:pt x="202" y="150"/>
                    </a:cubicBezTo>
                    <a:cubicBezTo>
                      <a:pt x="202" y="150"/>
                      <a:pt x="202" y="150"/>
                      <a:pt x="202" y="150"/>
                    </a:cubicBezTo>
                    <a:cubicBezTo>
                      <a:pt x="202" y="150"/>
                      <a:pt x="202" y="150"/>
                      <a:pt x="202" y="150"/>
                    </a:cubicBezTo>
                    <a:cubicBezTo>
                      <a:pt x="202" y="150"/>
                      <a:pt x="203" y="150"/>
                      <a:pt x="203" y="150"/>
                    </a:cubicBezTo>
                    <a:cubicBezTo>
                      <a:pt x="203" y="150"/>
                      <a:pt x="203" y="150"/>
                      <a:pt x="203" y="150"/>
                    </a:cubicBezTo>
                    <a:cubicBezTo>
                      <a:pt x="203" y="150"/>
                      <a:pt x="203" y="150"/>
                      <a:pt x="204" y="150"/>
                    </a:cubicBezTo>
                    <a:cubicBezTo>
                      <a:pt x="204" y="150"/>
                      <a:pt x="204" y="150"/>
                      <a:pt x="204" y="150"/>
                    </a:cubicBezTo>
                    <a:cubicBezTo>
                      <a:pt x="204" y="150"/>
                      <a:pt x="204" y="150"/>
                      <a:pt x="204" y="150"/>
                    </a:cubicBezTo>
                    <a:cubicBezTo>
                      <a:pt x="204" y="150"/>
                      <a:pt x="204" y="150"/>
                      <a:pt x="204" y="150"/>
                    </a:cubicBezTo>
                    <a:cubicBezTo>
                      <a:pt x="204" y="150"/>
                      <a:pt x="204" y="150"/>
                      <a:pt x="204" y="150"/>
                    </a:cubicBezTo>
                    <a:cubicBezTo>
                      <a:pt x="204" y="150"/>
                      <a:pt x="204"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50"/>
                      <a:pt x="205" y="150"/>
                      <a:pt x="205" y="150"/>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9"/>
                      <a:pt x="205" y="149"/>
                      <a:pt x="205" y="149"/>
                    </a:cubicBezTo>
                    <a:cubicBezTo>
                      <a:pt x="205" y="148"/>
                      <a:pt x="205"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8"/>
                      <a:pt x="206" y="148"/>
                      <a:pt x="206" y="148"/>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7"/>
                      <a:pt x="206" y="147"/>
                      <a:pt x="206" y="147"/>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6" y="146"/>
                      <a:pt x="206" y="146"/>
                      <a:pt x="206" y="146"/>
                    </a:cubicBezTo>
                    <a:cubicBezTo>
                      <a:pt x="205" y="146"/>
                      <a:pt x="205" y="145"/>
                      <a:pt x="205" y="145"/>
                    </a:cubicBezTo>
                    <a:cubicBezTo>
                      <a:pt x="205" y="145"/>
                      <a:pt x="205" y="145"/>
                      <a:pt x="205" y="145"/>
                    </a:cubicBezTo>
                    <a:cubicBezTo>
                      <a:pt x="205" y="145"/>
                      <a:pt x="205" y="145"/>
                      <a:pt x="205" y="145"/>
                    </a:cubicBezTo>
                    <a:cubicBezTo>
                      <a:pt x="205" y="145"/>
                      <a:pt x="205" y="145"/>
                      <a:pt x="205" y="145"/>
                    </a:cubicBezTo>
                    <a:cubicBezTo>
                      <a:pt x="205" y="145"/>
                      <a:pt x="205" y="145"/>
                      <a:pt x="205" y="145"/>
                    </a:cubicBezTo>
                    <a:cubicBezTo>
                      <a:pt x="205" y="145"/>
                      <a:pt x="205" y="144"/>
                      <a:pt x="205" y="144"/>
                    </a:cubicBezTo>
                    <a:cubicBezTo>
                      <a:pt x="205" y="144"/>
                      <a:pt x="205" y="144"/>
                      <a:pt x="205" y="144"/>
                    </a:cubicBezTo>
                    <a:cubicBezTo>
                      <a:pt x="205" y="144"/>
                      <a:pt x="205" y="144"/>
                      <a:pt x="205" y="144"/>
                    </a:cubicBezTo>
                    <a:cubicBezTo>
                      <a:pt x="205" y="144"/>
                      <a:pt x="205" y="144"/>
                      <a:pt x="205" y="144"/>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3"/>
                      <a:pt x="205" y="143"/>
                      <a:pt x="205" y="143"/>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2"/>
                    </a:cubicBezTo>
                    <a:cubicBezTo>
                      <a:pt x="205" y="142"/>
                      <a:pt x="205" y="142"/>
                      <a:pt x="205" y="141"/>
                    </a:cubicBezTo>
                    <a:cubicBezTo>
                      <a:pt x="205" y="141"/>
                      <a:pt x="205" y="141"/>
                      <a:pt x="205" y="141"/>
                    </a:cubicBezTo>
                    <a:cubicBezTo>
                      <a:pt x="205" y="141"/>
                      <a:pt x="205" y="141"/>
                      <a:pt x="205" y="141"/>
                    </a:cubicBezTo>
                    <a:cubicBezTo>
                      <a:pt x="205" y="141"/>
                      <a:pt x="205" y="141"/>
                      <a:pt x="205" y="141"/>
                    </a:cubicBezTo>
                    <a:cubicBezTo>
                      <a:pt x="205" y="141"/>
                      <a:pt x="205" y="141"/>
                      <a:pt x="205" y="141"/>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40"/>
                    </a:cubicBezTo>
                    <a:cubicBezTo>
                      <a:pt x="205" y="140"/>
                      <a:pt x="205" y="140"/>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9"/>
                      <a:pt x="205" y="139"/>
                      <a:pt x="205" y="139"/>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8"/>
                      <a:pt x="205" y="138"/>
                      <a:pt x="205" y="138"/>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5" y="137"/>
                      <a:pt x="205" y="137"/>
                      <a:pt x="205" y="137"/>
                    </a:cubicBezTo>
                    <a:cubicBezTo>
                      <a:pt x="204" y="137"/>
                      <a:pt x="204" y="136"/>
                      <a:pt x="204" y="136"/>
                    </a:cubicBezTo>
                    <a:cubicBezTo>
                      <a:pt x="204" y="136"/>
                      <a:pt x="204" y="136"/>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5"/>
                      <a:pt x="204" y="135"/>
                      <a:pt x="204" y="135"/>
                    </a:cubicBezTo>
                    <a:cubicBezTo>
                      <a:pt x="204" y="134"/>
                      <a:pt x="204" y="134"/>
                      <a:pt x="204" y="134"/>
                    </a:cubicBezTo>
                    <a:cubicBezTo>
                      <a:pt x="204" y="134"/>
                      <a:pt x="204" y="134"/>
                      <a:pt x="204" y="134"/>
                    </a:cubicBezTo>
                    <a:cubicBezTo>
                      <a:pt x="204" y="134"/>
                      <a:pt x="204" y="134"/>
                      <a:pt x="204" y="134"/>
                    </a:cubicBezTo>
                    <a:cubicBezTo>
                      <a:pt x="204" y="134"/>
                      <a:pt x="204" y="134"/>
                      <a:pt x="204" y="134"/>
                    </a:cubicBezTo>
                    <a:cubicBezTo>
                      <a:pt x="204" y="133"/>
                      <a:pt x="204" y="132"/>
                      <a:pt x="204" y="132"/>
                    </a:cubicBezTo>
                    <a:cubicBezTo>
                      <a:pt x="204" y="132"/>
                      <a:pt x="204" y="132"/>
                      <a:pt x="204" y="132"/>
                    </a:cubicBezTo>
                    <a:cubicBezTo>
                      <a:pt x="204" y="132"/>
                      <a:pt x="204" y="132"/>
                      <a:pt x="204" y="132"/>
                    </a:cubicBezTo>
                    <a:cubicBezTo>
                      <a:pt x="204" y="131"/>
                      <a:pt x="204" y="131"/>
                      <a:pt x="204" y="131"/>
                    </a:cubicBezTo>
                    <a:cubicBezTo>
                      <a:pt x="204" y="131"/>
                      <a:pt x="204" y="131"/>
                      <a:pt x="204" y="131"/>
                    </a:cubicBezTo>
                    <a:cubicBezTo>
                      <a:pt x="204" y="131"/>
                      <a:pt x="204" y="131"/>
                      <a:pt x="204" y="131"/>
                    </a:cubicBezTo>
                    <a:cubicBezTo>
                      <a:pt x="204" y="130"/>
                      <a:pt x="204" y="130"/>
                      <a:pt x="204" y="130"/>
                    </a:cubicBezTo>
                    <a:cubicBezTo>
                      <a:pt x="204" y="130"/>
                      <a:pt x="204" y="130"/>
                      <a:pt x="204" y="130"/>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9"/>
                      <a:pt x="204" y="129"/>
                      <a:pt x="204" y="129"/>
                    </a:cubicBezTo>
                    <a:cubicBezTo>
                      <a:pt x="204" y="128"/>
                      <a:pt x="204" y="128"/>
                      <a:pt x="204" y="128"/>
                    </a:cubicBezTo>
                    <a:cubicBezTo>
                      <a:pt x="204" y="128"/>
                      <a:pt x="204" y="128"/>
                      <a:pt x="204" y="128"/>
                    </a:cubicBezTo>
                    <a:cubicBezTo>
                      <a:pt x="204" y="128"/>
                      <a:pt x="204" y="128"/>
                      <a:pt x="204" y="128"/>
                    </a:cubicBezTo>
                    <a:cubicBezTo>
                      <a:pt x="204" y="128"/>
                      <a:pt x="204" y="128"/>
                      <a:pt x="204" y="128"/>
                    </a:cubicBezTo>
                    <a:cubicBezTo>
                      <a:pt x="204" y="127"/>
                      <a:pt x="204" y="127"/>
                      <a:pt x="204" y="127"/>
                    </a:cubicBezTo>
                    <a:cubicBezTo>
                      <a:pt x="204" y="127"/>
                      <a:pt x="204" y="127"/>
                      <a:pt x="204" y="127"/>
                    </a:cubicBezTo>
                    <a:cubicBezTo>
                      <a:pt x="204" y="127"/>
                      <a:pt x="204" y="127"/>
                      <a:pt x="204" y="127"/>
                    </a:cubicBezTo>
                    <a:cubicBezTo>
                      <a:pt x="204" y="127"/>
                      <a:pt x="204" y="127"/>
                      <a:pt x="204" y="127"/>
                    </a:cubicBezTo>
                    <a:cubicBezTo>
                      <a:pt x="204" y="127"/>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6"/>
                      <a:pt x="204" y="126"/>
                      <a:pt x="204" y="126"/>
                    </a:cubicBezTo>
                    <a:cubicBezTo>
                      <a:pt x="204" y="125"/>
                      <a:pt x="204" y="125"/>
                      <a:pt x="204" y="125"/>
                    </a:cubicBezTo>
                    <a:cubicBezTo>
                      <a:pt x="204" y="125"/>
                      <a:pt x="204" y="125"/>
                      <a:pt x="204"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5"/>
                      <a:pt x="203" y="125"/>
                      <a:pt x="203" y="125"/>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3" y="124"/>
                      <a:pt x="203" y="124"/>
                      <a:pt x="203" y="124"/>
                    </a:cubicBezTo>
                    <a:cubicBezTo>
                      <a:pt x="202" y="124"/>
                      <a:pt x="202" y="124"/>
                      <a:pt x="202" y="124"/>
                    </a:cubicBezTo>
                    <a:cubicBezTo>
                      <a:pt x="202" y="124"/>
                      <a:pt x="202" y="124"/>
                      <a:pt x="202" y="124"/>
                    </a:cubicBezTo>
                    <a:cubicBezTo>
                      <a:pt x="202" y="124"/>
                      <a:pt x="202" y="124"/>
                      <a:pt x="202" y="124"/>
                    </a:cubicBezTo>
                    <a:cubicBezTo>
                      <a:pt x="202" y="124"/>
                      <a:pt x="202" y="124"/>
                      <a:pt x="202" y="124"/>
                    </a:cubicBezTo>
                    <a:cubicBezTo>
                      <a:pt x="202" y="124"/>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2" y="123"/>
                      <a:pt x="202" y="123"/>
                      <a:pt x="202" y="123"/>
                    </a:cubicBezTo>
                    <a:cubicBezTo>
                      <a:pt x="201" y="123"/>
                      <a:pt x="201" y="123"/>
                      <a:pt x="201" y="123"/>
                    </a:cubicBezTo>
                    <a:cubicBezTo>
                      <a:pt x="201" y="123"/>
                      <a:pt x="201" y="123"/>
                      <a:pt x="201" y="123"/>
                    </a:cubicBezTo>
                    <a:cubicBezTo>
                      <a:pt x="201" y="123"/>
                      <a:pt x="201" y="123"/>
                      <a:pt x="201" y="123"/>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1" y="122"/>
                      <a:pt x="201" y="122"/>
                      <a:pt x="201"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200" y="122"/>
                    </a:cubicBezTo>
                    <a:cubicBezTo>
                      <a:pt x="200" y="122"/>
                      <a:pt x="200"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2"/>
                      <a:pt x="199" y="122"/>
                      <a:pt x="199" y="122"/>
                    </a:cubicBezTo>
                    <a:cubicBezTo>
                      <a:pt x="199" y="121"/>
                      <a:pt x="199" y="121"/>
                      <a:pt x="199" y="121"/>
                    </a:cubicBezTo>
                    <a:cubicBezTo>
                      <a:pt x="199" y="121"/>
                      <a:pt x="199" y="121"/>
                      <a:pt x="199" y="121"/>
                    </a:cubicBezTo>
                    <a:cubicBezTo>
                      <a:pt x="199" y="121"/>
                      <a:pt x="199"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8" y="121"/>
                      <a:pt x="198" y="121"/>
                      <a:pt x="198" y="121"/>
                    </a:cubicBezTo>
                    <a:cubicBezTo>
                      <a:pt x="197" y="121"/>
                      <a:pt x="197" y="121"/>
                      <a:pt x="197" y="121"/>
                    </a:cubicBezTo>
                    <a:cubicBezTo>
                      <a:pt x="197" y="121"/>
                      <a:pt x="197" y="121"/>
                      <a:pt x="197" y="121"/>
                    </a:cubicBezTo>
                    <a:cubicBezTo>
                      <a:pt x="197" y="121"/>
                      <a:pt x="197" y="121"/>
                      <a:pt x="197" y="121"/>
                    </a:cubicBezTo>
                    <a:cubicBezTo>
                      <a:pt x="197" y="121"/>
                      <a:pt x="197" y="121"/>
                      <a:pt x="197" y="121"/>
                    </a:cubicBezTo>
                    <a:cubicBezTo>
                      <a:pt x="197" y="121"/>
                      <a:pt x="197"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1"/>
                      <a:pt x="196" y="121"/>
                      <a:pt x="196" y="121"/>
                    </a:cubicBezTo>
                    <a:cubicBezTo>
                      <a:pt x="196" y="120"/>
                      <a:pt x="196" y="120"/>
                      <a:pt x="196" y="120"/>
                    </a:cubicBezTo>
                    <a:cubicBezTo>
                      <a:pt x="196" y="120"/>
                      <a:pt x="196" y="120"/>
                      <a:pt x="196" y="120"/>
                    </a:cubicBezTo>
                    <a:cubicBezTo>
                      <a:pt x="196" y="120"/>
                      <a:pt x="196" y="120"/>
                      <a:pt x="196" y="120"/>
                    </a:cubicBezTo>
                    <a:cubicBezTo>
                      <a:pt x="196" y="120"/>
                      <a:pt x="196" y="120"/>
                      <a:pt x="196"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5" y="120"/>
                      <a:pt x="195" y="120"/>
                      <a:pt x="195"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4" y="120"/>
                      <a:pt x="194" y="120"/>
                      <a:pt x="194"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20"/>
                      <a:pt x="193" y="120"/>
                      <a:pt x="193" y="120"/>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3" y="119"/>
                    </a:cubicBezTo>
                    <a:cubicBezTo>
                      <a:pt x="193" y="119"/>
                      <a:pt x="193"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2" y="119"/>
                      <a:pt x="192" y="119"/>
                      <a:pt x="192"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9"/>
                      <a:pt x="191" y="119"/>
                      <a:pt x="191" y="119"/>
                    </a:cubicBezTo>
                    <a:cubicBezTo>
                      <a:pt x="191" y="118"/>
                      <a:pt x="191" y="118"/>
                      <a:pt x="191"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90" y="118"/>
                      <a:pt x="190" y="118"/>
                      <a:pt x="190"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9" y="118"/>
                    </a:cubicBezTo>
                    <a:cubicBezTo>
                      <a:pt x="189" y="118"/>
                      <a:pt x="189" y="118"/>
                      <a:pt x="188" y="118"/>
                    </a:cubicBezTo>
                    <a:cubicBezTo>
                      <a:pt x="188" y="118"/>
                      <a:pt x="188" y="118"/>
                      <a:pt x="188" y="118"/>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8" y="117"/>
                      <a:pt x="188" y="117"/>
                      <a:pt x="188" y="117"/>
                    </a:cubicBezTo>
                    <a:cubicBezTo>
                      <a:pt x="187" y="117"/>
                      <a:pt x="187" y="117"/>
                      <a:pt x="187" y="117"/>
                    </a:cubicBezTo>
                    <a:cubicBezTo>
                      <a:pt x="187" y="117"/>
                      <a:pt x="187" y="117"/>
                      <a:pt x="187" y="117"/>
                    </a:cubicBezTo>
                    <a:cubicBezTo>
                      <a:pt x="187" y="117"/>
                      <a:pt x="187" y="117"/>
                      <a:pt x="187" y="117"/>
                    </a:cubicBezTo>
                    <a:cubicBezTo>
                      <a:pt x="187" y="117"/>
                      <a:pt x="187" y="117"/>
                      <a:pt x="187"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6" y="117"/>
                    </a:cubicBezTo>
                    <a:cubicBezTo>
                      <a:pt x="186" y="117"/>
                      <a:pt x="186"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7"/>
                      <a:pt x="185" y="117"/>
                      <a:pt x="185" y="117"/>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5" y="116"/>
                      <a:pt x="185" y="116"/>
                      <a:pt x="185" y="116"/>
                    </a:cubicBezTo>
                    <a:cubicBezTo>
                      <a:pt x="184" y="116"/>
                      <a:pt x="184" y="116"/>
                      <a:pt x="184" y="116"/>
                    </a:cubicBezTo>
                    <a:cubicBezTo>
                      <a:pt x="184" y="116"/>
                      <a:pt x="184" y="116"/>
                      <a:pt x="184" y="116"/>
                    </a:cubicBezTo>
                    <a:cubicBezTo>
                      <a:pt x="184" y="116"/>
                      <a:pt x="184" y="116"/>
                      <a:pt x="184" y="116"/>
                    </a:cubicBezTo>
                    <a:cubicBezTo>
                      <a:pt x="184" y="116"/>
                      <a:pt x="184" y="116"/>
                      <a:pt x="184"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3" y="116"/>
                      <a:pt x="183" y="116"/>
                      <a:pt x="183" y="116"/>
                    </a:cubicBezTo>
                    <a:cubicBezTo>
                      <a:pt x="182" y="116"/>
                      <a:pt x="182" y="116"/>
                      <a:pt x="182" y="116"/>
                    </a:cubicBezTo>
                    <a:cubicBezTo>
                      <a:pt x="182" y="116"/>
                      <a:pt x="182" y="116"/>
                      <a:pt x="182" y="116"/>
                    </a:cubicBezTo>
                    <a:cubicBezTo>
                      <a:pt x="182" y="116"/>
                      <a:pt x="182" y="116"/>
                      <a:pt x="182" y="116"/>
                    </a:cubicBezTo>
                    <a:cubicBezTo>
                      <a:pt x="182" y="116"/>
                      <a:pt x="182" y="116"/>
                      <a:pt x="182"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6"/>
                      <a:pt x="181" y="116"/>
                      <a:pt x="181" y="116"/>
                    </a:cubicBezTo>
                    <a:cubicBezTo>
                      <a:pt x="181" y="115"/>
                      <a:pt x="181" y="115"/>
                      <a:pt x="181" y="115"/>
                    </a:cubicBezTo>
                    <a:cubicBezTo>
                      <a:pt x="181" y="115"/>
                      <a:pt x="181" y="115"/>
                      <a:pt x="181" y="115"/>
                    </a:cubicBezTo>
                    <a:cubicBezTo>
                      <a:pt x="181" y="115"/>
                      <a:pt x="181" y="115"/>
                      <a:pt x="181"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80" y="115"/>
                    </a:cubicBezTo>
                    <a:cubicBezTo>
                      <a:pt x="180" y="115"/>
                      <a:pt x="180"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9" y="115"/>
                    </a:cubicBezTo>
                    <a:cubicBezTo>
                      <a:pt x="179" y="115"/>
                      <a:pt x="179" y="115"/>
                      <a:pt x="178" y="115"/>
                    </a:cubicBezTo>
                    <a:cubicBezTo>
                      <a:pt x="178" y="115"/>
                      <a:pt x="178" y="115"/>
                      <a:pt x="178" y="115"/>
                    </a:cubicBezTo>
                    <a:cubicBezTo>
                      <a:pt x="178" y="115"/>
                      <a:pt x="178" y="115"/>
                      <a:pt x="178" y="115"/>
                    </a:cubicBezTo>
                    <a:cubicBezTo>
                      <a:pt x="178" y="115"/>
                      <a:pt x="178" y="115"/>
                      <a:pt x="178" y="115"/>
                    </a:cubicBezTo>
                    <a:cubicBezTo>
                      <a:pt x="178" y="115"/>
                      <a:pt x="178" y="115"/>
                      <a:pt x="178" y="115"/>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8" y="114"/>
                      <a:pt x="178" y="114"/>
                      <a:pt x="178"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7" y="114"/>
                      <a:pt x="177" y="114"/>
                    </a:cubicBezTo>
                    <a:cubicBezTo>
                      <a:pt x="177"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4"/>
                      <a:pt x="176" y="114"/>
                      <a:pt x="176" y="114"/>
                    </a:cubicBezTo>
                    <a:cubicBezTo>
                      <a:pt x="176" y="113"/>
                      <a:pt x="176" y="113"/>
                      <a:pt x="176"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5" y="113"/>
                    </a:cubicBezTo>
                    <a:cubicBezTo>
                      <a:pt x="175" y="113"/>
                      <a:pt x="175"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4" y="113"/>
                      <a:pt x="174" y="113"/>
                      <a:pt x="174"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3" y="113"/>
                      <a:pt x="173" y="113"/>
                      <a:pt x="173" y="113"/>
                    </a:cubicBezTo>
                    <a:cubicBezTo>
                      <a:pt x="172" y="113"/>
                      <a:pt x="172" y="113"/>
                      <a:pt x="172" y="113"/>
                    </a:cubicBezTo>
                    <a:cubicBezTo>
                      <a:pt x="172" y="113"/>
                      <a:pt x="172" y="113"/>
                      <a:pt x="172" y="113"/>
                    </a:cubicBezTo>
                    <a:cubicBezTo>
                      <a:pt x="172" y="113"/>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2" y="112"/>
                      <a:pt x="172" y="112"/>
                      <a:pt x="172"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1" y="112"/>
                      <a:pt x="171" y="112"/>
                      <a:pt x="171"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2"/>
                      <a:pt x="170" y="112"/>
                      <a:pt x="170" y="112"/>
                    </a:cubicBezTo>
                    <a:cubicBezTo>
                      <a:pt x="170"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9" y="111"/>
                    </a:cubicBezTo>
                    <a:cubicBezTo>
                      <a:pt x="169" y="111"/>
                      <a:pt x="169"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8" y="111"/>
                      <a:pt x="168" y="111"/>
                      <a:pt x="168" y="111"/>
                    </a:cubicBezTo>
                    <a:cubicBezTo>
                      <a:pt x="167" y="111"/>
                      <a:pt x="167" y="111"/>
                      <a:pt x="167" y="111"/>
                    </a:cubicBezTo>
                    <a:cubicBezTo>
                      <a:pt x="167" y="111"/>
                      <a:pt x="167" y="111"/>
                      <a:pt x="167" y="111"/>
                    </a:cubicBezTo>
                    <a:cubicBezTo>
                      <a:pt x="167" y="111"/>
                      <a:pt x="167" y="111"/>
                      <a:pt x="167" y="111"/>
                    </a:cubicBezTo>
                    <a:cubicBezTo>
                      <a:pt x="167" y="111"/>
                      <a:pt x="167" y="111"/>
                      <a:pt x="167" y="111"/>
                    </a:cubicBezTo>
                    <a:cubicBezTo>
                      <a:pt x="167" y="110"/>
                      <a:pt x="167" y="110"/>
                      <a:pt x="167" y="110"/>
                    </a:cubicBezTo>
                    <a:cubicBezTo>
                      <a:pt x="167" y="110"/>
                      <a:pt x="167" y="110"/>
                      <a:pt x="167" y="110"/>
                    </a:cubicBezTo>
                    <a:cubicBezTo>
                      <a:pt x="167" y="110"/>
                      <a:pt x="167" y="110"/>
                      <a:pt x="167" y="110"/>
                    </a:cubicBezTo>
                    <a:cubicBezTo>
                      <a:pt x="167" y="110"/>
                      <a:pt x="167"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6" y="110"/>
                      <a:pt x="166" y="110"/>
                      <a:pt x="166"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10"/>
                      <a:pt x="165" y="110"/>
                      <a:pt x="165" y="110"/>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5" y="109"/>
                      <a:pt x="165" y="109"/>
                      <a:pt x="165"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4" y="109"/>
                      <a:pt x="164" y="109"/>
                      <a:pt x="164"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9"/>
                      <a:pt x="163" y="109"/>
                      <a:pt x="163" y="109"/>
                    </a:cubicBezTo>
                    <a:cubicBezTo>
                      <a:pt x="163" y="108"/>
                      <a:pt x="163" y="108"/>
                      <a:pt x="163"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2" y="108"/>
                      <a:pt x="162" y="108"/>
                      <a:pt x="162" y="108"/>
                    </a:cubicBezTo>
                    <a:cubicBezTo>
                      <a:pt x="161" y="108"/>
                      <a:pt x="161" y="108"/>
                      <a:pt x="161" y="108"/>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1" y="107"/>
                      <a:pt x="161" y="107"/>
                      <a:pt x="161"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60" y="107"/>
                      <a:pt x="160" y="107"/>
                    </a:cubicBezTo>
                    <a:cubicBezTo>
                      <a:pt x="160" y="107"/>
                      <a:pt x="159" y="107"/>
                      <a:pt x="159" y="107"/>
                    </a:cubicBezTo>
                    <a:cubicBezTo>
                      <a:pt x="159" y="107"/>
                      <a:pt x="159" y="107"/>
                      <a:pt x="159" y="107"/>
                    </a:cubicBezTo>
                    <a:cubicBezTo>
                      <a:pt x="159" y="107"/>
                      <a:pt x="159" y="107"/>
                      <a:pt x="159" y="107"/>
                    </a:cubicBezTo>
                    <a:cubicBezTo>
                      <a:pt x="159" y="107"/>
                      <a:pt x="159" y="107"/>
                      <a:pt x="159" y="107"/>
                    </a:cubicBezTo>
                    <a:cubicBezTo>
                      <a:pt x="159" y="107"/>
                      <a:pt x="159" y="107"/>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9" y="106"/>
                      <a:pt x="159" y="106"/>
                      <a:pt x="159"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8" y="106"/>
                      <a:pt x="158" y="106"/>
                      <a:pt x="158"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6"/>
                      <a:pt x="157" y="106"/>
                      <a:pt x="157" y="106"/>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7" y="105"/>
                      <a:pt x="157" y="105"/>
                      <a:pt x="157"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lose/>
                    <a:moveTo>
                      <a:pt x="156" y="88"/>
                    </a:move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7" y="61"/>
                      <a:pt x="157" y="61"/>
                      <a:pt x="157" y="61"/>
                    </a:cubicBezTo>
                    <a:cubicBezTo>
                      <a:pt x="157" y="61"/>
                      <a:pt x="157" y="61"/>
                      <a:pt x="157" y="61"/>
                    </a:cubicBezTo>
                    <a:cubicBezTo>
                      <a:pt x="157" y="61"/>
                      <a:pt x="157" y="61"/>
                      <a:pt x="157" y="61"/>
                    </a:cubicBezTo>
                    <a:cubicBezTo>
                      <a:pt x="157" y="61"/>
                      <a:pt x="157" y="61"/>
                      <a:pt x="157" y="61"/>
                    </a:cubicBezTo>
                    <a:cubicBezTo>
                      <a:pt x="157" y="61"/>
                      <a:pt x="157" y="61"/>
                      <a:pt x="157" y="62"/>
                    </a:cubicBezTo>
                    <a:cubicBezTo>
                      <a:pt x="157" y="62"/>
                      <a:pt x="157" y="62"/>
                      <a:pt x="157" y="62"/>
                    </a:cubicBezTo>
                    <a:cubicBezTo>
                      <a:pt x="157" y="62"/>
                      <a:pt x="157" y="62"/>
                      <a:pt x="157" y="62"/>
                    </a:cubicBezTo>
                    <a:cubicBezTo>
                      <a:pt x="157" y="62"/>
                      <a:pt x="157" y="62"/>
                      <a:pt x="157" y="62"/>
                    </a:cubicBezTo>
                    <a:cubicBezTo>
                      <a:pt x="157" y="62"/>
                      <a:pt x="157"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8" y="62"/>
                    </a:cubicBezTo>
                    <a:cubicBezTo>
                      <a:pt x="158" y="62"/>
                      <a:pt x="158" y="62"/>
                      <a:pt x="159" y="62"/>
                    </a:cubicBezTo>
                    <a:cubicBezTo>
                      <a:pt x="159" y="62"/>
                      <a:pt x="159" y="62"/>
                      <a:pt x="159" y="62"/>
                    </a:cubicBezTo>
                    <a:cubicBezTo>
                      <a:pt x="159" y="62"/>
                      <a:pt x="159" y="62"/>
                      <a:pt x="159" y="62"/>
                    </a:cubicBezTo>
                    <a:cubicBezTo>
                      <a:pt x="159" y="62"/>
                      <a:pt x="159" y="62"/>
                      <a:pt x="159" y="62"/>
                    </a:cubicBezTo>
                    <a:cubicBezTo>
                      <a:pt x="159" y="62"/>
                      <a:pt x="159" y="62"/>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59" y="63"/>
                      <a:pt x="159" y="63"/>
                      <a:pt x="159"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0" y="63"/>
                      <a:pt x="160" y="63"/>
                      <a:pt x="160" y="63"/>
                    </a:cubicBezTo>
                    <a:cubicBezTo>
                      <a:pt x="161" y="63"/>
                      <a:pt x="161" y="63"/>
                      <a:pt x="161" y="63"/>
                    </a:cubicBezTo>
                    <a:cubicBezTo>
                      <a:pt x="161" y="63"/>
                      <a:pt x="161" y="63"/>
                      <a:pt x="161" y="63"/>
                    </a:cubicBezTo>
                    <a:cubicBezTo>
                      <a:pt x="161" y="63"/>
                      <a:pt x="161" y="63"/>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1" y="64"/>
                    </a:cubicBezTo>
                    <a:cubicBezTo>
                      <a:pt x="161" y="64"/>
                      <a:pt x="161"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2" y="64"/>
                      <a:pt x="162" y="64"/>
                      <a:pt x="162"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4"/>
                      <a:pt x="163" y="64"/>
                      <a:pt x="163" y="64"/>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3" y="65"/>
                      <a:pt x="163" y="65"/>
                      <a:pt x="163"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4" y="65"/>
                    </a:cubicBezTo>
                    <a:cubicBezTo>
                      <a:pt x="164" y="65"/>
                      <a:pt x="164" y="65"/>
                      <a:pt x="165" y="65"/>
                    </a:cubicBezTo>
                    <a:cubicBezTo>
                      <a:pt x="165" y="65"/>
                      <a:pt x="165" y="65"/>
                      <a:pt x="165" y="65"/>
                    </a:cubicBezTo>
                    <a:cubicBezTo>
                      <a:pt x="165" y="65"/>
                      <a:pt x="165" y="65"/>
                      <a:pt x="165" y="65"/>
                    </a:cubicBezTo>
                    <a:cubicBezTo>
                      <a:pt x="165" y="65"/>
                      <a:pt x="165" y="65"/>
                      <a:pt x="165" y="65"/>
                    </a:cubicBezTo>
                    <a:cubicBezTo>
                      <a:pt x="165" y="65"/>
                      <a:pt x="165" y="65"/>
                      <a:pt x="165" y="65"/>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5" y="66"/>
                    </a:cubicBezTo>
                    <a:cubicBezTo>
                      <a:pt x="165" y="66"/>
                      <a:pt x="165"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6"/>
                    </a:cubicBezTo>
                    <a:cubicBezTo>
                      <a:pt x="166" y="66"/>
                      <a:pt x="166" y="66"/>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6" y="67"/>
                    </a:cubicBezTo>
                    <a:cubicBezTo>
                      <a:pt x="166" y="67"/>
                      <a:pt x="166"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7" y="67"/>
                      <a:pt x="167" y="67"/>
                    </a:cubicBezTo>
                    <a:cubicBezTo>
                      <a:pt x="167"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7"/>
                    </a:cubicBezTo>
                    <a:cubicBezTo>
                      <a:pt x="168" y="67"/>
                      <a:pt x="168" y="67"/>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8" y="68"/>
                    </a:cubicBezTo>
                    <a:cubicBezTo>
                      <a:pt x="168" y="68"/>
                      <a:pt x="168"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69" y="68"/>
                    </a:cubicBezTo>
                    <a:cubicBezTo>
                      <a:pt x="169" y="68"/>
                      <a:pt x="169"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8"/>
                      <a:pt x="170" y="68"/>
                      <a:pt x="170" y="68"/>
                    </a:cubicBezTo>
                    <a:cubicBezTo>
                      <a:pt x="170" y="69"/>
                      <a:pt x="170" y="69"/>
                      <a:pt x="170" y="69"/>
                    </a:cubicBezTo>
                    <a:cubicBezTo>
                      <a:pt x="170" y="69"/>
                      <a:pt x="170" y="69"/>
                      <a:pt x="170" y="69"/>
                    </a:cubicBezTo>
                    <a:cubicBezTo>
                      <a:pt x="170" y="69"/>
                      <a:pt x="170" y="69"/>
                      <a:pt x="170"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1" y="69"/>
                      <a:pt x="171" y="69"/>
                      <a:pt x="171"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2" y="69"/>
                      <a:pt x="172" y="69"/>
                      <a:pt x="172" y="69"/>
                    </a:cubicBezTo>
                    <a:cubicBezTo>
                      <a:pt x="173" y="69"/>
                      <a:pt x="173" y="69"/>
                      <a:pt x="173" y="69"/>
                    </a:cubicBezTo>
                    <a:cubicBezTo>
                      <a:pt x="173" y="69"/>
                      <a:pt x="173" y="69"/>
                      <a:pt x="173" y="69"/>
                    </a:cubicBezTo>
                    <a:cubicBezTo>
                      <a:pt x="173" y="69"/>
                      <a:pt x="173" y="69"/>
                      <a:pt x="173" y="69"/>
                    </a:cubicBezTo>
                    <a:cubicBezTo>
                      <a:pt x="173" y="69"/>
                      <a:pt x="173" y="69"/>
                      <a:pt x="173" y="69"/>
                    </a:cubicBezTo>
                    <a:cubicBezTo>
                      <a:pt x="173" y="69"/>
                      <a:pt x="173" y="69"/>
                      <a:pt x="173" y="70"/>
                    </a:cubicBezTo>
                    <a:cubicBezTo>
                      <a:pt x="173" y="70"/>
                      <a:pt x="173"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4" y="70"/>
                      <a:pt x="174" y="70"/>
                      <a:pt x="174"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5" y="70"/>
                    </a:cubicBezTo>
                    <a:cubicBezTo>
                      <a:pt x="175" y="70"/>
                      <a:pt x="175"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0"/>
                    </a:cubicBezTo>
                    <a:cubicBezTo>
                      <a:pt x="176" y="70"/>
                      <a:pt x="176" y="70"/>
                      <a:pt x="176" y="71"/>
                    </a:cubicBezTo>
                    <a:cubicBezTo>
                      <a:pt x="176" y="71"/>
                      <a:pt x="176" y="71"/>
                      <a:pt x="176" y="71"/>
                    </a:cubicBezTo>
                    <a:cubicBezTo>
                      <a:pt x="176" y="71"/>
                      <a:pt x="176" y="71"/>
                      <a:pt x="176"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7" y="71"/>
                      <a:pt x="177" y="71"/>
                      <a:pt x="177"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1"/>
                    </a:cubicBezTo>
                    <a:cubicBezTo>
                      <a:pt x="178" y="71"/>
                      <a:pt x="178" y="71"/>
                      <a:pt x="178" y="72"/>
                    </a:cubicBezTo>
                    <a:cubicBezTo>
                      <a:pt x="178" y="72"/>
                      <a:pt x="178" y="72"/>
                      <a:pt x="178" y="72"/>
                    </a:cubicBezTo>
                    <a:cubicBezTo>
                      <a:pt x="178" y="72"/>
                      <a:pt x="178" y="72"/>
                      <a:pt x="178"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79" y="72"/>
                    </a:cubicBezTo>
                    <a:cubicBezTo>
                      <a:pt x="179" y="72"/>
                      <a:pt x="179"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0" y="72"/>
                      <a:pt x="180" y="72"/>
                      <a:pt x="180" y="72"/>
                    </a:cubicBezTo>
                    <a:cubicBezTo>
                      <a:pt x="181" y="72"/>
                      <a:pt x="181" y="72"/>
                      <a:pt x="181" y="72"/>
                    </a:cubicBezTo>
                    <a:cubicBezTo>
                      <a:pt x="181" y="72"/>
                      <a:pt x="181" y="72"/>
                      <a:pt x="181" y="72"/>
                    </a:cubicBezTo>
                    <a:cubicBezTo>
                      <a:pt x="181" y="72"/>
                      <a:pt x="181" y="72"/>
                      <a:pt x="181"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2"/>
                    </a:cubicBezTo>
                    <a:cubicBezTo>
                      <a:pt x="182" y="72"/>
                      <a:pt x="182" y="72"/>
                      <a:pt x="182" y="73"/>
                    </a:cubicBezTo>
                    <a:cubicBezTo>
                      <a:pt x="182" y="73"/>
                      <a:pt x="182" y="73"/>
                      <a:pt x="182" y="73"/>
                    </a:cubicBezTo>
                    <a:cubicBezTo>
                      <a:pt x="182" y="73"/>
                      <a:pt x="182"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3" y="73"/>
                      <a:pt x="183" y="73"/>
                    </a:cubicBezTo>
                    <a:cubicBezTo>
                      <a:pt x="183" y="73"/>
                      <a:pt x="184" y="73"/>
                      <a:pt x="184" y="73"/>
                    </a:cubicBezTo>
                    <a:cubicBezTo>
                      <a:pt x="184" y="73"/>
                      <a:pt x="184" y="73"/>
                      <a:pt x="184" y="73"/>
                    </a:cubicBezTo>
                    <a:cubicBezTo>
                      <a:pt x="184" y="73"/>
                      <a:pt x="184" y="73"/>
                      <a:pt x="184" y="73"/>
                    </a:cubicBezTo>
                    <a:cubicBezTo>
                      <a:pt x="184" y="73"/>
                      <a:pt x="184" y="73"/>
                      <a:pt x="184"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5" y="73"/>
                      <a:pt x="185" y="73"/>
                    </a:cubicBezTo>
                    <a:cubicBezTo>
                      <a:pt x="185"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3"/>
                    </a:cubicBezTo>
                    <a:cubicBezTo>
                      <a:pt x="186" y="73"/>
                      <a:pt x="186" y="73"/>
                      <a:pt x="186" y="74"/>
                    </a:cubicBezTo>
                    <a:cubicBezTo>
                      <a:pt x="186" y="74"/>
                      <a:pt x="186" y="74"/>
                      <a:pt x="187" y="74"/>
                    </a:cubicBezTo>
                    <a:cubicBezTo>
                      <a:pt x="187" y="74"/>
                      <a:pt x="187" y="74"/>
                      <a:pt x="187" y="74"/>
                    </a:cubicBezTo>
                    <a:cubicBezTo>
                      <a:pt x="187" y="74"/>
                      <a:pt x="187" y="74"/>
                      <a:pt x="187" y="74"/>
                    </a:cubicBezTo>
                    <a:cubicBezTo>
                      <a:pt x="187" y="74"/>
                      <a:pt x="187" y="74"/>
                      <a:pt x="187" y="74"/>
                    </a:cubicBezTo>
                    <a:cubicBezTo>
                      <a:pt x="187" y="74"/>
                      <a:pt x="187"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8" y="74"/>
                      <a:pt x="188" y="74"/>
                      <a:pt x="188"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4"/>
                    </a:cubicBezTo>
                    <a:cubicBezTo>
                      <a:pt x="189" y="74"/>
                      <a:pt x="189" y="74"/>
                      <a:pt x="189"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0" y="75"/>
                      <a:pt x="190" y="75"/>
                      <a:pt x="190" y="75"/>
                    </a:cubicBezTo>
                    <a:cubicBezTo>
                      <a:pt x="191" y="75"/>
                      <a:pt x="191" y="75"/>
                      <a:pt x="192" y="75"/>
                    </a:cubicBezTo>
                    <a:cubicBezTo>
                      <a:pt x="192" y="75"/>
                      <a:pt x="192" y="75"/>
                      <a:pt x="192" y="75"/>
                    </a:cubicBezTo>
                    <a:cubicBezTo>
                      <a:pt x="192" y="75"/>
                      <a:pt x="192" y="75"/>
                      <a:pt x="192" y="75"/>
                    </a:cubicBezTo>
                    <a:cubicBezTo>
                      <a:pt x="192" y="75"/>
                      <a:pt x="192" y="75"/>
                      <a:pt x="192" y="75"/>
                    </a:cubicBezTo>
                    <a:cubicBezTo>
                      <a:pt x="192" y="75"/>
                      <a:pt x="193" y="75"/>
                      <a:pt x="193" y="75"/>
                    </a:cubicBezTo>
                    <a:cubicBezTo>
                      <a:pt x="193" y="75"/>
                      <a:pt x="193" y="75"/>
                      <a:pt x="193" y="75"/>
                    </a:cubicBezTo>
                    <a:cubicBezTo>
                      <a:pt x="193" y="75"/>
                      <a:pt x="193" y="75"/>
                      <a:pt x="193" y="75"/>
                    </a:cubicBezTo>
                    <a:cubicBezTo>
                      <a:pt x="193" y="75"/>
                      <a:pt x="193" y="75"/>
                      <a:pt x="193" y="75"/>
                    </a:cubicBezTo>
                    <a:cubicBezTo>
                      <a:pt x="193" y="75"/>
                      <a:pt x="193" y="75"/>
                      <a:pt x="193" y="75"/>
                    </a:cubicBezTo>
                    <a:cubicBezTo>
                      <a:pt x="193" y="75"/>
                      <a:pt x="193" y="75"/>
                      <a:pt x="194" y="75"/>
                    </a:cubicBezTo>
                    <a:cubicBezTo>
                      <a:pt x="194" y="75"/>
                      <a:pt x="194" y="75"/>
                      <a:pt x="194" y="75"/>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4" y="76"/>
                    </a:cubicBezTo>
                    <a:cubicBezTo>
                      <a:pt x="194" y="76"/>
                      <a:pt x="194"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5" y="76"/>
                      <a:pt x="195" y="76"/>
                      <a:pt x="195"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6"/>
                    </a:cubicBezTo>
                    <a:cubicBezTo>
                      <a:pt x="196" y="76"/>
                      <a:pt x="196" y="76"/>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6" y="77"/>
                    </a:cubicBezTo>
                    <a:cubicBezTo>
                      <a:pt x="196" y="77"/>
                      <a:pt x="196"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7"/>
                    </a:cubicBezTo>
                    <a:cubicBezTo>
                      <a:pt x="197" y="77"/>
                      <a:pt x="197" y="77"/>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8"/>
                      <a:pt x="197" y="78"/>
                      <a:pt x="197" y="78"/>
                    </a:cubicBezTo>
                    <a:cubicBezTo>
                      <a:pt x="197" y="79"/>
                      <a:pt x="197" y="79"/>
                      <a:pt x="197" y="79"/>
                    </a:cubicBezTo>
                    <a:cubicBezTo>
                      <a:pt x="197" y="79"/>
                      <a:pt x="197" y="79"/>
                      <a:pt x="198" y="79"/>
                    </a:cubicBezTo>
                    <a:cubicBezTo>
                      <a:pt x="198" y="79"/>
                      <a:pt x="198" y="79"/>
                      <a:pt x="198" y="79"/>
                    </a:cubicBezTo>
                    <a:cubicBezTo>
                      <a:pt x="198" y="79"/>
                      <a:pt x="198" y="79"/>
                      <a:pt x="198" y="79"/>
                    </a:cubicBezTo>
                    <a:cubicBezTo>
                      <a:pt x="198" y="79"/>
                      <a:pt x="198" y="79"/>
                      <a:pt x="198" y="79"/>
                    </a:cubicBezTo>
                    <a:cubicBezTo>
                      <a:pt x="198" y="79"/>
                      <a:pt x="198" y="80"/>
                      <a:pt x="198" y="80"/>
                    </a:cubicBezTo>
                    <a:cubicBezTo>
                      <a:pt x="198" y="80"/>
                      <a:pt x="198" y="80"/>
                      <a:pt x="198" y="80"/>
                    </a:cubicBezTo>
                    <a:cubicBezTo>
                      <a:pt x="198" y="81"/>
                      <a:pt x="198" y="81"/>
                      <a:pt x="198" y="82"/>
                    </a:cubicBezTo>
                    <a:cubicBezTo>
                      <a:pt x="198" y="82"/>
                      <a:pt x="198" y="82"/>
                      <a:pt x="198" y="82"/>
                    </a:cubicBezTo>
                    <a:cubicBezTo>
                      <a:pt x="198" y="82"/>
                      <a:pt x="198" y="82"/>
                      <a:pt x="198" y="83"/>
                    </a:cubicBezTo>
                    <a:cubicBezTo>
                      <a:pt x="198" y="83"/>
                      <a:pt x="198" y="83"/>
                      <a:pt x="198" y="83"/>
                    </a:cubicBezTo>
                    <a:cubicBezTo>
                      <a:pt x="198" y="83"/>
                      <a:pt x="198" y="83"/>
                      <a:pt x="198" y="84"/>
                    </a:cubicBezTo>
                    <a:cubicBezTo>
                      <a:pt x="198" y="84"/>
                      <a:pt x="198" y="84"/>
                      <a:pt x="198" y="84"/>
                    </a:cubicBezTo>
                    <a:cubicBezTo>
                      <a:pt x="198" y="84"/>
                      <a:pt x="198" y="84"/>
                      <a:pt x="198" y="84"/>
                    </a:cubicBezTo>
                    <a:cubicBezTo>
                      <a:pt x="198" y="84"/>
                      <a:pt x="198" y="84"/>
                      <a:pt x="198" y="84"/>
                    </a:cubicBezTo>
                    <a:cubicBezTo>
                      <a:pt x="198" y="85"/>
                      <a:pt x="198" y="85"/>
                      <a:pt x="198" y="85"/>
                    </a:cubicBezTo>
                    <a:cubicBezTo>
                      <a:pt x="198" y="85"/>
                      <a:pt x="198" y="85"/>
                      <a:pt x="198" y="85"/>
                    </a:cubicBezTo>
                    <a:cubicBezTo>
                      <a:pt x="199" y="85"/>
                      <a:pt x="199" y="85"/>
                      <a:pt x="199" y="85"/>
                    </a:cubicBezTo>
                    <a:cubicBezTo>
                      <a:pt x="199" y="85"/>
                      <a:pt x="199" y="85"/>
                      <a:pt x="199" y="85"/>
                    </a:cubicBezTo>
                    <a:cubicBezTo>
                      <a:pt x="199" y="85"/>
                      <a:pt x="199" y="85"/>
                      <a:pt x="199" y="85"/>
                    </a:cubicBezTo>
                    <a:cubicBezTo>
                      <a:pt x="199" y="85"/>
                      <a:pt x="199" y="85"/>
                      <a:pt x="199" y="85"/>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6"/>
                    </a:cubicBezTo>
                    <a:cubicBezTo>
                      <a:pt x="199" y="86"/>
                      <a:pt x="199" y="86"/>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7"/>
                      <a:pt x="199" y="87"/>
                      <a:pt x="199" y="87"/>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199" y="88"/>
                    </a:cubicBezTo>
                    <a:cubicBezTo>
                      <a:pt x="199" y="88"/>
                      <a:pt x="199" y="88"/>
                      <a:pt x="200" y="88"/>
                    </a:cubicBezTo>
                    <a:cubicBezTo>
                      <a:pt x="200" y="88"/>
                      <a:pt x="200" y="88"/>
                      <a:pt x="200" y="88"/>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89"/>
                      <a:pt x="200" y="89"/>
                      <a:pt x="200" y="89"/>
                    </a:cubicBezTo>
                    <a:cubicBezTo>
                      <a:pt x="200" y="90"/>
                      <a:pt x="200" y="90"/>
                      <a:pt x="200" y="90"/>
                    </a:cubicBezTo>
                    <a:cubicBezTo>
                      <a:pt x="200" y="90"/>
                      <a:pt x="200" y="90"/>
                      <a:pt x="200" y="90"/>
                    </a:cubicBezTo>
                    <a:cubicBezTo>
                      <a:pt x="200" y="90"/>
                      <a:pt x="200" y="90"/>
                      <a:pt x="200" y="90"/>
                    </a:cubicBezTo>
                    <a:cubicBezTo>
                      <a:pt x="200" y="90"/>
                      <a:pt x="200" y="90"/>
                      <a:pt x="200" y="90"/>
                    </a:cubicBezTo>
                    <a:cubicBezTo>
                      <a:pt x="200" y="91"/>
                      <a:pt x="200" y="91"/>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200" y="92"/>
                      <a:pt x="200" y="92"/>
                      <a:pt x="200"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199" y="92"/>
                    </a:cubicBezTo>
                    <a:cubicBezTo>
                      <a:pt x="199" y="92"/>
                      <a:pt x="199" y="92"/>
                      <a:pt x="200" y="92"/>
                    </a:cubicBezTo>
                    <a:cubicBezTo>
                      <a:pt x="200" y="92"/>
                      <a:pt x="200" y="92"/>
                      <a:pt x="200" y="92"/>
                    </a:cubicBezTo>
                    <a:cubicBezTo>
                      <a:pt x="200" y="92"/>
                      <a:pt x="200" y="92"/>
                      <a:pt x="200" y="92"/>
                    </a:cubicBezTo>
                    <a:cubicBezTo>
                      <a:pt x="200" y="92"/>
                      <a:pt x="200" y="92"/>
                      <a:pt x="200" y="92"/>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3"/>
                    </a:cubicBezTo>
                    <a:cubicBezTo>
                      <a:pt x="200" y="93"/>
                      <a:pt x="200" y="93"/>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4"/>
                      <a:pt x="200" y="94"/>
                    </a:cubicBezTo>
                    <a:cubicBezTo>
                      <a:pt x="200" y="94"/>
                      <a:pt x="200" y="95"/>
                      <a:pt x="200" y="95"/>
                    </a:cubicBezTo>
                    <a:cubicBezTo>
                      <a:pt x="200" y="95"/>
                      <a:pt x="200" y="95"/>
                      <a:pt x="200" y="95"/>
                    </a:cubicBezTo>
                    <a:cubicBezTo>
                      <a:pt x="200" y="95"/>
                      <a:pt x="200" y="95"/>
                      <a:pt x="201" y="95"/>
                    </a:cubicBezTo>
                    <a:cubicBezTo>
                      <a:pt x="201" y="95"/>
                      <a:pt x="201" y="95"/>
                      <a:pt x="201" y="95"/>
                    </a:cubicBezTo>
                    <a:cubicBezTo>
                      <a:pt x="201" y="95"/>
                      <a:pt x="201" y="95"/>
                      <a:pt x="201" y="95"/>
                    </a:cubicBezTo>
                    <a:cubicBezTo>
                      <a:pt x="201" y="95"/>
                      <a:pt x="201" y="95"/>
                      <a:pt x="201" y="95"/>
                    </a:cubicBezTo>
                    <a:cubicBezTo>
                      <a:pt x="201" y="95"/>
                      <a:pt x="201" y="95"/>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6"/>
                    </a:cubicBezTo>
                    <a:cubicBezTo>
                      <a:pt x="201" y="96"/>
                      <a:pt x="201" y="96"/>
                      <a:pt x="201" y="97"/>
                    </a:cubicBezTo>
                    <a:cubicBezTo>
                      <a:pt x="201" y="97"/>
                      <a:pt x="201" y="97"/>
                      <a:pt x="201" y="97"/>
                    </a:cubicBezTo>
                    <a:cubicBezTo>
                      <a:pt x="201" y="97"/>
                      <a:pt x="201" y="97"/>
                      <a:pt x="201" y="97"/>
                    </a:cubicBezTo>
                    <a:cubicBezTo>
                      <a:pt x="201" y="97"/>
                      <a:pt x="201" y="97"/>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8"/>
                      <a:pt x="201" y="98"/>
                    </a:cubicBezTo>
                    <a:cubicBezTo>
                      <a:pt x="201" y="98"/>
                      <a:pt x="201" y="99"/>
                      <a:pt x="201" y="99"/>
                    </a:cubicBezTo>
                    <a:cubicBezTo>
                      <a:pt x="201" y="99"/>
                      <a:pt x="201" y="99"/>
                      <a:pt x="201" y="99"/>
                    </a:cubicBezTo>
                    <a:cubicBezTo>
                      <a:pt x="201" y="99"/>
                      <a:pt x="201" y="99"/>
                      <a:pt x="201" y="99"/>
                    </a:cubicBezTo>
                    <a:cubicBezTo>
                      <a:pt x="201" y="99"/>
                      <a:pt x="201" y="100"/>
                      <a:pt x="201" y="100"/>
                    </a:cubicBezTo>
                    <a:cubicBezTo>
                      <a:pt x="201" y="100"/>
                      <a:pt x="201" y="100"/>
                      <a:pt x="201" y="100"/>
                    </a:cubicBezTo>
                    <a:cubicBezTo>
                      <a:pt x="201" y="100"/>
                      <a:pt x="201" y="100"/>
                      <a:pt x="201" y="100"/>
                    </a:cubicBezTo>
                    <a:cubicBezTo>
                      <a:pt x="201" y="100"/>
                      <a:pt x="201" y="100"/>
                      <a:pt x="201" y="100"/>
                    </a:cubicBezTo>
                    <a:cubicBezTo>
                      <a:pt x="201" y="101"/>
                      <a:pt x="201" y="101"/>
                      <a:pt x="201" y="101"/>
                    </a:cubicBezTo>
                    <a:cubicBezTo>
                      <a:pt x="201" y="101"/>
                      <a:pt x="201" y="101"/>
                      <a:pt x="201" y="101"/>
                    </a:cubicBezTo>
                    <a:cubicBezTo>
                      <a:pt x="201" y="101"/>
                      <a:pt x="201" y="101"/>
                      <a:pt x="201" y="101"/>
                    </a:cubicBezTo>
                    <a:cubicBezTo>
                      <a:pt x="201" y="101"/>
                      <a:pt x="201" y="101"/>
                      <a:pt x="201" y="101"/>
                    </a:cubicBezTo>
                    <a:cubicBezTo>
                      <a:pt x="201" y="101"/>
                      <a:pt x="201" y="102"/>
                      <a:pt x="201" y="102"/>
                    </a:cubicBezTo>
                    <a:cubicBezTo>
                      <a:pt x="201" y="102"/>
                      <a:pt x="201" y="102"/>
                      <a:pt x="201" y="102"/>
                    </a:cubicBezTo>
                    <a:cubicBezTo>
                      <a:pt x="201" y="102"/>
                      <a:pt x="201" y="102"/>
                      <a:pt x="202" y="102"/>
                    </a:cubicBezTo>
                    <a:cubicBezTo>
                      <a:pt x="202" y="102"/>
                      <a:pt x="202" y="102"/>
                      <a:pt x="202" y="102"/>
                    </a:cubicBezTo>
                    <a:cubicBezTo>
                      <a:pt x="202" y="102"/>
                      <a:pt x="202" y="103"/>
                      <a:pt x="202" y="103"/>
                    </a:cubicBezTo>
                    <a:cubicBezTo>
                      <a:pt x="202" y="103"/>
                      <a:pt x="202" y="103"/>
                      <a:pt x="202" y="103"/>
                    </a:cubicBezTo>
                    <a:cubicBezTo>
                      <a:pt x="202" y="103"/>
                      <a:pt x="202" y="103"/>
                      <a:pt x="202" y="103"/>
                    </a:cubicBezTo>
                    <a:cubicBezTo>
                      <a:pt x="202" y="103"/>
                      <a:pt x="202" y="103"/>
                      <a:pt x="202" y="103"/>
                    </a:cubicBezTo>
                    <a:cubicBezTo>
                      <a:pt x="202" y="103"/>
                      <a:pt x="202" y="104"/>
                      <a:pt x="202" y="104"/>
                    </a:cubicBezTo>
                    <a:cubicBezTo>
                      <a:pt x="202" y="104"/>
                      <a:pt x="202" y="104"/>
                      <a:pt x="202" y="104"/>
                    </a:cubicBezTo>
                    <a:cubicBezTo>
                      <a:pt x="202" y="104"/>
                      <a:pt x="202" y="104"/>
                      <a:pt x="202" y="104"/>
                    </a:cubicBezTo>
                    <a:cubicBezTo>
                      <a:pt x="202" y="104"/>
                      <a:pt x="202" y="104"/>
                      <a:pt x="202" y="104"/>
                    </a:cubicBezTo>
                    <a:cubicBezTo>
                      <a:pt x="202" y="104"/>
                      <a:pt x="202" y="105"/>
                      <a:pt x="202" y="105"/>
                    </a:cubicBezTo>
                    <a:cubicBezTo>
                      <a:pt x="202" y="105"/>
                      <a:pt x="202" y="105"/>
                      <a:pt x="202"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5"/>
                    </a:cubicBezTo>
                    <a:cubicBezTo>
                      <a:pt x="201" y="105"/>
                      <a:pt x="201" y="105"/>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6"/>
                    </a:cubicBezTo>
                    <a:cubicBezTo>
                      <a:pt x="201" y="106"/>
                      <a:pt x="201" y="106"/>
                      <a:pt x="201" y="107"/>
                    </a:cubicBezTo>
                    <a:cubicBezTo>
                      <a:pt x="201" y="107"/>
                      <a:pt x="201" y="107"/>
                      <a:pt x="201" y="107"/>
                    </a:cubicBezTo>
                    <a:cubicBezTo>
                      <a:pt x="201" y="107"/>
                      <a:pt x="201" y="107"/>
                      <a:pt x="201" y="107"/>
                    </a:cubicBezTo>
                    <a:cubicBezTo>
                      <a:pt x="201" y="107"/>
                      <a:pt x="201" y="107"/>
                      <a:pt x="201" y="107"/>
                    </a:cubicBezTo>
                    <a:cubicBezTo>
                      <a:pt x="201" y="107"/>
                      <a:pt x="200" y="107"/>
                      <a:pt x="200" y="107"/>
                    </a:cubicBezTo>
                    <a:cubicBezTo>
                      <a:pt x="200" y="107"/>
                      <a:pt x="200" y="107"/>
                      <a:pt x="200" y="107"/>
                    </a:cubicBezTo>
                    <a:cubicBezTo>
                      <a:pt x="200" y="107"/>
                      <a:pt x="200" y="107"/>
                      <a:pt x="200" y="107"/>
                    </a:cubicBezTo>
                    <a:cubicBezTo>
                      <a:pt x="200" y="107"/>
                      <a:pt x="200" y="107"/>
                      <a:pt x="200" y="107"/>
                    </a:cubicBezTo>
                    <a:cubicBezTo>
                      <a:pt x="200" y="106"/>
                      <a:pt x="200" y="106"/>
                      <a:pt x="200" y="106"/>
                    </a:cubicBezTo>
                    <a:cubicBezTo>
                      <a:pt x="200" y="106"/>
                      <a:pt x="200" y="106"/>
                      <a:pt x="200"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9" y="106"/>
                      <a:pt x="199" y="106"/>
                      <a:pt x="199" y="106"/>
                    </a:cubicBezTo>
                    <a:cubicBezTo>
                      <a:pt x="198" y="106"/>
                      <a:pt x="198" y="106"/>
                      <a:pt x="198" y="106"/>
                    </a:cubicBezTo>
                    <a:cubicBezTo>
                      <a:pt x="198" y="106"/>
                      <a:pt x="198" y="106"/>
                      <a:pt x="198" y="106"/>
                    </a:cubicBezTo>
                    <a:cubicBezTo>
                      <a:pt x="198" y="106"/>
                      <a:pt x="198" y="106"/>
                      <a:pt x="198" y="106"/>
                    </a:cubicBezTo>
                    <a:cubicBezTo>
                      <a:pt x="198" y="106"/>
                      <a:pt x="198"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7" y="106"/>
                    </a:cubicBezTo>
                    <a:cubicBezTo>
                      <a:pt x="197" y="106"/>
                      <a:pt x="197" y="106"/>
                      <a:pt x="196" y="106"/>
                    </a:cubicBezTo>
                    <a:cubicBezTo>
                      <a:pt x="196" y="106"/>
                      <a:pt x="196" y="106"/>
                      <a:pt x="196" y="106"/>
                    </a:cubicBezTo>
                    <a:cubicBezTo>
                      <a:pt x="196" y="106"/>
                      <a:pt x="196" y="106"/>
                      <a:pt x="196" y="106"/>
                    </a:cubicBezTo>
                    <a:cubicBezTo>
                      <a:pt x="196" y="106"/>
                      <a:pt x="196" y="106"/>
                      <a:pt x="196" y="106"/>
                    </a:cubicBezTo>
                    <a:cubicBezTo>
                      <a:pt x="196" y="106"/>
                      <a:pt x="196" y="106"/>
                      <a:pt x="196" y="106"/>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6" y="105"/>
                      <a:pt x="196" y="105"/>
                      <a:pt x="196" y="105"/>
                    </a:cubicBezTo>
                    <a:cubicBezTo>
                      <a:pt x="195" y="105"/>
                      <a:pt x="195" y="105"/>
                      <a:pt x="195" y="105"/>
                    </a:cubicBezTo>
                    <a:cubicBezTo>
                      <a:pt x="194" y="105"/>
                      <a:pt x="194" y="105"/>
                      <a:pt x="194" y="105"/>
                    </a:cubicBezTo>
                    <a:cubicBezTo>
                      <a:pt x="194" y="105"/>
                      <a:pt x="194" y="105"/>
                      <a:pt x="193" y="105"/>
                    </a:cubicBezTo>
                    <a:cubicBezTo>
                      <a:pt x="193" y="105"/>
                      <a:pt x="193" y="105"/>
                      <a:pt x="193" y="105"/>
                    </a:cubicBezTo>
                    <a:cubicBezTo>
                      <a:pt x="193" y="105"/>
                      <a:pt x="193" y="105"/>
                      <a:pt x="193" y="105"/>
                    </a:cubicBezTo>
                    <a:cubicBezTo>
                      <a:pt x="193" y="105"/>
                      <a:pt x="193" y="105"/>
                      <a:pt x="193" y="105"/>
                    </a:cubicBezTo>
                    <a:cubicBezTo>
                      <a:pt x="193" y="105"/>
                      <a:pt x="193" y="105"/>
                      <a:pt x="193" y="105"/>
                    </a:cubicBezTo>
                    <a:cubicBezTo>
                      <a:pt x="193"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2" y="105"/>
                      <a:pt x="192" y="105"/>
                      <a:pt x="192" y="105"/>
                    </a:cubicBezTo>
                    <a:cubicBezTo>
                      <a:pt x="191" y="105"/>
                      <a:pt x="191" y="105"/>
                      <a:pt x="191" y="105"/>
                    </a:cubicBezTo>
                    <a:cubicBezTo>
                      <a:pt x="191" y="105"/>
                      <a:pt x="191" y="105"/>
                      <a:pt x="191" y="105"/>
                    </a:cubicBezTo>
                    <a:cubicBezTo>
                      <a:pt x="191" y="105"/>
                      <a:pt x="191" y="105"/>
                      <a:pt x="191" y="105"/>
                    </a:cubicBezTo>
                    <a:cubicBezTo>
                      <a:pt x="191" y="105"/>
                      <a:pt x="191" y="105"/>
                      <a:pt x="191" y="105"/>
                    </a:cubicBezTo>
                    <a:cubicBezTo>
                      <a:pt x="191" y="104"/>
                      <a:pt x="191" y="104"/>
                      <a:pt x="191" y="104"/>
                    </a:cubicBezTo>
                    <a:cubicBezTo>
                      <a:pt x="191" y="104"/>
                      <a:pt x="191" y="104"/>
                      <a:pt x="191" y="104"/>
                    </a:cubicBezTo>
                    <a:cubicBezTo>
                      <a:pt x="191" y="104"/>
                      <a:pt x="191" y="104"/>
                      <a:pt x="191" y="104"/>
                    </a:cubicBezTo>
                    <a:cubicBezTo>
                      <a:pt x="191" y="104"/>
                      <a:pt x="191" y="104"/>
                      <a:pt x="191"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90" y="104"/>
                      <a:pt x="190" y="104"/>
                      <a:pt x="190"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9" y="104"/>
                      <a:pt x="189" y="104"/>
                      <a:pt x="189" y="104"/>
                    </a:cubicBezTo>
                    <a:cubicBezTo>
                      <a:pt x="188" y="104"/>
                      <a:pt x="188" y="104"/>
                      <a:pt x="188" y="104"/>
                    </a:cubicBezTo>
                    <a:cubicBezTo>
                      <a:pt x="188" y="104"/>
                      <a:pt x="188" y="104"/>
                      <a:pt x="188" y="104"/>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8" y="103"/>
                      <a:pt x="188" y="103"/>
                      <a:pt x="188"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7" y="103"/>
                      <a:pt x="187" y="103"/>
                      <a:pt x="187"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6" y="102"/>
                      <a:pt x="186" y="102"/>
                      <a:pt x="186"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5" y="102"/>
                    </a:cubicBezTo>
                    <a:cubicBezTo>
                      <a:pt x="185" y="102"/>
                      <a:pt x="185" y="102"/>
                      <a:pt x="184" y="102"/>
                    </a:cubicBezTo>
                    <a:cubicBezTo>
                      <a:pt x="184" y="102"/>
                      <a:pt x="184" y="102"/>
                      <a:pt x="184" y="102"/>
                    </a:cubicBezTo>
                    <a:cubicBezTo>
                      <a:pt x="184" y="102"/>
                      <a:pt x="184" y="102"/>
                      <a:pt x="184" y="102"/>
                    </a:cubicBezTo>
                    <a:cubicBezTo>
                      <a:pt x="184" y="102"/>
                      <a:pt x="184" y="102"/>
                      <a:pt x="183" y="102"/>
                    </a:cubicBezTo>
                    <a:cubicBezTo>
                      <a:pt x="183" y="102"/>
                      <a:pt x="183" y="102"/>
                      <a:pt x="183" y="102"/>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3" y="101"/>
                      <a:pt x="183" y="101"/>
                      <a:pt x="183"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2" y="101"/>
                      <a:pt x="182" y="101"/>
                      <a:pt x="182"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1" y="101"/>
                      <a:pt x="181" y="101"/>
                      <a:pt x="181"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1"/>
                      <a:pt x="180" y="101"/>
                      <a:pt x="180" y="101"/>
                    </a:cubicBezTo>
                    <a:cubicBezTo>
                      <a:pt x="180" y="100"/>
                      <a:pt x="180" y="100"/>
                      <a:pt x="180" y="100"/>
                    </a:cubicBezTo>
                    <a:cubicBezTo>
                      <a:pt x="180" y="100"/>
                      <a:pt x="180" y="100"/>
                      <a:pt x="180" y="100"/>
                    </a:cubicBezTo>
                    <a:cubicBezTo>
                      <a:pt x="180" y="100"/>
                      <a:pt x="180" y="100"/>
                      <a:pt x="180" y="100"/>
                    </a:cubicBezTo>
                    <a:cubicBezTo>
                      <a:pt x="180" y="100"/>
                      <a:pt x="180"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9" y="100"/>
                      <a:pt x="179" y="100"/>
                      <a:pt x="179"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8" y="100"/>
                      <a:pt x="178" y="100"/>
                      <a:pt x="178"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100"/>
                      <a:pt x="177" y="100"/>
                      <a:pt x="177" y="100"/>
                    </a:cubicBezTo>
                    <a:cubicBezTo>
                      <a:pt x="177" y="99"/>
                      <a:pt x="177" y="99"/>
                      <a:pt x="177" y="99"/>
                    </a:cubicBezTo>
                    <a:cubicBezTo>
                      <a:pt x="177" y="99"/>
                      <a:pt x="177" y="99"/>
                      <a:pt x="177" y="99"/>
                    </a:cubicBezTo>
                    <a:cubicBezTo>
                      <a:pt x="177" y="99"/>
                      <a:pt x="177" y="99"/>
                      <a:pt x="177" y="99"/>
                    </a:cubicBezTo>
                    <a:cubicBezTo>
                      <a:pt x="177" y="99"/>
                      <a:pt x="177" y="99"/>
                      <a:pt x="177"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6" y="99"/>
                      <a:pt x="176" y="99"/>
                    </a:cubicBezTo>
                    <a:cubicBezTo>
                      <a:pt x="176"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9"/>
                      <a:pt x="175" y="99"/>
                      <a:pt x="175" y="99"/>
                    </a:cubicBezTo>
                    <a:cubicBezTo>
                      <a:pt x="175" y="98"/>
                      <a:pt x="175" y="98"/>
                      <a:pt x="175" y="98"/>
                    </a:cubicBezTo>
                    <a:cubicBezTo>
                      <a:pt x="175" y="98"/>
                      <a:pt x="175" y="98"/>
                      <a:pt x="175"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4" y="98"/>
                      <a:pt x="174" y="98"/>
                      <a:pt x="174"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8"/>
                      <a:pt x="173" y="98"/>
                      <a:pt x="173" y="98"/>
                    </a:cubicBezTo>
                    <a:cubicBezTo>
                      <a:pt x="173" y="97"/>
                      <a:pt x="173" y="97"/>
                      <a:pt x="173" y="97"/>
                    </a:cubicBezTo>
                    <a:cubicBezTo>
                      <a:pt x="173" y="97"/>
                      <a:pt x="173" y="97"/>
                      <a:pt x="173" y="97"/>
                    </a:cubicBezTo>
                    <a:cubicBezTo>
                      <a:pt x="173" y="97"/>
                      <a:pt x="173" y="97"/>
                      <a:pt x="173" y="97"/>
                    </a:cubicBezTo>
                    <a:cubicBezTo>
                      <a:pt x="173" y="97"/>
                      <a:pt x="173" y="97"/>
                      <a:pt x="173" y="97"/>
                    </a:cubicBezTo>
                    <a:cubicBezTo>
                      <a:pt x="173"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2" y="97"/>
                      <a:pt x="172" y="97"/>
                      <a:pt x="172"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1" y="97"/>
                      <a:pt x="171" y="97"/>
                      <a:pt x="171"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7"/>
                      <a:pt x="170" y="97"/>
                      <a:pt x="170" y="97"/>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70" y="96"/>
                      <a:pt x="170" y="96"/>
                      <a:pt x="170"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9" y="96"/>
                      <a:pt x="169" y="96"/>
                      <a:pt x="169"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8" y="95"/>
                      <a:pt x="168" y="95"/>
                      <a:pt x="168" y="95"/>
                    </a:cubicBezTo>
                    <a:cubicBezTo>
                      <a:pt x="167" y="95"/>
                      <a:pt x="167" y="95"/>
                      <a:pt x="167" y="95"/>
                    </a:cubicBezTo>
                    <a:cubicBezTo>
                      <a:pt x="167" y="95"/>
                      <a:pt x="167" y="95"/>
                      <a:pt x="167" y="95"/>
                    </a:cubicBezTo>
                    <a:cubicBezTo>
                      <a:pt x="167" y="95"/>
                      <a:pt x="167" y="95"/>
                      <a:pt x="167" y="95"/>
                    </a:cubicBezTo>
                    <a:cubicBezTo>
                      <a:pt x="167" y="95"/>
                      <a:pt x="167" y="95"/>
                      <a:pt x="167"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5"/>
                      <a:pt x="166" y="95"/>
                      <a:pt x="166" y="95"/>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6" y="94"/>
                      <a:pt x="166" y="94"/>
                      <a:pt x="166" y="94"/>
                    </a:cubicBezTo>
                    <a:cubicBezTo>
                      <a:pt x="165" y="94"/>
                      <a:pt x="165" y="94"/>
                      <a:pt x="165" y="94"/>
                    </a:cubicBezTo>
                    <a:cubicBezTo>
                      <a:pt x="165" y="94"/>
                      <a:pt x="165" y="94"/>
                      <a:pt x="165" y="94"/>
                    </a:cubicBezTo>
                    <a:cubicBezTo>
                      <a:pt x="165" y="94"/>
                      <a:pt x="165" y="94"/>
                      <a:pt x="165" y="94"/>
                    </a:cubicBezTo>
                    <a:cubicBezTo>
                      <a:pt x="165" y="94"/>
                      <a:pt x="165" y="94"/>
                      <a:pt x="165" y="94"/>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5" y="93"/>
                    </a:cubicBezTo>
                    <a:cubicBezTo>
                      <a:pt x="165" y="93"/>
                      <a:pt x="165"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4" y="93"/>
                      <a:pt x="164" y="93"/>
                      <a:pt x="164"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3"/>
                      <a:pt x="163" y="93"/>
                      <a:pt x="163" y="93"/>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3" y="92"/>
                      <a:pt x="163" y="92"/>
                      <a:pt x="163"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2"/>
                      <a:pt x="162" y="92"/>
                      <a:pt x="162" y="92"/>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2" y="91"/>
                      <a:pt x="162" y="91"/>
                      <a:pt x="162" y="91"/>
                    </a:cubicBezTo>
                    <a:cubicBezTo>
                      <a:pt x="161" y="91"/>
                      <a:pt x="161" y="91"/>
                      <a:pt x="161" y="91"/>
                    </a:cubicBezTo>
                    <a:cubicBezTo>
                      <a:pt x="161" y="91"/>
                      <a:pt x="161" y="91"/>
                      <a:pt x="161" y="91"/>
                    </a:cubicBezTo>
                    <a:cubicBezTo>
                      <a:pt x="161" y="91"/>
                      <a:pt x="161" y="91"/>
                      <a:pt x="161" y="91"/>
                    </a:cubicBezTo>
                    <a:cubicBezTo>
                      <a:pt x="161" y="91"/>
                      <a:pt x="161" y="91"/>
                      <a:pt x="161" y="91"/>
                    </a:cubicBezTo>
                    <a:cubicBezTo>
                      <a:pt x="161" y="91"/>
                      <a:pt x="160" y="91"/>
                      <a:pt x="160" y="91"/>
                    </a:cubicBezTo>
                    <a:cubicBezTo>
                      <a:pt x="160" y="91"/>
                      <a:pt x="160" y="91"/>
                      <a:pt x="160" y="91"/>
                    </a:cubicBezTo>
                    <a:cubicBezTo>
                      <a:pt x="160" y="91"/>
                      <a:pt x="160" y="91"/>
                      <a:pt x="160" y="91"/>
                    </a:cubicBezTo>
                    <a:cubicBezTo>
                      <a:pt x="160" y="91"/>
                      <a:pt x="160" y="91"/>
                      <a:pt x="160" y="91"/>
                    </a:cubicBezTo>
                    <a:cubicBezTo>
                      <a:pt x="160" y="91"/>
                      <a:pt x="160" y="91"/>
                      <a:pt x="160"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1"/>
                      <a:pt x="159" y="91"/>
                      <a:pt x="159" y="91"/>
                    </a:cubicBezTo>
                    <a:cubicBezTo>
                      <a:pt x="159" y="90"/>
                      <a:pt x="159" y="90"/>
                      <a:pt x="159" y="90"/>
                    </a:cubicBezTo>
                    <a:cubicBezTo>
                      <a:pt x="159" y="90"/>
                      <a:pt x="159" y="90"/>
                      <a:pt x="159" y="90"/>
                    </a:cubicBezTo>
                    <a:cubicBezTo>
                      <a:pt x="159" y="90"/>
                      <a:pt x="159" y="90"/>
                      <a:pt x="159"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90"/>
                      <a:pt x="158" y="90"/>
                      <a:pt x="158" y="90"/>
                    </a:cubicBezTo>
                    <a:cubicBezTo>
                      <a:pt x="158" y="89"/>
                      <a:pt x="158" y="89"/>
                      <a:pt x="158"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7" y="89"/>
                      <a:pt x="157" y="89"/>
                      <a:pt x="157" y="89"/>
                    </a:cubicBezTo>
                    <a:cubicBezTo>
                      <a:pt x="156" y="89"/>
                      <a:pt x="156" y="89"/>
                      <a:pt x="156" y="89"/>
                    </a:cubicBezTo>
                    <a:cubicBezTo>
                      <a:pt x="156" y="89"/>
                      <a:pt x="156" y="89"/>
                      <a:pt x="156" y="89"/>
                    </a:cubicBezTo>
                    <a:cubicBezTo>
                      <a:pt x="156" y="89"/>
                      <a:pt x="156" y="89"/>
                      <a:pt x="156" y="89"/>
                    </a:cubicBezTo>
                    <a:cubicBezTo>
                      <a:pt x="156" y="89"/>
                      <a:pt x="156" y="89"/>
                      <a:pt x="156" y="89"/>
                    </a:cubicBezTo>
                    <a:cubicBezTo>
                      <a:pt x="156" y="89"/>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lose/>
                    <a:moveTo>
                      <a:pt x="156" y="46"/>
                    </a:moveTo>
                    <a:cubicBezTo>
                      <a:pt x="156" y="26"/>
                      <a:pt x="156" y="26"/>
                      <a:pt x="156" y="26"/>
                    </a:cubicBezTo>
                    <a:cubicBezTo>
                      <a:pt x="156" y="26"/>
                      <a:pt x="156" y="26"/>
                      <a:pt x="156" y="26"/>
                    </a:cubicBezTo>
                    <a:cubicBezTo>
                      <a:pt x="156" y="27"/>
                      <a:pt x="156" y="27"/>
                      <a:pt x="156" y="27"/>
                    </a:cubicBezTo>
                    <a:cubicBezTo>
                      <a:pt x="156" y="27"/>
                      <a:pt x="156" y="27"/>
                      <a:pt x="156"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7" y="27"/>
                      <a:pt x="157" y="27"/>
                      <a:pt x="157" y="27"/>
                    </a:cubicBezTo>
                    <a:cubicBezTo>
                      <a:pt x="158" y="27"/>
                      <a:pt x="158" y="27"/>
                      <a:pt x="158" y="27"/>
                    </a:cubicBezTo>
                    <a:cubicBezTo>
                      <a:pt x="158" y="27"/>
                      <a:pt x="158" y="27"/>
                      <a:pt x="158" y="27"/>
                    </a:cubicBezTo>
                    <a:cubicBezTo>
                      <a:pt x="158" y="27"/>
                      <a:pt x="158"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59" y="27"/>
                      <a:pt x="159" y="27"/>
                      <a:pt x="159" y="27"/>
                    </a:cubicBezTo>
                    <a:cubicBezTo>
                      <a:pt x="160" y="27"/>
                      <a:pt x="160" y="27"/>
                      <a:pt x="160" y="27"/>
                    </a:cubicBezTo>
                    <a:cubicBezTo>
                      <a:pt x="160" y="27"/>
                      <a:pt x="160" y="27"/>
                      <a:pt x="160" y="27"/>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0" y="28"/>
                    </a:cubicBezTo>
                    <a:cubicBezTo>
                      <a:pt x="160" y="28"/>
                      <a:pt x="160"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1" y="28"/>
                    </a:cubicBezTo>
                    <a:cubicBezTo>
                      <a:pt x="161" y="28"/>
                      <a:pt x="161" y="28"/>
                      <a:pt x="162" y="28"/>
                    </a:cubicBezTo>
                    <a:cubicBezTo>
                      <a:pt x="162" y="28"/>
                      <a:pt x="162" y="28"/>
                      <a:pt x="162" y="28"/>
                    </a:cubicBezTo>
                    <a:cubicBezTo>
                      <a:pt x="162" y="28"/>
                      <a:pt x="162" y="28"/>
                      <a:pt x="162" y="28"/>
                    </a:cubicBezTo>
                    <a:cubicBezTo>
                      <a:pt x="162" y="28"/>
                      <a:pt x="162" y="28"/>
                      <a:pt x="162" y="28"/>
                    </a:cubicBezTo>
                    <a:cubicBezTo>
                      <a:pt x="162" y="28"/>
                      <a:pt x="162" y="28"/>
                      <a:pt x="163" y="28"/>
                    </a:cubicBezTo>
                    <a:cubicBezTo>
                      <a:pt x="163" y="28"/>
                      <a:pt x="163" y="28"/>
                      <a:pt x="163" y="29"/>
                    </a:cubicBezTo>
                    <a:cubicBezTo>
                      <a:pt x="163" y="29"/>
                      <a:pt x="163" y="29"/>
                      <a:pt x="163" y="29"/>
                    </a:cubicBezTo>
                    <a:cubicBezTo>
                      <a:pt x="163" y="29"/>
                      <a:pt x="163" y="29"/>
                      <a:pt x="163" y="29"/>
                    </a:cubicBezTo>
                    <a:cubicBezTo>
                      <a:pt x="163" y="29"/>
                      <a:pt x="163" y="29"/>
                      <a:pt x="163" y="29"/>
                    </a:cubicBezTo>
                    <a:cubicBezTo>
                      <a:pt x="163" y="29"/>
                      <a:pt x="163" y="29"/>
                      <a:pt x="163" y="29"/>
                    </a:cubicBezTo>
                    <a:cubicBezTo>
                      <a:pt x="164"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5" y="29"/>
                    </a:cubicBezTo>
                    <a:cubicBezTo>
                      <a:pt x="165" y="29"/>
                      <a:pt x="165"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6" y="29"/>
                    </a:cubicBezTo>
                    <a:cubicBezTo>
                      <a:pt x="166" y="29"/>
                      <a:pt x="166"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29"/>
                    </a:cubicBezTo>
                    <a:cubicBezTo>
                      <a:pt x="167" y="29"/>
                      <a:pt x="167" y="29"/>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7" y="30"/>
                      <a:pt x="167" y="30"/>
                    </a:cubicBezTo>
                    <a:cubicBezTo>
                      <a:pt x="167"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8" y="30"/>
                      <a:pt x="168" y="30"/>
                      <a:pt x="168" y="30"/>
                    </a:cubicBezTo>
                    <a:cubicBezTo>
                      <a:pt x="169" y="30"/>
                      <a:pt x="170" y="30"/>
                      <a:pt x="171" y="30"/>
                    </a:cubicBezTo>
                    <a:cubicBezTo>
                      <a:pt x="171" y="30"/>
                      <a:pt x="171" y="30"/>
                      <a:pt x="171" y="30"/>
                    </a:cubicBezTo>
                    <a:cubicBezTo>
                      <a:pt x="171" y="30"/>
                      <a:pt x="171" y="30"/>
                      <a:pt x="171" y="30"/>
                    </a:cubicBezTo>
                    <a:cubicBezTo>
                      <a:pt x="171" y="30"/>
                      <a:pt x="171" y="30"/>
                      <a:pt x="171" y="30"/>
                    </a:cubicBezTo>
                    <a:cubicBezTo>
                      <a:pt x="171" y="30"/>
                      <a:pt x="171" y="30"/>
                      <a:pt x="172" y="30"/>
                    </a:cubicBezTo>
                    <a:cubicBezTo>
                      <a:pt x="172" y="30"/>
                      <a:pt x="172" y="30"/>
                      <a:pt x="172" y="30"/>
                    </a:cubicBezTo>
                    <a:cubicBezTo>
                      <a:pt x="172" y="30"/>
                      <a:pt x="172"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3" y="30"/>
                    </a:cubicBezTo>
                    <a:cubicBezTo>
                      <a:pt x="173" y="30"/>
                      <a:pt x="173" y="30"/>
                      <a:pt x="174" y="30"/>
                    </a:cubicBezTo>
                    <a:cubicBezTo>
                      <a:pt x="174" y="30"/>
                      <a:pt x="174" y="30"/>
                      <a:pt x="174" y="30"/>
                    </a:cubicBezTo>
                    <a:cubicBezTo>
                      <a:pt x="174" y="30"/>
                      <a:pt x="174" y="30"/>
                      <a:pt x="174" y="30"/>
                    </a:cubicBezTo>
                    <a:cubicBezTo>
                      <a:pt x="174" y="30"/>
                      <a:pt x="174" y="30"/>
                      <a:pt x="175" y="30"/>
                    </a:cubicBezTo>
                    <a:cubicBezTo>
                      <a:pt x="175" y="30"/>
                      <a:pt x="175" y="30"/>
                      <a:pt x="175" y="30"/>
                    </a:cubicBezTo>
                    <a:cubicBezTo>
                      <a:pt x="175" y="30"/>
                      <a:pt x="175" y="30"/>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5" y="31"/>
                      <a:pt x="175" y="31"/>
                      <a:pt x="175" y="31"/>
                    </a:cubicBezTo>
                    <a:cubicBezTo>
                      <a:pt x="176" y="31"/>
                      <a:pt x="176" y="31"/>
                      <a:pt x="176" y="31"/>
                    </a:cubicBezTo>
                    <a:cubicBezTo>
                      <a:pt x="176" y="31"/>
                      <a:pt x="176" y="31"/>
                      <a:pt x="176" y="31"/>
                    </a:cubicBezTo>
                    <a:cubicBezTo>
                      <a:pt x="176" y="31"/>
                      <a:pt x="176" y="31"/>
                      <a:pt x="176" y="31"/>
                    </a:cubicBezTo>
                    <a:cubicBezTo>
                      <a:pt x="176"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7" y="31"/>
                    </a:cubicBezTo>
                    <a:cubicBezTo>
                      <a:pt x="177" y="31"/>
                      <a:pt x="177"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78" y="31"/>
                      <a:pt x="178" y="31"/>
                      <a:pt x="178" y="31"/>
                    </a:cubicBezTo>
                    <a:cubicBezTo>
                      <a:pt x="180" y="31"/>
                      <a:pt x="181" y="31"/>
                      <a:pt x="182" y="31"/>
                    </a:cubicBezTo>
                    <a:cubicBezTo>
                      <a:pt x="182" y="31"/>
                      <a:pt x="182" y="31"/>
                      <a:pt x="182" y="31"/>
                    </a:cubicBezTo>
                    <a:cubicBezTo>
                      <a:pt x="182" y="31"/>
                      <a:pt x="182" y="31"/>
                      <a:pt x="182" y="31"/>
                    </a:cubicBezTo>
                    <a:cubicBezTo>
                      <a:pt x="182" y="31"/>
                      <a:pt x="182" y="31"/>
                      <a:pt x="182" y="31"/>
                    </a:cubicBezTo>
                    <a:cubicBezTo>
                      <a:pt x="182" y="31"/>
                      <a:pt x="183" y="31"/>
                      <a:pt x="183" y="31"/>
                    </a:cubicBezTo>
                    <a:cubicBezTo>
                      <a:pt x="183" y="31"/>
                      <a:pt x="183" y="31"/>
                      <a:pt x="183" y="31"/>
                    </a:cubicBezTo>
                    <a:cubicBezTo>
                      <a:pt x="183" y="31"/>
                      <a:pt x="183" y="31"/>
                      <a:pt x="183" y="31"/>
                    </a:cubicBezTo>
                    <a:cubicBezTo>
                      <a:pt x="183" y="31"/>
                      <a:pt x="183" y="31"/>
                      <a:pt x="183" y="31"/>
                    </a:cubicBezTo>
                    <a:cubicBezTo>
                      <a:pt x="183" y="31"/>
                      <a:pt x="184" y="31"/>
                      <a:pt x="184"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5" y="31"/>
                    </a:cubicBezTo>
                    <a:cubicBezTo>
                      <a:pt x="185" y="31"/>
                      <a:pt x="185"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6" y="31"/>
                      <a:pt x="186" y="31"/>
                    </a:cubicBezTo>
                    <a:cubicBezTo>
                      <a:pt x="186" y="31"/>
                      <a:pt x="187" y="31"/>
                      <a:pt x="187" y="31"/>
                    </a:cubicBezTo>
                    <a:cubicBezTo>
                      <a:pt x="187" y="31"/>
                      <a:pt x="187" y="31"/>
                      <a:pt x="187" y="31"/>
                    </a:cubicBezTo>
                    <a:cubicBezTo>
                      <a:pt x="187" y="31"/>
                      <a:pt x="187" y="31"/>
                      <a:pt x="187" y="31"/>
                    </a:cubicBezTo>
                    <a:cubicBezTo>
                      <a:pt x="187" y="31"/>
                      <a:pt x="187" y="31"/>
                      <a:pt x="187" y="31"/>
                    </a:cubicBezTo>
                    <a:cubicBezTo>
                      <a:pt x="187" y="31"/>
                      <a:pt x="187" y="31"/>
                      <a:pt x="187" y="32"/>
                    </a:cubicBezTo>
                    <a:cubicBezTo>
                      <a:pt x="187" y="32"/>
                      <a:pt x="187" y="32"/>
                      <a:pt x="187" y="32"/>
                    </a:cubicBezTo>
                    <a:cubicBezTo>
                      <a:pt x="187"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8" y="32"/>
                    </a:cubicBezTo>
                    <a:cubicBezTo>
                      <a:pt x="188" y="32"/>
                      <a:pt x="188" y="32"/>
                      <a:pt x="189" y="32"/>
                    </a:cubicBezTo>
                    <a:cubicBezTo>
                      <a:pt x="189" y="32"/>
                      <a:pt x="189" y="32"/>
                      <a:pt x="189" y="32"/>
                    </a:cubicBezTo>
                    <a:cubicBezTo>
                      <a:pt x="189" y="32"/>
                      <a:pt x="189" y="32"/>
                      <a:pt x="189" y="32"/>
                    </a:cubicBezTo>
                    <a:cubicBezTo>
                      <a:pt x="189" y="32"/>
                      <a:pt x="189" y="32"/>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89" y="33"/>
                    </a:cubicBezTo>
                    <a:cubicBezTo>
                      <a:pt x="189" y="33"/>
                      <a:pt x="189" y="33"/>
                      <a:pt x="190" y="33"/>
                    </a:cubicBezTo>
                    <a:cubicBezTo>
                      <a:pt x="190" y="33"/>
                      <a:pt x="190" y="33"/>
                      <a:pt x="190" y="33"/>
                    </a:cubicBezTo>
                    <a:cubicBezTo>
                      <a:pt x="190" y="33"/>
                      <a:pt x="190" y="33"/>
                      <a:pt x="190" y="33"/>
                    </a:cubicBezTo>
                    <a:cubicBezTo>
                      <a:pt x="190" y="33"/>
                      <a:pt x="190" y="33"/>
                      <a:pt x="190" y="33"/>
                    </a:cubicBezTo>
                    <a:cubicBezTo>
                      <a:pt x="190" y="33"/>
                      <a:pt x="190" y="33"/>
                      <a:pt x="190" y="33"/>
                    </a:cubicBezTo>
                    <a:cubicBezTo>
                      <a:pt x="190" y="33"/>
                      <a:pt x="190" y="33"/>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4"/>
                      <a:pt x="190" y="34"/>
                      <a:pt x="190" y="34"/>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5"/>
                      <a:pt x="190" y="35"/>
                      <a:pt x="190" y="35"/>
                    </a:cubicBezTo>
                    <a:cubicBezTo>
                      <a:pt x="190" y="36"/>
                      <a:pt x="190" y="36"/>
                      <a:pt x="190" y="37"/>
                    </a:cubicBezTo>
                    <a:cubicBezTo>
                      <a:pt x="190" y="37"/>
                      <a:pt x="190" y="37"/>
                      <a:pt x="190" y="37"/>
                    </a:cubicBezTo>
                    <a:cubicBezTo>
                      <a:pt x="190" y="37"/>
                      <a:pt x="190" y="37"/>
                      <a:pt x="190" y="37"/>
                    </a:cubicBezTo>
                    <a:cubicBezTo>
                      <a:pt x="190" y="37"/>
                      <a:pt x="190" y="37"/>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0" y="38"/>
                    </a:cubicBezTo>
                    <a:cubicBezTo>
                      <a:pt x="190" y="38"/>
                      <a:pt x="190" y="38"/>
                      <a:pt x="191" y="38"/>
                    </a:cubicBezTo>
                    <a:cubicBezTo>
                      <a:pt x="191" y="39"/>
                      <a:pt x="191" y="39"/>
                      <a:pt x="191" y="39"/>
                    </a:cubicBezTo>
                    <a:cubicBezTo>
                      <a:pt x="191" y="39"/>
                      <a:pt x="191" y="39"/>
                      <a:pt x="191" y="39"/>
                    </a:cubicBezTo>
                    <a:cubicBezTo>
                      <a:pt x="191" y="39"/>
                      <a:pt x="191" y="39"/>
                      <a:pt x="191" y="39"/>
                    </a:cubicBezTo>
                    <a:cubicBezTo>
                      <a:pt x="191" y="39"/>
                      <a:pt x="191" y="39"/>
                      <a:pt x="191" y="39"/>
                    </a:cubicBezTo>
                    <a:cubicBezTo>
                      <a:pt x="191" y="39"/>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0"/>
                      <a:pt x="191" y="40"/>
                      <a:pt x="191" y="40"/>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1"/>
                    </a:cubicBezTo>
                    <a:cubicBezTo>
                      <a:pt x="191" y="41"/>
                      <a:pt x="191" y="41"/>
                      <a:pt x="191" y="42"/>
                    </a:cubicBezTo>
                    <a:cubicBezTo>
                      <a:pt x="191" y="42"/>
                      <a:pt x="191" y="42"/>
                      <a:pt x="191" y="42"/>
                    </a:cubicBezTo>
                    <a:cubicBezTo>
                      <a:pt x="191" y="42"/>
                      <a:pt x="191"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2"/>
                    </a:cubicBezTo>
                    <a:cubicBezTo>
                      <a:pt x="192" y="42"/>
                      <a:pt x="192" y="42"/>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3"/>
                    </a:cubicBezTo>
                    <a:cubicBezTo>
                      <a:pt x="192" y="43"/>
                      <a:pt x="192" y="43"/>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4"/>
                    </a:cubicBezTo>
                    <a:cubicBezTo>
                      <a:pt x="192" y="44"/>
                      <a:pt x="192" y="44"/>
                      <a:pt x="192" y="45"/>
                    </a:cubicBezTo>
                    <a:cubicBezTo>
                      <a:pt x="192" y="45"/>
                      <a:pt x="192" y="45"/>
                      <a:pt x="192" y="45"/>
                    </a:cubicBezTo>
                    <a:cubicBezTo>
                      <a:pt x="192" y="45"/>
                      <a:pt x="192" y="45"/>
                      <a:pt x="192" y="45"/>
                    </a:cubicBezTo>
                    <a:cubicBezTo>
                      <a:pt x="192" y="45"/>
                      <a:pt x="192" y="45"/>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6"/>
                      <a:pt x="192" y="46"/>
                    </a:cubicBezTo>
                    <a:cubicBezTo>
                      <a:pt x="192" y="46"/>
                      <a:pt x="192" y="47"/>
                      <a:pt x="192" y="47"/>
                    </a:cubicBezTo>
                    <a:cubicBezTo>
                      <a:pt x="192" y="47"/>
                      <a:pt x="192" y="47"/>
                      <a:pt x="192" y="47"/>
                    </a:cubicBezTo>
                    <a:cubicBezTo>
                      <a:pt x="192" y="47"/>
                      <a:pt x="192" y="47"/>
                      <a:pt x="192" y="47"/>
                    </a:cubicBezTo>
                    <a:cubicBezTo>
                      <a:pt x="192" y="47"/>
                      <a:pt x="192" y="48"/>
                      <a:pt x="192" y="48"/>
                    </a:cubicBezTo>
                    <a:cubicBezTo>
                      <a:pt x="193" y="48"/>
                      <a:pt x="193" y="48"/>
                      <a:pt x="193" y="48"/>
                    </a:cubicBezTo>
                    <a:cubicBezTo>
                      <a:pt x="193" y="48"/>
                      <a:pt x="193" y="48"/>
                      <a:pt x="193" y="48"/>
                    </a:cubicBezTo>
                    <a:cubicBezTo>
                      <a:pt x="193" y="48"/>
                      <a:pt x="193" y="48"/>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49"/>
                    </a:cubicBezTo>
                    <a:cubicBezTo>
                      <a:pt x="193" y="49"/>
                      <a:pt x="193" y="49"/>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0"/>
                      <a:pt x="193" y="50"/>
                      <a:pt x="193" y="50"/>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3" y="51"/>
                    </a:cubicBezTo>
                    <a:cubicBezTo>
                      <a:pt x="193" y="51"/>
                      <a:pt x="193" y="51"/>
                      <a:pt x="194" y="51"/>
                    </a:cubicBezTo>
                    <a:cubicBezTo>
                      <a:pt x="194" y="51"/>
                      <a:pt x="194" y="51"/>
                      <a:pt x="194" y="51"/>
                    </a:cubicBezTo>
                    <a:cubicBezTo>
                      <a:pt x="194" y="51"/>
                      <a:pt x="194" y="51"/>
                      <a:pt x="194" y="51"/>
                    </a:cubicBezTo>
                    <a:cubicBezTo>
                      <a:pt x="194" y="51"/>
                      <a:pt x="194" y="51"/>
                      <a:pt x="194" y="51"/>
                    </a:cubicBezTo>
                    <a:cubicBezTo>
                      <a:pt x="194" y="51"/>
                      <a:pt x="194" y="51"/>
                      <a:pt x="194" y="51"/>
                    </a:cubicBezTo>
                    <a:cubicBezTo>
                      <a:pt x="194" y="51"/>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2"/>
                      <a:pt x="194" y="52"/>
                    </a:cubicBezTo>
                    <a:cubicBezTo>
                      <a:pt x="194" y="52"/>
                      <a:pt x="194" y="53"/>
                      <a:pt x="194" y="53"/>
                    </a:cubicBezTo>
                    <a:cubicBezTo>
                      <a:pt x="194" y="53"/>
                      <a:pt x="194" y="53"/>
                      <a:pt x="194" y="53"/>
                    </a:cubicBezTo>
                    <a:cubicBezTo>
                      <a:pt x="194" y="53"/>
                      <a:pt x="194" y="53"/>
                      <a:pt x="194" y="53"/>
                    </a:cubicBezTo>
                    <a:cubicBezTo>
                      <a:pt x="194" y="53"/>
                      <a:pt x="194" y="53"/>
                      <a:pt x="194" y="53"/>
                    </a:cubicBezTo>
                    <a:cubicBezTo>
                      <a:pt x="194" y="53"/>
                      <a:pt x="194" y="53"/>
                      <a:pt x="194"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3"/>
                    </a:cubicBezTo>
                    <a:cubicBezTo>
                      <a:pt x="193" y="53"/>
                      <a:pt x="193" y="53"/>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3" y="54"/>
                    </a:cubicBezTo>
                    <a:cubicBezTo>
                      <a:pt x="193" y="54"/>
                      <a:pt x="193"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2" y="54"/>
                    </a:cubicBezTo>
                    <a:cubicBezTo>
                      <a:pt x="192" y="54"/>
                      <a:pt x="192"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1" y="54"/>
                    </a:cubicBezTo>
                    <a:cubicBezTo>
                      <a:pt x="191" y="54"/>
                      <a:pt x="191" y="54"/>
                      <a:pt x="190" y="54"/>
                    </a:cubicBezTo>
                    <a:cubicBezTo>
                      <a:pt x="190" y="54"/>
                      <a:pt x="190" y="54"/>
                      <a:pt x="190" y="54"/>
                    </a:cubicBezTo>
                    <a:cubicBezTo>
                      <a:pt x="190" y="54"/>
                      <a:pt x="190" y="54"/>
                      <a:pt x="190" y="54"/>
                    </a:cubicBezTo>
                    <a:cubicBezTo>
                      <a:pt x="190" y="54"/>
                      <a:pt x="189" y="54"/>
                      <a:pt x="188" y="54"/>
                    </a:cubicBezTo>
                    <a:cubicBezTo>
                      <a:pt x="188" y="54"/>
                      <a:pt x="188" y="54"/>
                      <a:pt x="188" y="54"/>
                    </a:cubicBezTo>
                    <a:cubicBezTo>
                      <a:pt x="188" y="54"/>
                      <a:pt x="188" y="54"/>
                      <a:pt x="188"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7" y="54"/>
                      <a:pt x="187" y="54"/>
                      <a:pt x="187" y="54"/>
                    </a:cubicBezTo>
                    <a:cubicBezTo>
                      <a:pt x="186" y="54"/>
                      <a:pt x="185" y="54"/>
                      <a:pt x="185" y="54"/>
                    </a:cubicBezTo>
                    <a:cubicBezTo>
                      <a:pt x="185" y="54"/>
                      <a:pt x="185" y="54"/>
                      <a:pt x="185" y="54"/>
                    </a:cubicBezTo>
                    <a:cubicBezTo>
                      <a:pt x="185" y="54"/>
                      <a:pt x="185" y="54"/>
                      <a:pt x="185" y="54"/>
                    </a:cubicBezTo>
                    <a:cubicBezTo>
                      <a:pt x="185" y="54"/>
                      <a:pt x="184" y="54"/>
                      <a:pt x="184" y="54"/>
                    </a:cubicBezTo>
                    <a:cubicBezTo>
                      <a:pt x="184" y="54"/>
                      <a:pt x="184" y="54"/>
                      <a:pt x="184" y="54"/>
                    </a:cubicBezTo>
                    <a:cubicBezTo>
                      <a:pt x="184" y="54"/>
                      <a:pt x="184" y="54"/>
                      <a:pt x="184" y="54"/>
                    </a:cubicBezTo>
                    <a:cubicBezTo>
                      <a:pt x="184" y="54"/>
                      <a:pt x="184" y="54"/>
                      <a:pt x="184" y="54"/>
                    </a:cubicBezTo>
                    <a:cubicBezTo>
                      <a:pt x="184" y="54"/>
                      <a:pt x="184" y="54"/>
                      <a:pt x="184" y="54"/>
                    </a:cubicBezTo>
                    <a:cubicBezTo>
                      <a:pt x="184" y="53"/>
                      <a:pt x="184" y="53"/>
                      <a:pt x="184"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3" y="53"/>
                      <a:pt x="183" y="53"/>
                      <a:pt x="183"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2" y="53"/>
                      <a:pt x="182" y="53"/>
                      <a:pt x="182"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1" y="53"/>
                    </a:cubicBezTo>
                    <a:cubicBezTo>
                      <a:pt x="181" y="53"/>
                      <a:pt x="181"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3"/>
                      <a:pt x="180" y="53"/>
                      <a:pt x="180" y="53"/>
                    </a:cubicBezTo>
                    <a:cubicBezTo>
                      <a:pt x="180" y="52"/>
                      <a:pt x="180" y="52"/>
                      <a:pt x="180" y="52"/>
                    </a:cubicBezTo>
                    <a:cubicBezTo>
                      <a:pt x="180" y="52"/>
                      <a:pt x="180" y="52"/>
                      <a:pt x="180"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9" y="52"/>
                      <a:pt x="179" y="52"/>
                      <a:pt x="179" y="52"/>
                    </a:cubicBezTo>
                    <a:cubicBezTo>
                      <a:pt x="178" y="52"/>
                      <a:pt x="178" y="52"/>
                      <a:pt x="178" y="52"/>
                    </a:cubicBezTo>
                    <a:cubicBezTo>
                      <a:pt x="178" y="52"/>
                      <a:pt x="178" y="52"/>
                      <a:pt x="178" y="52"/>
                    </a:cubicBezTo>
                    <a:cubicBezTo>
                      <a:pt x="178" y="52"/>
                      <a:pt x="178" y="52"/>
                      <a:pt x="178" y="52"/>
                    </a:cubicBezTo>
                    <a:cubicBezTo>
                      <a:pt x="178" y="52"/>
                      <a:pt x="177" y="52"/>
                      <a:pt x="177" y="52"/>
                    </a:cubicBezTo>
                    <a:cubicBezTo>
                      <a:pt x="177" y="52"/>
                      <a:pt x="177" y="52"/>
                      <a:pt x="177" y="52"/>
                    </a:cubicBezTo>
                    <a:cubicBezTo>
                      <a:pt x="177" y="52"/>
                      <a:pt x="177" y="52"/>
                      <a:pt x="177" y="52"/>
                    </a:cubicBezTo>
                    <a:cubicBezTo>
                      <a:pt x="177" y="52"/>
                      <a:pt x="177"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6" y="52"/>
                      <a:pt x="176" y="52"/>
                      <a:pt x="176"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5" y="52"/>
                      <a:pt x="175" y="52"/>
                    </a:cubicBezTo>
                    <a:cubicBezTo>
                      <a:pt x="175" y="52"/>
                      <a:pt x="174" y="52"/>
                      <a:pt x="174" y="52"/>
                    </a:cubicBezTo>
                    <a:cubicBezTo>
                      <a:pt x="174" y="52"/>
                      <a:pt x="174" y="52"/>
                      <a:pt x="174" y="52"/>
                    </a:cubicBezTo>
                    <a:cubicBezTo>
                      <a:pt x="174" y="52"/>
                      <a:pt x="174" y="52"/>
                      <a:pt x="174" y="52"/>
                    </a:cubicBezTo>
                    <a:cubicBezTo>
                      <a:pt x="174" y="52"/>
                      <a:pt x="174" y="52"/>
                      <a:pt x="174" y="52"/>
                    </a:cubicBezTo>
                    <a:cubicBezTo>
                      <a:pt x="174" y="51"/>
                      <a:pt x="174" y="51"/>
                      <a:pt x="174" y="51"/>
                    </a:cubicBezTo>
                    <a:cubicBezTo>
                      <a:pt x="174" y="51"/>
                      <a:pt x="174" y="51"/>
                      <a:pt x="174"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3" y="51"/>
                      <a:pt x="173" y="51"/>
                      <a:pt x="173"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2" y="51"/>
                      <a:pt x="172" y="51"/>
                      <a:pt x="172"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1" y="51"/>
                    </a:cubicBezTo>
                    <a:cubicBezTo>
                      <a:pt x="171" y="51"/>
                      <a:pt x="171" y="51"/>
                      <a:pt x="170" y="51"/>
                    </a:cubicBezTo>
                    <a:cubicBezTo>
                      <a:pt x="170" y="51"/>
                      <a:pt x="170" y="51"/>
                      <a:pt x="170" y="51"/>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70" y="50"/>
                    </a:cubicBezTo>
                    <a:cubicBezTo>
                      <a:pt x="170" y="50"/>
                      <a:pt x="170"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9" y="50"/>
                      <a:pt x="169" y="50"/>
                      <a:pt x="169"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8" y="50"/>
                      <a:pt x="168" y="50"/>
                      <a:pt x="168"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50"/>
                      <a:pt x="167" y="50"/>
                      <a:pt x="167" y="50"/>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7" y="49"/>
                      <a:pt x="167" y="49"/>
                      <a:pt x="167"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6" y="49"/>
                      <a:pt x="166" y="49"/>
                      <a:pt x="166"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5" y="49"/>
                      <a:pt x="165" y="49"/>
                      <a:pt x="165" y="49"/>
                    </a:cubicBezTo>
                    <a:cubicBezTo>
                      <a:pt x="164" y="49"/>
                      <a:pt x="164" y="49"/>
                      <a:pt x="164" y="49"/>
                    </a:cubicBezTo>
                    <a:cubicBezTo>
                      <a:pt x="164" y="49"/>
                      <a:pt x="164" y="49"/>
                      <a:pt x="164" y="49"/>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4" y="48"/>
                      <a:pt x="164" y="48"/>
                      <a:pt x="164"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3" y="48"/>
                    </a:cubicBezTo>
                    <a:cubicBezTo>
                      <a:pt x="163" y="48"/>
                      <a:pt x="163"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2" y="48"/>
                      <a:pt x="162" y="48"/>
                      <a:pt x="162"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1" y="48"/>
                    </a:cubicBezTo>
                    <a:cubicBezTo>
                      <a:pt x="161" y="48"/>
                      <a:pt x="161" y="48"/>
                      <a:pt x="160" y="48"/>
                    </a:cubicBezTo>
                    <a:cubicBezTo>
                      <a:pt x="160" y="48"/>
                      <a:pt x="160" y="48"/>
                      <a:pt x="160" y="48"/>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60" y="47"/>
                      <a:pt x="160" y="47"/>
                    </a:cubicBezTo>
                    <a:cubicBezTo>
                      <a:pt x="160"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9" y="47"/>
                      <a:pt x="159" y="47"/>
                      <a:pt x="159"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8" y="47"/>
                      <a:pt x="158" y="47"/>
                    </a:cubicBezTo>
                    <a:cubicBezTo>
                      <a:pt x="158"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7"/>
                      <a:pt x="157" y="47"/>
                      <a:pt x="157" y="47"/>
                    </a:cubicBezTo>
                    <a:cubicBezTo>
                      <a:pt x="157" y="46"/>
                      <a:pt x="157" y="46"/>
                      <a:pt x="157"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lose/>
                    <a:moveTo>
                      <a:pt x="156" y="208"/>
                    </a:move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6" y="208"/>
                      <a:pt x="156" y="208"/>
                      <a:pt x="156"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5" y="208"/>
                    </a:cubicBezTo>
                    <a:cubicBezTo>
                      <a:pt x="155" y="208"/>
                      <a:pt x="155" y="208"/>
                      <a:pt x="154" y="208"/>
                    </a:cubicBezTo>
                    <a:cubicBezTo>
                      <a:pt x="154" y="208"/>
                      <a:pt x="154" y="208"/>
                      <a:pt x="154" y="208"/>
                    </a:cubicBezTo>
                    <a:cubicBezTo>
                      <a:pt x="154" y="208"/>
                      <a:pt x="154" y="208"/>
                      <a:pt x="154" y="208"/>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4" y="207"/>
                    </a:cubicBezTo>
                    <a:cubicBezTo>
                      <a:pt x="154" y="207"/>
                      <a:pt x="154"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7"/>
                      <a:pt x="153" y="207"/>
                      <a:pt x="153" y="207"/>
                    </a:cubicBezTo>
                    <a:cubicBezTo>
                      <a:pt x="153" y="206"/>
                      <a:pt x="153" y="206"/>
                      <a:pt x="153" y="206"/>
                    </a:cubicBezTo>
                    <a:cubicBezTo>
                      <a:pt x="153" y="206"/>
                      <a:pt x="153" y="206"/>
                      <a:pt x="153" y="206"/>
                    </a:cubicBezTo>
                    <a:cubicBezTo>
                      <a:pt x="153" y="206"/>
                      <a:pt x="153" y="206"/>
                      <a:pt x="153"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2" y="206"/>
                      <a:pt x="152" y="206"/>
                      <a:pt x="152"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1" y="206"/>
                    </a:cubicBezTo>
                    <a:cubicBezTo>
                      <a:pt x="151" y="206"/>
                      <a:pt x="151"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50" y="206"/>
                      <a:pt x="150" y="206"/>
                      <a:pt x="150" y="206"/>
                    </a:cubicBezTo>
                    <a:cubicBezTo>
                      <a:pt x="149" y="206"/>
                      <a:pt x="149" y="206"/>
                      <a:pt x="149" y="206"/>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9" y="205"/>
                      <a:pt x="149" y="205"/>
                      <a:pt x="149"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5"/>
                      <a:pt x="148" y="205"/>
                      <a:pt x="148" y="205"/>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8" y="204"/>
                      <a:pt x="148" y="204"/>
                      <a:pt x="148"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7" y="204"/>
                      <a:pt x="147" y="204"/>
                      <a:pt x="147" y="204"/>
                    </a:cubicBezTo>
                    <a:cubicBezTo>
                      <a:pt x="146" y="204"/>
                      <a:pt x="146" y="204"/>
                      <a:pt x="146" y="204"/>
                    </a:cubicBezTo>
                    <a:cubicBezTo>
                      <a:pt x="146" y="204"/>
                      <a:pt x="146" y="204"/>
                      <a:pt x="146" y="204"/>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6" y="203"/>
                    </a:cubicBezTo>
                    <a:cubicBezTo>
                      <a:pt x="146" y="203"/>
                      <a:pt x="146"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5" y="203"/>
                      <a:pt x="145" y="203"/>
                      <a:pt x="145"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4" y="203"/>
                      <a:pt x="144" y="203"/>
                      <a:pt x="144" y="203"/>
                    </a:cubicBezTo>
                    <a:cubicBezTo>
                      <a:pt x="143" y="203"/>
                      <a:pt x="143" y="203"/>
                      <a:pt x="143" y="203"/>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3" y="202"/>
                      <a:pt x="143" y="202"/>
                      <a:pt x="143"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2" y="202"/>
                      <a:pt x="142" y="202"/>
                      <a:pt x="142"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2"/>
                      <a:pt x="141" y="202"/>
                      <a:pt x="141" y="202"/>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1" y="201"/>
                      <a:pt x="141" y="201"/>
                      <a:pt x="141"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1"/>
                      <a:pt x="140" y="201"/>
                      <a:pt x="140" y="201"/>
                    </a:cubicBezTo>
                    <a:cubicBezTo>
                      <a:pt x="140" y="200"/>
                      <a:pt x="140" y="200"/>
                      <a:pt x="140" y="200"/>
                    </a:cubicBezTo>
                    <a:cubicBezTo>
                      <a:pt x="140" y="200"/>
                      <a:pt x="140" y="200"/>
                      <a:pt x="140" y="200"/>
                    </a:cubicBezTo>
                    <a:cubicBezTo>
                      <a:pt x="140" y="200"/>
                      <a:pt x="140" y="200"/>
                      <a:pt x="140" y="200"/>
                    </a:cubicBezTo>
                    <a:cubicBezTo>
                      <a:pt x="140" y="200"/>
                      <a:pt x="140"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200"/>
                      <a:pt x="139" y="200"/>
                      <a:pt x="139" y="200"/>
                    </a:cubicBezTo>
                    <a:cubicBezTo>
                      <a:pt x="139" y="199"/>
                      <a:pt x="139" y="199"/>
                      <a:pt x="139"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8" y="199"/>
                      <a:pt x="138" y="199"/>
                      <a:pt x="138"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9"/>
                      <a:pt x="137" y="199"/>
                      <a:pt x="137" y="199"/>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7" y="198"/>
                      <a:pt x="137" y="198"/>
                    </a:cubicBezTo>
                    <a:cubicBezTo>
                      <a:pt x="137"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8"/>
                      <a:pt x="136" y="198"/>
                      <a:pt x="136" y="198"/>
                    </a:cubicBezTo>
                    <a:cubicBezTo>
                      <a:pt x="136" y="197"/>
                      <a:pt x="136" y="197"/>
                      <a:pt x="136" y="197"/>
                    </a:cubicBezTo>
                    <a:cubicBezTo>
                      <a:pt x="136" y="197"/>
                      <a:pt x="136" y="197"/>
                      <a:pt x="136"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5" y="197"/>
                      <a:pt x="135" y="197"/>
                      <a:pt x="135"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7"/>
                      <a:pt x="134" y="197"/>
                      <a:pt x="134" y="197"/>
                    </a:cubicBezTo>
                    <a:cubicBezTo>
                      <a:pt x="134" y="196"/>
                      <a:pt x="134" y="196"/>
                      <a:pt x="134" y="196"/>
                    </a:cubicBezTo>
                    <a:cubicBezTo>
                      <a:pt x="134" y="196"/>
                      <a:pt x="134" y="196"/>
                      <a:pt x="134" y="196"/>
                    </a:cubicBezTo>
                    <a:cubicBezTo>
                      <a:pt x="134" y="196"/>
                      <a:pt x="134" y="196"/>
                      <a:pt x="134"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3" y="196"/>
                      <a:pt x="133" y="196"/>
                    </a:cubicBezTo>
                    <a:cubicBezTo>
                      <a:pt x="133"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6"/>
                      <a:pt x="132" y="196"/>
                      <a:pt x="132" y="196"/>
                    </a:cubicBezTo>
                    <a:cubicBezTo>
                      <a:pt x="132" y="195"/>
                      <a:pt x="132" y="195"/>
                      <a:pt x="132" y="195"/>
                    </a:cubicBezTo>
                    <a:cubicBezTo>
                      <a:pt x="132" y="195"/>
                      <a:pt x="132" y="195"/>
                      <a:pt x="132" y="195"/>
                    </a:cubicBezTo>
                    <a:cubicBezTo>
                      <a:pt x="132" y="195"/>
                      <a:pt x="132" y="195"/>
                      <a:pt x="132" y="195"/>
                    </a:cubicBezTo>
                    <a:cubicBezTo>
                      <a:pt x="132" y="195"/>
                      <a:pt x="132"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1" y="195"/>
                      <a:pt x="131" y="195"/>
                      <a:pt x="131" y="195"/>
                    </a:cubicBezTo>
                    <a:cubicBezTo>
                      <a:pt x="130" y="195"/>
                      <a:pt x="130" y="195"/>
                      <a:pt x="130" y="195"/>
                    </a:cubicBezTo>
                    <a:cubicBezTo>
                      <a:pt x="130" y="195"/>
                      <a:pt x="130" y="195"/>
                      <a:pt x="130" y="195"/>
                    </a:cubicBezTo>
                    <a:cubicBezTo>
                      <a:pt x="130" y="195"/>
                      <a:pt x="130" y="195"/>
                      <a:pt x="130" y="195"/>
                    </a:cubicBezTo>
                    <a:cubicBezTo>
                      <a:pt x="130" y="195"/>
                      <a:pt x="130" y="195"/>
                      <a:pt x="130" y="195"/>
                    </a:cubicBezTo>
                    <a:cubicBezTo>
                      <a:pt x="130" y="195"/>
                      <a:pt x="130" y="194"/>
                      <a:pt x="130" y="194"/>
                    </a:cubicBezTo>
                    <a:cubicBezTo>
                      <a:pt x="130" y="194"/>
                      <a:pt x="130" y="194"/>
                      <a:pt x="130" y="194"/>
                    </a:cubicBezTo>
                    <a:cubicBezTo>
                      <a:pt x="130" y="194"/>
                      <a:pt x="130" y="194"/>
                      <a:pt x="130" y="194"/>
                    </a:cubicBezTo>
                    <a:cubicBezTo>
                      <a:pt x="130" y="194"/>
                      <a:pt x="130" y="194"/>
                      <a:pt x="130" y="194"/>
                    </a:cubicBezTo>
                    <a:cubicBezTo>
                      <a:pt x="130" y="194"/>
                      <a:pt x="130"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9" y="194"/>
                      <a:pt x="129" y="194"/>
                      <a:pt x="129"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4"/>
                      <a:pt x="128" y="194"/>
                      <a:pt x="128" y="194"/>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8" y="193"/>
                      <a:pt x="128" y="193"/>
                      <a:pt x="128"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3"/>
                      <a:pt x="127" y="193"/>
                      <a:pt x="127" y="193"/>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7" y="192"/>
                      <a:pt x="127" y="192"/>
                      <a:pt x="127"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2"/>
                      <a:pt x="126" y="192"/>
                      <a:pt x="126" y="192"/>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6" y="191"/>
                      <a:pt x="126" y="191"/>
                      <a:pt x="126"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5" y="191"/>
                      <a:pt x="125" y="191"/>
                      <a:pt x="125" y="191"/>
                    </a:cubicBezTo>
                    <a:cubicBezTo>
                      <a:pt x="124" y="191"/>
                      <a:pt x="124" y="191"/>
                      <a:pt x="124" y="191"/>
                    </a:cubicBezTo>
                    <a:cubicBezTo>
                      <a:pt x="124" y="191"/>
                      <a:pt x="124" y="191"/>
                      <a:pt x="124" y="191"/>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4" y="190"/>
                      <a:pt x="124" y="190"/>
                      <a:pt x="124"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90"/>
                      <a:pt x="123" y="190"/>
                      <a:pt x="123" y="190"/>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3" y="189"/>
                      <a:pt x="123" y="189"/>
                      <a:pt x="123"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2" y="189"/>
                    </a:cubicBezTo>
                    <a:cubicBezTo>
                      <a:pt x="122" y="189"/>
                      <a:pt x="122" y="189"/>
                      <a:pt x="121" y="189"/>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1" y="188"/>
                      <a:pt x="121" y="188"/>
                      <a:pt x="121" y="188"/>
                    </a:cubicBezTo>
                    <a:cubicBezTo>
                      <a:pt x="120" y="188"/>
                      <a:pt x="120" y="188"/>
                      <a:pt x="120" y="188"/>
                    </a:cubicBezTo>
                    <a:cubicBezTo>
                      <a:pt x="120" y="188"/>
                      <a:pt x="120" y="188"/>
                      <a:pt x="120" y="188"/>
                    </a:cubicBezTo>
                    <a:cubicBezTo>
                      <a:pt x="120" y="188"/>
                      <a:pt x="120" y="188"/>
                      <a:pt x="120" y="188"/>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20" y="187"/>
                      <a:pt x="120" y="187"/>
                      <a:pt x="120"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7"/>
                      <a:pt x="119" y="187"/>
                      <a:pt x="119" y="187"/>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9" y="186"/>
                      <a:pt x="119" y="186"/>
                      <a:pt x="119"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8" y="186"/>
                      <a:pt x="118" y="186"/>
                      <a:pt x="118" y="186"/>
                    </a:cubicBezTo>
                    <a:cubicBezTo>
                      <a:pt x="117" y="186"/>
                      <a:pt x="117" y="186"/>
                      <a:pt x="117" y="186"/>
                    </a:cubicBezTo>
                    <a:cubicBezTo>
                      <a:pt x="117" y="186"/>
                      <a:pt x="117" y="186"/>
                      <a:pt x="117" y="186"/>
                    </a:cubicBezTo>
                    <a:cubicBezTo>
                      <a:pt x="117" y="186"/>
                      <a:pt x="117" y="186"/>
                      <a:pt x="117" y="186"/>
                    </a:cubicBezTo>
                    <a:cubicBezTo>
                      <a:pt x="117" y="186"/>
                      <a:pt x="117" y="186"/>
                      <a:pt x="117" y="186"/>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7" y="185"/>
                      <a:pt x="117" y="185"/>
                      <a:pt x="117"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5"/>
                      <a:pt x="116" y="185"/>
                      <a:pt x="116" y="185"/>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6" y="184"/>
                      <a:pt x="116" y="184"/>
                      <a:pt x="116"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4"/>
                      <a:pt x="115" y="184"/>
                      <a:pt x="115" y="184"/>
                    </a:cubicBezTo>
                    <a:cubicBezTo>
                      <a:pt x="115" y="183"/>
                      <a:pt x="115" y="183"/>
                      <a:pt x="115" y="183"/>
                    </a:cubicBezTo>
                    <a:cubicBezTo>
                      <a:pt x="115" y="183"/>
                      <a:pt x="115" y="183"/>
                      <a:pt x="115" y="183"/>
                    </a:cubicBezTo>
                    <a:cubicBezTo>
                      <a:pt x="115" y="183"/>
                      <a:pt x="115" y="183"/>
                      <a:pt x="115"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4" y="183"/>
                      <a:pt x="114" y="183"/>
                      <a:pt x="114" y="183"/>
                    </a:cubicBezTo>
                    <a:cubicBezTo>
                      <a:pt x="113" y="183"/>
                      <a:pt x="113" y="183"/>
                      <a:pt x="113" y="183"/>
                    </a:cubicBezTo>
                    <a:cubicBezTo>
                      <a:pt x="113" y="183"/>
                      <a:pt x="113" y="183"/>
                      <a:pt x="113" y="183"/>
                    </a:cubicBezTo>
                    <a:cubicBezTo>
                      <a:pt x="113" y="183"/>
                      <a:pt x="113" y="183"/>
                      <a:pt x="113" y="183"/>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2"/>
                      <a:pt x="113" y="182"/>
                      <a:pt x="113" y="182"/>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3" y="181"/>
                      <a:pt x="113" y="181"/>
                      <a:pt x="113"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1"/>
                      <a:pt x="112" y="181"/>
                      <a:pt x="112" y="181"/>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2" y="180"/>
                      <a:pt x="112" y="180"/>
                      <a:pt x="112"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80"/>
                      <a:pt x="111" y="180"/>
                      <a:pt x="111" y="180"/>
                    </a:cubicBezTo>
                    <a:cubicBezTo>
                      <a:pt x="111" y="179"/>
                      <a:pt x="111" y="178"/>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7"/>
                      <a:pt x="111" y="177"/>
                      <a:pt x="111" y="177"/>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6"/>
                      <a:pt x="111" y="176"/>
                      <a:pt x="111" y="176"/>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5"/>
                      <a:pt x="111" y="175"/>
                      <a:pt x="111" y="175"/>
                    </a:cubicBezTo>
                    <a:cubicBezTo>
                      <a:pt x="111" y="174"/>
                      <a:pt x="111" y="173"/>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1"/>
                      <a:pt x="111" y="171"/>
                      <a:pt x="111" y="171"/>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70"/>
                      <a:pt x="111" y="170"/>
                      <a:pt x="111" y="170"/>
                    </a:cubicBezTo>
                    <a:cubicBezTo>
                      <a:pt x="111" y="169"/>
                      <a:pt x="111" y="169"/>
                      <a:pt x="111" y="169"/>
                    </a:cubicBezTo>
                    <a:cubicBezTo>
                      <a:pt x="111" y="169"/>
                      <a:pt x="111" y="169"/>
                      <a:pt x="111" y="169"/>
                    </a:cubicBezTo>
                    <a:cubicBezTo>
                      <a:pt x="111" y="169"/>
                      <a:pt x="111" y="169"/>
                      <a:pt x="111" y="169"/>
                    </a:cubicBezTo>
                    <a:cubicBezTo>
                      <a:pt x="111" y="169"/>
                      <a:pt x="111" y="169"/>
                      <a:pt x="111" y="169"/>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8"/>
                      <a:pt x="111" y="168"/>
                    </a:cubicBezTo>
                    <a:cubicBezTo>
                      <a:pt x="111" y="168"/>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7"/>
                      <a:pt x="111" y="167"/>
                      <a:pt x="111" y="167"/>
                    </a:cubicBezTo>
                    <a:cubicBezTo>
                      <a:pt x="111" y="166"/>
                      <a:pt x="111" y="166"/>
                      <a:pt x="111" y="166"/>
                    </a:cubicBezTo>
                    <a:cubicBezTo>
                      <a:pt x="111" y="166"/>
                      <a:pt x="111" y="166"/>
                      <a:pt x="111" y="166"/>
                    </a:cubicBezTo>
                    <a:cubicBezTo>
                      <a:pt x="111" y="166"/>
                      <a:pt x="111" y="166"/>
                      <a:pt x="111" y="166"/>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5"/>
                      <a:pt x="111" y="165"/>
                      <a:pt x="111" y="165"/>
                    </a:cubicBezTo>
                    <a:cubicBezTo>
                      <a:pt x="111" y="164"/>
                      <a:pt x="111" y="164"/>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3"/>
                      <a:pt x="111" y="163"/>
                      <a:pt x="111" y="163"/>
                    </a:cubicBezTo>
                    <a:cubicBezTo>
                      <a:pt x="111" y="161"/>
                      <a:pt x="111" y="159"/>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7"/>
                      <a:pt x="111" y="157"/>
                      <a:pt x="111" y="157"/>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1" y="156"/>
                    </a:cubicBezTo>
                    <a:cubicBezTo>
                      <a:pt x="111" y="156"/>
                      <a:pt x="111"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2" y="156"/>
                      <a:pt x="112" y="156"/>
                    </a:cubicBezTo>
                    <a:cubicBezTo>
                      <a:pt x="112"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3" y="156"/>
                    </a:cubicBezTo>
                    <a:cubicBezTo>
                      <a:pt x="113" y="156"/>
                      <a:pt x="113"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6"/>
                      <a:pt x="114" y="156"/>
                      <a:pt x="114" y="156"/>
                    </a:cubicBezTo>
                    <a:cubicBezTo>
                      <a:pt x="114" y="157"/>
                      <a:pt x="114" y="157"/>
                      <a:pt x="114"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5" y="157"/>
                      <a:pt x="115" y="157"/>
                    </a:cubicBezTo>
                    <a:cubicBezTo>
                      <a:pt x="115"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7"/>
                    </a:cubicBezTo>
                    <a:cubicBezTo>
                      <a:pt x="116" y="157"/>
                      <a:pt x="116" y="157"/>
                      <a:pt x="116" y="158"/>
                    </a:cubicBezTo>
                    <a:cubicBezTo>
                      <a:pt x="116" y="158"/>
                      <a:pt x="116" y="158"/>
                      <a:pt x="116" y="158"/>
                    </a:cubicBezTo>
                    <a:cubicBezTo>
                      <a:pt x="116" y="158"/>
                      <a:pt x="116" y="158"/>
                      <a:pt x="116" y="158"/>
                    </a:cubicBezTo>
                    <a:cubicBezTo>
                      <a:pt x="116" y="158"/>
                      <a:pt x="116"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7" y="158"/>
                      <a:pt x="117" y="158"/>
                      <a:pt x="117" y="158"/>
                    </a:cubicBezTo>
                    <a:cubicBezTo>
                      <a:pt x="118" y="158"/>
                      <a:pt x="118" y="158"/>
                      <a:pt x="118" y="158"/>
                    </a:cubicBezTo>
                    <a:cubicBezTo>
                      <a:pt x="118" y="158"/>
                      <a:pt x="118" y="158"/>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59"/>
                    </a:cubicBezTo>
                    <a:cubicBezTo>
                      <a:pt x="118" y="159"/>
                      <a:pt x="118" y="159"/>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8" y="160"/>
                      <a:pt x="118" y="160"/>
                      <a:pt x="118"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19" y="160"/>
                    </a:cubicBezTo>
                    <a:cubicBezTo>
                      <a:pt x="119" y="160"/>
                      <a:pt x="119"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0" y="160"/>
                    </a:cubicBezTo>
                    <a:cubicBezTo>
                      <a:pt x="120" y="160"/>
                      <a:pt x="120" y="160"/>
                      <a:pt x="121" y="160"/>
                    </a:cubicBezTo>
                    <a:cubicBezTo>
                      <a:pt x="121" y="160"/>
                      <a:pt x="121" y="160"/>
                      <a:pt x="121" y="160"/>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1" y="161"/>
                    </a:cubicBezTo>
                    <a:cubicBezTo>
                      <a:pt x="121" y="161"/>
                      <a:pt x="121"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1"/>
                    </a:cubicBezTo>
                    <a:cubicBezTo>
                      <a:pt x="122" y="161"/>
                      <a:pt x="122" y="161"/>
                      <a:pt x="122"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3" y="162"/>
                    </a:cubicBezTo>
                    <a:cubicBezTo>
                      <a:pt x="123" y="162"/>
                      <a:pt x="123"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4" y="162"/>
                    </a:cubicBezTo>
                    <a:cubicBezTo>
                      <a:pt x="124" y="162"/>
                      <a:pt x="124" y="162"/>
                      <a:pt x="125" y="162"/>
                    </a:cubicBezTo>
                    <a:cubicBezTo>
                      <a:pt x="125" y="162"/>
                      <a:pt x="125" y="162"/>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5" y="163"/>
                    </a:cubicBezTo>
                    <a:cubicBezTo>
                      <a:pt x="125" y="163"/>
                      <a:pt x="125"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3"/>
                    </a:cubicBezTo>
                    <a:cubicBezTo>
                      <a:pt x="126" y="163"/>
                      <a:pt x="126" y="163"/>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6" y="164"/>
                    </a:cubicBezTo>
                    <a:cubicBezTo>
                      <a:pt x="126" y="164"/>
                      <a:pt x="126"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4"/>
                    </a:cubicBezTo>
                    <a:cubicBezTo>
                      <a:pt x="127" y="164"/>
                      <a:pt x="127" y="164"/>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7" y="165"/>
                    </a:cubicBezTo>
                    <a:cubicBezTo>
                      <a:pt x="127" y="165"/>
                      <a:pt x="127"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5"/>
                    </a:cubicBezTo>
                    <a:cubicBezTo>
                      <a:pt x="128" y="165"/>
                      <a:pt x="128" y="165"/>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6"/>
                      <a:pt x="128" y="166"/>
                      <a:pt x="128" y="166"/>
                    </a:cubicBezTo>
                    <a:cubicBezTo>
                      <a:pt x="128" y="167"/>
                      <a:pt x="128" y="169"/>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0"/>
                      <a:pt x="128" y="170"/>
                      <a:pt x="128" y="170"/>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8" y="171"/>
                      <a:pt x="128" y="171"/>
                    </a:cubicBezTo>
                    <a:cubicBezTo>
                      <a:pt x="128"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1"/>
                      <a:pt x="129" y="171"/>
                      <a:pt x="129" y="171"/>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29" y="172"/>
                      <a:pt x="129" y="172"/>
                      <a:pt x="129"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2"/>
                    </a:cubicBezTo>
                    <a:cubicBezTo>
                      <a:pt x="130" y="172"/>
                      <a:pt x="130" y="172"/>
                      <a:pt x="130" y="173"/>
                    </a:cubicBezTo>
                    <a:cubicBezTo>
                      <a:pt x="130" y="173"/>
                      <a:pt x="130"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1" y="173"/>
                      <a:pt x="131" y="173"/>
                      <a:pt x="131" y="173"/>
                    </a:cubicBezTo>
                    <a:cubicBezTo>
                      <a:pt x="132" y="173"/>
                      <a:pt x="132" y="173"/>
                      <a:pt x="132" y="173"/>
                    </a:cubicBezTo>
                    <a:cubicBezTo>
                      <a:pt x="132" y="173"/>
                      <a:pt x="132" y="173"/>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2" y="174"/>
                      <a:pt x="132" y="174"/>
                      <a:pt x="132"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4"/>
                    </a:cubicBezTo>
                    <a:cubicBezTo>
                      <a:pt x="133" y="174"/>
                      <a:pt x="133" y="174"/>
                      <a:pt x="133" y="175"/>
                    </a:cubicBezTo>
                    <a:cubicBezTo>
                      <a:pt x="133" y="175"/>
                      <a:pt x="133" y="175"/>
                      <a:pt x="133" y="175"/>
                    </a:cubicBezTo>
                    <a:cubicBezTo>
                      <a:pt x="133" y="175"/>
                      <a:pt x="133"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4" y="175"/>
                    </a:cubicBezTo>
                    <a:cubicBezTo>
                      <a:pt x="134" y="175"/>
                      <a:pt x="134" y="175"/>
                      <a:pt x="135" y="175"/>
                    </a:cubicBezTo>
                    <a:cubicBezTo>
                      <a:pt x="135" y="175"/>
                      <a:pt x="135" y="175"/>
                      <a:pt x="135" y="175"/>
                    </a:cubicBezTo>
                    <a:cubicBezTo>
                      <a:pt x="135" y="175"/>
                      <a:pt x="135" y="175"/>
                      <a:pt x="135" y="175"/>
                    </a:cubicBezTo>
                    <a:cubicBezTo>
                      <a:pt x="135" y="175"/>
                      <a:pt x="135" y="175"/>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5" y="176"/>
                      <a:pt x="135" y="176"/>
                      <a:pt x="135"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6" y="176"/>
                    </a:cubicBezTo>
                    <a:cubicBezTo>
                      <a:pt x="136" y="176"/>
                      <a:pt x="136"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6"/>
                    </a:cubicBezTo>
                    <a:cubicBezTo>
                      <a:pt x="137" y="176"/>
                      <a:pt x="137" y="176"/>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7" y="177"/>
                    </a:cubicBezTo>
                    <a:cubicBezTo>
                      <a:pt x="137" y="177"/>
                      <a:pt x="137"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7"/>
                      <a:pt x="138" y="177"/>
                      <a:pt x="138" y="177"/>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8" y="178"/>
                      <a:pt x="138" y="178"/>
                      <a:pt x="138"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8"/>
                    </a:cubicBezTo>
                    <a:cubicBezTo>
                      <a:pt x="139" y="178"/>
                      <a:pt x="139" y="178"/>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39" y="179"/>
                      <a:pt x="139" y="179"/>
                      <a:pt x="139"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0" y="179"/>
                      <a:pt x="140" y="179"/>
                      <a:pt x="140"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79"/>
                    </a:cubicBezTo>
                    <a:cubicBezTo>
                      <a:pt x="141" y="179"/>
                      <a:pt x="141" y="179"/>
                      <a:pt x="141" y="180"/>
                    </a:cubicBezTo>
                    <a:cubicBezTo>
                      <a:pt x="141" y="180"/>
                      <a:pt x="141" y="180"/>
                      <a:pt x="141" y="180"/>
                    </a:cubicBezTo>
                    <a:cubicBezTo>
                      <a:pt x="141" y="180"/>
                      <a:pt x="141" y="180"/>
                      <a:pt x="141" y="180"/>
                    </a:cubicBezTo>
                    <a:cubicBezTo>
                      <a:pt x="141" y="180"/>
                      <a:pt x="141" y="180"/>
                      <a:pt x="141" y="180"/>
                    </a:cubicBezTo>
                    <a:cubicBezTo>
                      <a:pt x="141" y="180"/>
                      <a:pt x="141" y="180"/>
                      <a:pt x="141" y="180"/>
                    </a:cubicBezTo>
                    <a:cubicBezTo>
                      <a:pt x="141" y="180"/>
                      <a:pt x="141"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2" y="180"/>
                      <a:pt x="142" y="180"/>
                    </a:cubicBezTo>
                    <a:cubicBezTo>
                      <a:pt x="142"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3" y="180"/>
                    </a:cubicBezTo>
                    <a:cubicBezTo>
                      <a:pt x="143" y="180"/>
                      <a:pt x="143" y="180"/>
                      <a:pt x="144" y="180"/>
                    </a:cubicBezTo>
                    <a:cubicBezTo>
                      <a:pt x="144" y="180"/>
                      <a:pt x="144" y="180"/>
                      <a:pt x="144" y="180"/>
                    </a:cubicBezTo>
                    <a:cubicBezTo>
                      <a:pt x="144" y="180"/>
                      <a:pt x="144" y="180"/>
                      <a:pt x="144" y="180"/>
                    </a:cubicBezTo>
                    <a:cubicBezTo>
                      <a:pt x="144" y="180"/>
                      <a:pt x="144" y="180"/>
                      <a:pt x="144" y="180"/>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4" y="181"/>
                      <a:pt x="144" y="181"/>
                    </a:cubicBezTo>
                    <a:cubicBezTo>
                      <a:pt x="144"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5" y="181"/>
                      <a:pt x="145" y="181"/>
                    </a:cubicBezTo>
                    <a:cubicBezTo>
                      <a:pt x="145"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1"/>
                    </a:cubicBezTo>
                    <a:cubicBezTo>
                      <a:pt x="146" y="181"/>
                      <a:pt x="146" y="181"/>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6" y="182"/>
                    </a:cubicBezTo>
                    <a:cubicBezTo>
                      <a:pt x="146" y="182"/>
                      <a:pt x="146" y="182"/>
                      <a:pt x="147" y="182"/>
                    </a:cubicBezTo>
                    <a:cubicBezTo>
                      <a:pt x="147" y="182"/>
                      <a:pt x="147" y="182"/>
                      <a:pt x="147" y="182"/>
                    </a:cubicBezTo>
                    <a:cubicBezTo>
                      <a:pt x="147" y="182"/>
                      <a:pt x="147" y="182"/>
                      <a:pt x="147" y="182"/>
                    </a:cubicBezTo>
                    <a:cubicBezTo>
                      <a:pt x="147" y="182"/>
                      <a:pt x="147" y="182"/>
                      <a:pt x="147" y="182"/>
                    </a:cubicBezTo>
                    <a:cubicBezTo>
                      <a:pt x="147" y="182"/>
                      <a:pt x="147" y="182"/>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7" y="183"/>
                      <a:pt x="147" y="183"/>
                      <a:pt x="147"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8" y="183"/>
                    </a:cubicBezTo>
                    <a:cubicBezTo>
                      <a:pt x="148" y="183"/>
                      <a:pt x="148" y="183"/>
                      <a:pt x="149" y="183"/>
                    </a:cubicBezTo>
                    <a:cubicBezTo>
                      <a:pt x="149" y="183"/>
                      <a:pt x="149" y="183"/>
                      <a:pt x="149" y="183"/>
                    </a:cubicBezTo>
                    <a:cubicBezTo>
                      <a:pt x="149" y="183"/>
                      <a:pt x="149" y="183"/>
                      <a:pt x="149" y="183"/>
                    </a:cubicBezTo>
                    <a:cubicBezTo>
                      <a:pt x="149" y="183"/>
                      <a:pt x="149" y="183"/>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49" y="184"/>
                    </a:cubicBezTo>
                    <a:cubicBezTo>
                      <a:pt x="149" y="184"/>
                      <a:pt x="149"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0" y="184"/>
                      <a:pt x="150" y="184"/>
                      <a:pt x="150"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4"/>
                    </a:cubicBezTo>
                    <a:cubicBezTo>
                      <a:pt x="151" y="184"/>
                      <a:pt x="151" y="184"/>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1" y="185"/>
                    </a:cubicBezTo>
                    <a:cubicBezTo>
                      <a:pt x="151" y="185"/>
                      <a:pt x="151"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2" y="185"/>
                    </a:cubicBezTo>
                    <a:cubicBezTo>
                      <a:pt x="152" y="185"/>
                      <a:pt x="152"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3" y="185"/>
                    </a:cubicBezTo>
                    <a:cubicBezTo>
                      <a:pt x="153" y="185"/>
                      <a:pt x="153" y="185"/>
                      <a:pt x="154" y="185"/>
                    </a:cubicBezTo>
                    <a:cubicBezTo>
                      <a:pt x="154" y="185"/>
                      <a:pt x="154" y="185"/>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4" y="186"/>
                      <a:pt x="154" y="186"/>
                      <a:pt x="154" y="186"/>
                    </a:cubicBezTo>
                    <a:cubicBezTo>
                      <a:pt x="155" y="186"/>
                      <a:pt x="155" y="186"/>
                      <a:pt x="155" y="186"/>
                    </a:cubicBezTo>
                    <a:cubicBezTo>
                      <a:pt x="155" y="186"/>
                      <a:pt x="155" y="186"/>
                      <a:pt x="155" y="186"/>
                    </a:cubicBezTo>
                    <a:cubicBezTo>
                      <a:pt x="155" y="186"/>
                      <a:pt x="155" y="186"/>
                      <a:pt x="155" y="186"/>
                    </a:cubicBezTo>
                    <a:cubicBezTo>
                      <a:pt x="155" y="186"/>
                      <a:pt x="155" y="186"/>
                      <a:pt x="156" y="186"/>
                    </a:cubicBezTo>
                    <a:cubicBezTo>
                      <a:pt x="156" y="186"/>
                      <a:pt x="156" y="186"/>
                      <a:pt x="156" y="186"/>
                    </a:cubicBezTo>
                    <a:cubicBezTo>
                      <a:pt x="156" y="186"/>
                      <a:pt x="156" y="186"/>
                      <a:pt x="156" y="186"/>
                    </a:cubicBezTo>
                    <a:cubicBezTo>
                      <a:pt x="156" y="186"/>
                      <a:pt x="156" y="186"/>
                      <a:pt x="156" y="186"/>
                    </a:cubicBezTo>
                    <a:cubicBezTo>
                      <a:pt x="156" y="186"/>
                      <a:pt x="156" y="186"/>
                      <a:pt x="156" y="186"/>
                    </a:cubicBezTo>
                    <a:cubicBezTo>
                      <a:pt x="156" y="208"/>
                      <a:pt x="156" y="208"/>
                      <a:pt x="156" y="208"/>
                    </a:cubicBezTo>
                    <a:close/>
                    <a:moveTo>
                      <a:pt x="156" y="167"/>
                    </a:move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6" y="146"/>
                      <a:pt x="156" y="146"/>
                      <a:pt x="156" y="146"/>
                    </a:cubicBezTo>
                    <a:cubicBezTo>
                      <a:pt x="155" y="146"/>
                      <a:pt x="155" y="146"/>
                      <a:pt x="155" y="146"/>
                    </a:cubicBezTo>
                    <a:cubicBezTo>
                      <a:pt x="155" y="146"/>
                      <a:pt x="155" y="146"/>
                      <a:pt x="155" y="146"/>
                    </a:cubicBezTo>
                    <a:cubicBezTo>
                      <a:pt x="155" y="146"/>
                      <a:pt x="155" y="146"/>
                      <a:pt x="155" y="146"/>
                    </a:cubicBezTo>
                    <a:cubicBezTo>
                      <a:pt x="155" y="146"/>
                      <a:pt x="155" y="146"/>
                      <a:pt x="155" y="146"/>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5" y="145"/>
                      <a:pt x="155" y="145"/>
                      <a:pt x="155" y="145"/>
                    </a:cubicBezTo>
                    <a:cubicBezTo>
                      <a:pt x="154" y="145"/>
                      <a:pt x="154" y="145"/>
                      <a:pt x="154" y="145"/>
                    </a:cubicBezTo>
                    <a:cubicBezTo>
                      <a:pt x="154" y="145"/>
                      <a:pt x="154" y="145"/>
                      <a:pt x="154" y="145"/>
                    </a:cubicBezTo>
                    <a:cubicBezTo>
                      <a:pt x="154" y="145"/>
                      <a:pt x="154" y="145"/>
                      <a:pt x="154" y="145"/>
                    </a:cubicBezTo>
                    <a:cubicBezTo>
                      <a:pt x="154" y="145"/>
                      <a:pt x="154"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3" y="145"/>
                      <a:pt x="153" y="145"/>
                      <a:pt x="153"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5"/>
                      <a:pt x="152" y="145"/>
                      <a:pt x="152" y="145"/>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2" y="144"/>
                      <a:pt x="152" y="144"/>
                      <a:pt x="152"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1" y="144"/>
                      <a:pt x="151" y="144"/>
                      <a:pt x="151" y="144"/>
                    </a:cubicBezTo>
                    <a:cubicBezTo>
                      <a:pt x="150" y="144"/>
                      <a:pt x="150" y="144"/>
                      <a:pt x="150" y="144"/>
                    </a:cubicBezTo>
                    <a:cubicBezTo>
                      <a:pt x="150" y="144"/>
                      <a:pt x="150" y="144"/>
                      <a:pt x="150" y="144"/>
                    </a:cubicBezTo>
                    <a:cubicBezTo>
                      <a:pt x="150" y="144"/>
                      <a:pt x="150" y="144"/>
                      <a:pt x="150" y="144"/>
                    </a:cubicBezTo>
                    <a:cubicBezTo>
                      <a:pt x="150" y="144"/>
                      <a:pt x="150" y="144"/>
                      <a:pt x="150" y="144"/>
                    </a:cubicBezTo>
                    <a:cubicBezTo>
                      <a:pt x="150" y="143"/>
                      <a:pt x="150" y="143"/>
                      <a:pt x="150" y="143"/>
                    </a:cubicBezTo>
                    <a:cubicBezTo>
                      <a:pt x="150" y="143"/>
                      <a:pt x="150" y="143"/>
                      <a:pt x="150" y="143"/>
                    </a:cubicBezTo>
                    <a:cubicBezTo>
                      <a:pt x="150" y="143"/>
                      <a:pt x="150" y="143"/>
                      <a:pt x="150"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9" y="143"/>
                      <a:pt x="149" y="143"/>
                      <a:pt x="149"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3"/>
                      <a:pt x="148" y="143"/>
                      <a:pt x="148" y="143"/>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8" y="142"/>
                      <a:pt x="148" y="142"/>
                      <a:pt x="148"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7" y="142"/>
                      <a:pt x="147" y="142"/>
                      <a:pt x="147"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2"/>
                      <a:pt x="146" y="142"/>
                      <a:pt x="146" y="142"/>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6" y="141"/>
                    </a:cubicBezTo>
                    <a:cubicBezTo>
                      <a:pt x="146" y="141"/>
                      <a:pt x="146"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5" y="141"/>
                      <a:pt x="145" y="141"/>
                      <a:pt x="145" y="141"/>
                    </a:cubicBezTo>
                    <a:cubicBezTo>
                      <a:pt x="144" y="141"/>
                      <a:pt x="144" y="141"/>
                      <a:pt x="144" y="141"/>
                    </a:cubicBezTo>
                    <a:cubicBezTo>
                      <a:pt x="144" y="141"/>
                      <a:pt x="144" y="141"/>
                      <a:pt x="144" y="141"/>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3" y="140"/>
                      <a:pt x="143" y="140"/>
                      <a:pt x="143"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40"/>
                      <a:pt x="142" y="140"/>
                      <a:pt x="142" y="140"/>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2" y="139"/>
                      <a:pt x="142" y="139"/>
                      <a:pt x="142"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9"/>
                      <a:pt x="141" y="139"/>
                      <a:pt x="141" y="139"/>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1" y="138"/>
                    </a:cubicBezTo>
                    <a:cubicBezTo>
                      <a:pt x="141" y="138"/>
                      <a:pt x="141"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40" y="138"/>
                      <a:pt x="140" y="138"/>
                      <a:pt x="140" y="138"/>
                    </a:cubicBezTo>
                    <a:cubicBezTo>
                      <a:pt x="139" y="138"/>
                      <a:pt x="139" y="138"/>
                      <a:pt x="139" y="138"/>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9" y="137"/>
                      <a:pt x="139" y="137"/>
                      <a:pt x="139" y="137"/>
                    </a:cubicBezTo>
                    <a:cubicBezTo>
                      <a:pt x="138" y="137"/>
                      <a:pt x="138" y="137"/>
                      <a:pt x="138" y="137"/>
                    </a:cubicBezTo>
                    <a:cubicBezTo>
                      <a:pt x="138" y="137"/>
                      <a:pt x="138" y="137"/>
                      <a:pt x="138" y="137"/>
                    </a:cubicBezTo>
                    <a:cubicBezTo>
                      <a:pt x="138" y="137"/>
                      <a:pt x="138" y="137"/>
                      <a:pt x="138" y="137"/>
                    </a:cubicBezTo>
                    <a:cubicBezTo>
                      <a:pt x="138" y="137"/>
                      <a:pt x="138" y="137"/>
                      <a:pt x="138" y="137"/>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8" y="136"/>
                      <a:pt x="138" y="136"/>
                    </a:cubicBezTo>
                    <a:cubicBezTo>
                      <a:pt x="138" y="136"/>
                      <a:pt x="137" y="136"/>
                      <a:pt x="137" y="136"/>
                    </a:cubicBezTo>
                    <a:cubicBezTo>
                      <a:pt x="137" y="136"/>
                      <a:pt x="137" y="136"/>
                      <a:pt x="137" y="136"/>
                    </a:cubicBezTo>
                    <a:cubicBezTo>
                      <a:pt x="137" y="136"/>
                      <a:pt x="137" y="136"/>
                      <a:pt x="137" y="136"/>
                    </a:cubicBezTo>
                    <a:cubicBezTo>
                      <a:pt x="137" y="136"/>
                      <a:pt x="137" y="136"/>
                      <a:pt x="137" y="136"/>
                    </a:cubicBezTo>
                    <a:cubicBezTo>
                      <a:pt x="137" y="135"/>
                      <a:pt x="137"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6" y="135"/>
                      <a:pt x="136" y="135"/>
                      <a:pt x="136"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5" y="135"/>
                      <a:pt x="135" y="135"/>
                      <a:pt x="135"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5"/>
                      <a:pt x="134" y="135"/>
                      <a:pt x="134" y="135"/>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4" y="134"/>
                      <a:pt x="134" y="134"/>
                      <a:pt x="134"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3" y="134"/>
                      <a:pt x="133" y="134"/>
                      <a:pt x="133" y="134"/>
                    </a:cubicBezTo>
                    <a:cubicBezTo>
                      <a:pt x="132" y="134"/>
                      <a:pt x="132" y="134"/>
                      <a:pt x="132" y="134"/>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2" y="133"/>
                    </a:cubicBezTo>
                    <a:cubicBezTo>
                      <a:pt x="132" y="133"/>
                      <a:pt x="132" y="133"/>
                      <a:pt x="131" y="133"/>
                    </a:cubicBezTo>
                    <a:cubicBezTo>
                      <a:pt x="131" y="133"/>
                      <a:pt x="131" y="133"/>
                      <a:pt x="131" y="133"/>
                    </a:cubicBezTo>
                    <a:cubicBezTo>
                      <a:pt x="131" y="133"/>
                      <a:pt x="131" y="133"/>
                      <a:pt x="131" y="133"/>
                    </a:cubicBezTo>
                    <a:cubicBezTo>
                      <a:pt x="131" y="133"/>
                      <a:pt x="131" y="133"/>
                      <a:pt x="131" y="133"/>
                    </a:cubicBezTo>
                    <a:cubicBezTo>
                      <a:pt x="131" y="133"/>
                      <a:pt x="131" y="133"/>
                      <a:pt x="131" y="133"/>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1" y="132"/>
                      <a:pt x="131" y="132"/>
                      <a:pt x="131"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30" y="132"/>
                      <a:pt x="130" y="132"/>
                    </a:cubicBezTo>
                    <a:cubicBezTo>
                      <a:pt x="130" y="132"/>
                      <a:pt x="129" y="132"/>
                      <a:pt x="129" y="132"/>
                    </a:cubicBezTo>
                    <a:cubicBezTo>
                      <a:pt x="129" y="132"/>
                      <a:pt x="129" y="132"/>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1"/>
                      <a:pt x="129" y="131"/>
                    </a:cubicBezTo>
                    <a:cubicBezTo>
                      <a:pt x="129" y="131"/>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30"/>
                      <a:pt x="129" y="130"/>
                      <a:pt x="129" y="130"/>
                    </a:cubicBezTo>
                    <a:cubicBezTo>
                      <a:pt x="129" y="129"/>
                      <a:pt x="129" y="129"/>
                      <a:pt x="129" y="129"/>
                    </a:cubicBezTo>
                    <a:cubicBezTo>
                      <a:pt x="129" y="129"/>
                      <a:pt x="129" y="129"/>
                      <a:pt x="129"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9"/>
                      <a:pt x="128" y="129"/>
                      <a:pt x="128" y="129"/>
                    </a:cubicBezTo>
                    <a:cubicBezTo>
                      <a:pt x="128" y="128"/>
                      <a:pt x="128" y="128"/>
                      <a:pt x="128" y="127"/>
                    </a:cubicBezTo>
                    <a:cubicBezTo>
                      <a:pt x="128" y="127"/>
                      <a:pt x="128" y="127"/>
                      <a:pt x="128" y="127"/>
                    </a:cubicBezTo>
                    <a:cubicBezTo>
                      <a:pt x="128" y="127"/>
                      <a:pt x="128" y="127"/>
                      <a:pt x="128" y="127"/>
                    </a:cubicBezTo>
                    <a:cubicBezTo>
                      <a:pt x="128" y="127"/>
                      <a:pt x="128" y="127"/>
                      <a:pt x="128" y="127"/>
                    </a:cubicBezTo>
                    <a:cubicBezTo>
                      <a:pt x="128" y="127"/>
                      <a:pt x="128" y="127"/>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6"/>
                    </a:cubicBezTo>
                    <a:cubicBezTo>
                      <a:pt x="128" y="126"/>
                      <a:pt x="128" y="126"/>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5"/>
                      <a:pt x="128" y="125"/>
                      <a:pt x="128" y="125"/>
                    </a:cubicBezTo>
                    <a:cubicBezTo>
                      <a:pt x="128" y="124"/>
                      <a:pt x="128" y="122"/>
                      <a:pt x="128" y="122"/>
                    </a:cubicBezTo>
                    <a:cubicBezTo>
                      <a:pt x="128" y="122"/>
                      <a:pt x="128" y="122"/>
                      <a:pt x="128" y="122"/>
                    </a:cubicBezTo>
                    <a:cubicBezTo>
                      <a:pt x="128" y="121"/>
                      <a:pt x="128" y="121"/>
                      <a:pt x="128" y="121"/>
                    </a:cubicBezTo>
                    <a:cubicBezTo>
                      <a:pt x="128" y="121"/>
                      <a:pt x="128" y="121"/>
                      <a:pt x="128" y="120"/>
                    </a:cubicBezTo>
                    <a:cubicBezTo>
                      <a:pt x="128" y="120"/>
                      <a:pt x="128" y="120"/>
                      <a:pt x="128" y="120"/>
                    </a:cubicBezTo>
                    <a:cubicBezTo>
                      <a:pt x="128" y="120"/>
                      <a:pt x="128" y="120"/>
                      <a:pt x="128" y="120"/>
                    </a:cubicBezTo>
                    <a:cubicBezTo>
                      <a:pt x="128" y="119"/>
                      <a:pt x="128" y="118"/>
                      <a:pt x="128" y="117"/>
                    </a:cubicBezTo>
                    <a:cubicBezTo>
                      <a:pt x="128" y="117"/>
                      <a:pt x="128" y="117"/>
                      <a:pt x="128" y="117"/>
                    </a:cubicBezTo>
                    <a:cubicBezTo>
                      <a:pt x="128" y="117"/>
                      <a:pt x="128" y="117"/>
                      <a:pt x="128" y="117"/>
                    </a:cubicBezTo>
                    <a:cubicBezTo>
                      <a:pt x="128" y="117"/>
                      <a:pt x="128" y="117"/>
                      <a:pt x="128" y="117"/>
                    </a:cubicBezTo>
                    <a:cubicBezTo>
                      <a:pt x="128" y="116"/>
                      <a:pt x="128" y="115"/>
                      <a:pt x="128" y="114"/>
                    </a:cubicBezTo>
                    <a:cubicBezTo>
                      <a:pt x="128" y="114"/>
                      <a:pt x="128" y="114"/>
                      <a:pt x="128" y="114"/>
                    </a:cubicBezTo>
                    <a:cubicBezTo>
                      <a:pt x="128" y="114"/>
                      <a:pt x="128" y="114"/>
                      <a:pt x="128" y="114"/>
                    </a:cubicBezTo>
                    <a:cubicBezTo>
                      <a:pt x="128" y="114"/>
                      <a:pt x="128" y="114"/>
                      <a:pt x="128" y="114"/>
                    </a:cubicBezTo>
                    <a:cubicBezTo>
                      <a:pt x="128" y="113"/>
                      <a:pt x="128" y="113"/>
                      <a:pt x="128" y="112"/>
                    </a:cubicBezTo>
                    <a:cubicBezTo>
                      <a:pt x="128" y="112"/>
                      <a:pt x="128" y="112"/>
                      <a:pt x="128" y="112"/>
                    </a:cubicBezTo>
                    <a:cubicBezTo>
                      <a:pt x="128" y="112"/>
                      <a:pt x="128" y="112"/>
                      <a:pt x="128" y="112"/>
                    </a:cubicBezTo>
                    <a:cubicBezTo>
                      <a:pt x="128" y="112"/>
                      <a:pt x="128" y="112"/>
                      <a:pt x="128" y="112"/>
                    </a:cubicBezTo>
                    <a:cubicBezTo>
                      <a:pt x="128" y="112"/>
                      <a:pt x="128" y="112"/>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1"/>
                      <a:pt x="128" y="111"/>
                      <a:pt x="128" y="111"/>
                    </a:cubicBezTo>
                    <a:cubicBezTo>
                      <a:pt x="128"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29" y="110"/>
                      <a:pt x="129" y="110"/>
                    </a:cubicBezTo>
                    <a:cubicBezTo>
                      <a:pt x="129"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10"/>
                      <a:pt x="130" y="110"/>
                      <a:pt x="130" y="110"/>
                    </a:cubicBezTo>
                    <a:cubicBezTo>
                      <a:pt x="130" y="109"/>
                      <a:pt x="130" y="109"/>
                      <a:pt x="130" y="109"/>
                    </a:cubicBezTo>
                    <a:cubicBezTo>
                      <a:pt x="130" y="109"/>
                      <a:pt x="130" y="109"/>
                      <a:pt x="130" y="109"/>
                    </a:cubicBezTo>
                    <a:cubicBezTo>
                      <a:pt x="130" y="109"/>
                      <a:pt x="130" y="109"/>
                      <a:pt x="130" y="109"/>
                    </a:cubicBezTo>
                    <a:cubicBezTo>
                      <a:pt x="130" y="109"/>
                      <a:pt x="130" y="109"/>
                      <a:pt x="130" y="109"/>
                    </a:cubicBezTo>
                    <a:cubicBezTo>
                      <a:pt x="130" y="110"/>
                      <a:pt x="130" y="110"/>
                      <a:pt x="130" y="110"/>
                    </a:cubicBezTo>
                    <a:cubicBezTo>
                      <a:pt x="130" y="110"/>
                      <a:pt x="130" y="110"/>
                      <a:pt x="130" y="110"/>
                    </a:cubicBezTo>
                    <a:cubicBezTo>
                      <a:pt x="130" y="110"/>
                      <a:pt x="130"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1" y="110"/>
                      <a:pt x="131" y="110"/>
                      <a:pt x="131"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0"/>
                    </a:cubicBezTo>
                    <a:cubicBezTo>
                      <a:pt x="132" y="110"/>
                      <a:pt x="132" y="110"/>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2" y="111"/>
                    </a:cubicBezTo>
                    <a:cubicBezTo>
                      <a:pt x="132" y="111"/>
                      <a:pt x="132" y="111"/>
                      <a:pt x="133" y="111"/>
                    </a:cubicBezTo>
                    <a:cubicBezTo>
                      <a:pt x="133" y="111"/>
                      <a:pt x="133" y="111"/>
                      <a:pt x="133" y="111"/>
                    </a:cubicBezTo>
                    <a:cubicBezTo>
                      <a:pt x="133" y="111"/>
                      <a:pt x="133" y="111"/>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2"/>
                      <a:pt x="133" y="112"/>
                      <a:pt x="133" y="112"/>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3" y="113"/>
                    </a:cubicBezTo>
                    <a:cubicBezTo>
                      <a:pt x="133" y="113"/>
                      <a:pt x="133"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3"/>
                    </a:cubicBezTo>
                    <a:cubicBezTo>
                      <a:pt x="134" y="113"/>
                      <a:pt x="134" y="113"/>
                      <a:pt x="134" y="114"/>
                    </a:cubicBezTo>
                    <a:cubicBezTo>
                      <a:pt x="134" y="114"/>
                      <a:pt x="134" y="114"/>
                      <a:pt x="134" y="114"/>
                    </a:cubicBezTo>
                    <a:cubicBezTo>
                      <a:pt x="134" y="114"/>
                      <a:pt x="134" y="114"/>
                      <a:pt x="134" y="114"/>
                    </a:cubicBezTo>
                    <a:cubicBezTo>
                      <a:pt x="134" y="114"/>
                      <a:pt x="134" y="114"/>
                      <a:pt x="134" y="114"/>
                    </a:cubicBezTo>
                    <a:cubicBezTo>
                      <a:pt x="134" y="114"/>
                      <a:pt x="134" y="114"/>
                      <a:pt x="134"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5" y="114"/>
                    </a:cubicBezTo>
                    <a:cubicBezTo>
                      <a:pt x="135" y="114"/>
                      <a:pt x="135" y="114"/>
                      <a:pt x="136" y="114"/>
                    </a:cubicBezTo>
                    <a:cubicBezTo>
                      <a:pt x="136" y="114"/>
                      <a:pt x="136" y="114"/>
                      <a:pt x="136" y="114"/>
                    </a:cubicBezTo>
                    <a:cubicBezTo>
                      <a:pt x="136" y="114"/>
                      <a:pt x="136" y="114"/>
                      <a:pt x="136" y="114"/>
                    </a:cubicBezTo>
                    <a:cubicBezTo>
                      <a:pt x="136" y="114"/>
                      <a:pt x="136" y="114"/>
                      <a:pt x="136" y="114"/>
                    </a:cubicBezTo>
                    <a:cubicBezTo>
                      <a:pt x="136" y="114"/>
                      <a:pt x="136" y="114"/>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6" y="115"/>
                    </a:cubicBezTo>
                    <a:cubicBezTo>
                      <a:pt x="136" y="115"/>
                      <a:pt x="136"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5"/>
                    </a:cubicBezTo>
                    <a:cubicBezTo>
                      <a:pt x="137" y="115"/>
                      <a:pt x="137" y="115"/>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7" y="116"/>
                    </a:cubicBezTo>
                    <a:cubicBezTo>
                      <a:pt x="137" y="116"/>
                      <a:pt x="137"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6"/>
                    </a:cubicBezTo>
                    <a:cubicBezTo>
                      <a:pt x="139" y="116"/>
                      <a:pt x="139" y="116"/>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39" y="117"/>
                      <a:pt x="139" y="117"/>
                      <a:pt x="139"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7"/>
                    </a:cubicBezTo>
                    <a:cubicBezTo>
                      <a:pt x="140" y="117"/>
                      <a:pt x="140" y="117"/>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0" y="118"/>
                    </a:cubicBezTo>
                    <a:cubicBezTo>
                      <a:pt x="140" y="118"/>
                      <a:pt x="140"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8"/>
                      <a:pt x="141" y="118"/>
                      <a:pt x="141" y="118"/>
                    </a:cubicBezTo>
                    <a:cubicBezTo>
                      <a:pt x="141" y="119"/>
                      <a:pt x="141" y="119"/>
                      <a:pt x="141" y="119"/>
                    </a:cubicBezTo>
                    <a:cubicBezTo>
                      <a:pt x="141" y="119"/>
                      <a:pt x="141" y="119"/>
                      <a:pt x="141" y="119"/>
                    </a:cubicBezTo>
                    <a:cubicBezTo>
                      <a:pt x="141" y="119"/>
                      <a:pt x="141" y="119"/>
                      <a:pt x="141" y="119"/>
                    </a:cubicBezTo>
                    <a:cubicBezTo>
                      <a:pt x="141" y="119"/>
                      <a:pt x="141"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19"/>
                      <a:pt x="142" y="119"/>
                      <a:pt x="142" y="119"/>
                    </a:cubicBezTo>
                    <a:cubicBezTo>
                      <a:pt x="142" y="120"/>
                      <a:pt x="142" y="120"/>
                      <a:pt x="142" y="120"/>
                    </a:cubicBezTo>
                    <a:cubicBezTo>
                      <a:pt x="142" y="120"/>
                      <a:pt x="142" y="120"/>
                      <a:pt x="142"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3" y="120"/>
                    </a:cubicBezTo>
                    <a:cubicBezTo>
                      <a:pt x="143" y="120"/>
                      <a:pt x="143"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0"/>
                    </a:cubicBezTo>
                    <a:cubicBezTo>
                      <a:pt x="144" y="120"/>
                      <a:pt x="144" y="120"/>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4" y="121"/>
                    </a:cubicBezTo>
                    <a:cubicBezTo>
                      <a:pt x="144" y="121"/>
                      <a:pt x="144"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1"/>
                    </a:cubicBezTo>
                    <a:cubicBezTo>
                      <a:pt x="145" y="121"/>
                      <a:pt x="145" y="121"/>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5" y="122"/>
                      <a:pt x="145" y="122"/>
                      <a:pt x="145"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6" y="122"/>
                    </a:cubicBezTo>
                    <a:cubicBezTo>
                      <a:pt x="146" y="122"/>
                      <a:pt x="146" y="122"/>
                      <a:pt x="147" y="122"/>
                    </a:cubicBezTo>
                    <a:cubicBezTo>
                      <a:pt x="147" y="122"/>
                      <a:pt x="147" y="122"/>
                      <a:pt x="147" y="122"/>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7" y="123"/>
                      <a:pt x="147" y="123"/>
                      <a:pt x="147"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3"/>
                      <a:pt x="148" y="123"/>
                      <a:pt x="148" y="123"/>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8" y="124"/>
                    </a:cubicBezTo>
                    <a:cubicBezTo>
                      <a:pt x="148" y="124"/>
                      <a:pt x="148"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49" y="124"/>
                    </a:cubicBezTo>
                    <a:cubicBezTo>
                      <a:pt x="149" y="124"/>
                      <a:pt x="149"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4"/>
                    </a:cubicBezTo>
                    <a:cubicBezTo>
                      <a:pt x="150" y="124"/>
                      <a:pt x="150" y="124"/>
                      <a:pt x="150" y="125"/>
                    </a:cubicBezTo>
                    <a:cubicBezTo>
                      <a:pt x="150" y="125"/>
                      <a:pt x="150" y="125"/>
                      <a:pt x="150" y="125"/>
                    </a:cubicBezTo>
                    <a:cubicBezTo>
                      <a:pt x="150" y="125"/>
                      <a:pt x="150" y="125"/>
                      <a:pt x="150" y="125"/>
                    </a:cubicBezTo>
                    <a:cubicBezTo>
                      <a:pt x="150" y="125"/>
                      <a:pt x="150" y="125"/>
                      <a:pt x="150"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1" y="125"/>
                    </a:cubicBezTo>
                    <a:cubicBezTo>
                      <a:pt x="151" y="125"/>
                      <a:pt x="151"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5"/>
                    </a:cubicBezTo>
                    <a:cubicBezTo>
                      <a:pt x="152" y="125"/>
                      <a:pt x="152" y="125"/>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2" y="126"/>
                    </a:cubicBezTo>
                    <a:cubicBezTo>
                      <a:pt x="152" y="126"/>
                      <a:pt x="152"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6"/>
                      <a:pt x="153" y="126"/>
                      <a:pt x="153" y="126"/>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3" y="127"/>
                      <a:pt x="153" y="127"/>
                      <a:pt x="153"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4" y="127"/>
                    </a:cubicBezTo>
                    <a:cubicBezTo>
                      <a:pt x="154" y="127"/>
                      <a:pt x="154"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5" y="127"/>
                    </a:cubicBezTo>
                    <a:cubicBezTo>
                      <a:pt x="155" y="127"/>
                      <a:pt x="155"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7"/>
                    </a:cubicBezTo>
                    <a:cubicBezTo>
                      <a:pt x="156" y="127"/>
                      <a:pt x="156" y="127"/>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28"/>
                      <a:pt x="156" y="128"/>
                      <a:pt x="156" y="128"/>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6" y="105"/>
                      <a:pt x="156" y="105"/>
                      <a:pt x="156" y="105"/>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5" y="104"/>
                      <a:pt x="155" y="104"/>
                      <a:pt x="155"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4"/>
                      <a:pt x="154" y="104"/>
                      <a:pt x="154" y="104"/>
                    </a:cubicBezTo>
                    <a:cubicBezTo>
                      <a:pt x="154" y="103"/>
                      <a:pt x="154" y="103"/>
                      <a:pt x="154" y="103"/>
                    </a:cubicBezTo>
                    <a:cubicBezTo>
                      <a:pt x="154" y="103"/>
                      <a:pt x="154" y="103"/>
                      <a:pt x="154"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3" y="103"/>
                      <a:pt x="153" y="103"/>
                      <a:pt x="153"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3"/>
                      <a:pt x="152" y="103"/>
                      <a:pt x="152" y="103"/>
                    </a:cubicBezTo>
                    <a:cubicBezTo>
                      <a:pt x="152" y="102"/>
                      <a:pt x="152" y="102"/>
                      <a:pt x="152" y="102"/>
                    </a:cubicBezTo>
                    <a:cubicBezTo>
                      <a:pt x="152" y="102"/>
                      <a:pt x="152" y="102"/>
                      <a:pt x="152"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1" y="102"/>
                      <a:pt x="151" y="102"/>
                      <a:pt x="151"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2"/>
                      <a:pt x="150" y="102"/>
                      <a:pt x="150" y="102"/>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50" y="101"/>
                      <a:pt x="150" y="101"/>
                      <a:pt x="150"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9" y="101"/>
                      <a:pt x="149" y="101"/>
                      <a:pt x="149"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1"/>
                      <a:pt x="148" y="101"/>
                      <a:pt x="148" y="101"/>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8" y="100"/>
                      <a:pt x="148" y="100"/>
                      <a:pt x="148"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100"/>
                    </a:cubicBezTo>
                    <a:cubicBezTo>
                      <a:pt x="146" y="100"/>
                      <a:pt x="146" y="100"/>
                      <a:pt x="146" y="100"/>
                    </a:cubicBezTo>
                    <a:cubicBezTo>
                      <a:pt x="146" y="99"/>
                      <a:pt x="146" y="99"/>
                      <a:pt x="146" y="99"/>
                    </a:cubicBezTo>
                    <a:cubicBezTo>
                      <a:pt x="146" y="99"/>
                      <a:pt x="146" y="99"/>
                      <a:pt x="146" y="99"/>
                    </a:cubicBezTo>
                    <a:cubicBezTo>
                      <a:pt x="146" y="99"/>
                      <a:pt x="146" y="99"/>
                      <a:pt x="146" y="99"/>
                    </a:cubicBezTo>
                    <a:cubicBezTo>
                      <a:pt x="146" y="99"/>
                      <a:pt x="146" y="99"/>
                      <a:pt x="146"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5" y="99"/>
                      <a:pt x="145" y="99"/>
                      <a:pt x="145" y="99"/>
                    </a:cubicBezTo>
                    <a:cubicBezTo>
                      <a:pt x="144" y="99"/>
                      <a:pt x="144" y="99"/>
                      <a:pt x="144" y="99"/>
                    </a:cubicBezTo>
                    <a:cubicBezTo>
                      <a:pt x="144" y="99"/>
                      <a:pt x="144" y="99"/>
                      <a:pt x="144" y="99"/>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4" y="98"/>
                      <a:pt x="144" y="98"/>
                      <a:pt x="144"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8"/>
                      <a:pt x="143" y="98"/>
                      <a:pt x="143" y="98"/>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3" y="97"/>
                      <a:pt x="143" y="97"/>
                    </a:cubicBezTo>
                    <a:cubicBezTo>
                      <a:pt x="143"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7"/>
                      <a:pt x="142" y="97"/>
                      <a:pt x="142" y="97"/>
                    </a:cubicBezTo>
                    <a:cubicBezTo>
                      <a:pt x="142" y="96"/>
                      <a:pt x="142" y="96"/>
                      <a:pt x="142" y="96"/>
                    </a:cubicBezTo>
                    <a:cubicBezTo>
                      <a:pt x="142" y="96"/>
                      <a:pt x="142" y="96"/>
                      <a:pt x="142" y="96"/>
                    </a:cubicBezTo>
                    <a:cubicBezTo>
                      <a:pt x="142" y="96"/>
                      <a:pt x="142" y="96"/>
                      <a:pt x="142"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1" y="96"/>
                      <a:pt x="141" y="96"/>
                      <a:pt x="141"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6"/>
                      <a:pt x="140" y="96"/>
                      <a:pt x="140" y="96"/>
                    </a:cubicBezTo>
                    <a:cubicBezTo>
                      <a:pt x="140" y="95"/>
                      <a:pt x="140" y="95"/>
                      <a:pt x="140" y="95"/>
                    </a:cubicBezTo>
                    <a:cubicBezTo>
                      <a:pt x="140"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9" y="95"/>
                      <a:pt x="139" y="95"/>
                      <a:pt x="139"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5"/>
                      <a:pt x="138" y="95"/>
                      <a:pt x="138" y="95"/>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8" y="94"/>
                      <a:pt x="138" y="94"/>
                      <a:pt x="138" y="94"/>
                    </a:cubicBezTo>
                    <a:cubicBezTo>
                      <a:pt x="137" y="94"/>
                      <a:pt x="137" y="94"/>
                      <a:pt x="137" y="94"/>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7" y="93"/>
                      <a:pt x="137" y="93"/>
                      <a:pt x="137"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3"/>
                      <a:pt x="136" y="93"/>
                      <a:pt x="136" y="93"/>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6" y="92"/>
                      <a:pt x="136" y="92"/>
                      <a:pt x="136"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2"/>
                      <a:pt x="135" y="92"/>
                      <a:pt x="135" y="92"/>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5" y="91"/>
                      <a:pt x="135" y="91"/>
                      <a:pt x="135"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1"/>
                      <a:pt x="134" y="91"/>
                      <a:pt x="134" y="91"/>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4" y="90"/>
                      <a:pt x="134" y="90"/>
                      <a:pt x="134"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3" y="90"/>
                      <a:pt x="133" y="90"/>
                      <a:pt x="133"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90"/>
                      <a:pt x="132" y="90"/>
                      <a:pt x="132" y="90"/>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2" y="89"/>
                      <a:pt x="132" y="89"/>
                      <a:pt x="132"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1" y="89"/>
                      <a:pt x="131" y="89"/>
                      <a:pt x="131" y="89"/>
                    </a:cubicBezTo>
                    <a:cubicBezTo>
                      <a:pt x="130" y="89"/>
                      <a:pt x="130" y="89"/>
                      <a:pt x="130" y="89"/>
                    </a:cubicBezTo>
                    <a:cubicBezTo>
                      <a:pt x="130" y="89"/>
                      <a:pt x="130" y="89"/>
                      <a:pt x="130" y="89"/>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30" y="88"/>
                    </a:cubicBezTo>
                    <a:cubicBezTo>
                      <a:pt x="130" y="88"/>
                      <a:pt x="130"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8"/>
                      <a:pt x="129" y="88"/>
                      <a:pt x="129" y="88"/>
                    </a:cubicBezTo>
                    <a:cubicBezTo>
                      <a:pt x="129"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7"/>
                      <a:pt x="128" y="87"/>
                      <a:pt x="128" y="87"/>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8" y="86"/>
                      <a:pt x="128" y="86"/>
                      <a:pt x="128"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6"/>
                      <a:pt x="127" y="86"/>
                      <a:pt x="127" y="86"/>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7" y="85"/>
                      <a:pt x="127" y="85"/>
                      <a:pt x="127"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5"/>
                      <a:pt x="126" y="85"/>
                      <a:pt x="126" y="85"/>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6" y="84"/>
                    </a:cubicBezTo>
                    <a:cubicBezTo>
                      <a:pt x="126" y="84"/>
                      <a:pt x="126"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4"/>
                      <a:pt x="125" y="84"/>
                      <a:pt x="125" y="84"/>
                    </a:cubicBezTo>
                    <a:cubicBezTo>
                      <a:pt x="125" y="83"/>
                      <a:pt x="125" y="83"/>
                      <a:pt x="125" y="83"/>
                    </a:cubicBezTo>
                    <a:cubicBezTo>
                      <a:pt x="125" y="83"/>
                      <a:pt x="125" y="83"/>
                      <a:pt x="125" y="83"/>
                    </a:cubicBezTo>
                    <a:cubicBezTo>
                      <a:pt x="125" y="83"/>
                      <a:pt x="125"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3"/>
                      <a:pt x="124" y="83"/>
                      <a:pt x="124" y="83"/>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4" y="82"/>
                      <a:pt x="124" y="82"/>
                      <a:pt x="124"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3" y="82"/>
                      <a:pt x="123" y="82"/>
                      <a:pt x="123"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2"/>
                      <a:pt x="122" y="82"/>
                      <a:pt x="122" y="82"/>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2" y="81"/>
                      <a:pt x="122" y="81"/>
                      <a:pt x="122" y="81"/>
                    </a:cubicBezTo>
                    <a:cubicBezTo>
                      <a:pt x="121" y="81"/>
                      <a:pt x="121" y="81"/>
                      <a:pt x="121" y="81"/>
                    </a:cubicBezTo>
                    <a:cubicBezTo>
                      <a:pt x="121" y="81"/>
                      <a:pt x="121" y="81"/>
                      <a:pt x="121" y="81"/>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80"/>
                      <a:pt x="121" y="80"/>
                      <a:pt x="121" y="80"/>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1" y="79"/>
                      <a:pt x="121" y="79"/>
                      <a:pt x="121"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9"/>
                      <a:pt x="120" y="79"/>
                      <a:pt x="120" y="79"/>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20" y="78"/>
                      <a:pt x="120" y="78"/>
                      <a:pt x="120"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8"/>
                    </a:cubicBezTo>
                    <a:cubicBezTo>
                      <a:pt x="119" y="78"/>
                      <a:pt x="119" y="78"/>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9" y="77"/>
                      <a:pt x="119" y="77"/>
                      <a:pt x="119"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7"/>
                      <a:pt x="118" y="77"/>
                      <a:pt x="118" y="77"/>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6"/>
                      <a:pt x="118" y="76"/>
                      <a:pt x="118" y="76"/>
                    </a:cubicBezTo>
                    <a:cubicBezTo>
                      <a:pt x="118" y="75"/>
                      <a:pt x="118" y="75"/>
                      <a:pt x="118" y="75"/>
                    </a:cubicBezTo>
                    <a:cubicBezTo>
                      <a:pt x="118" y="75"/>
                      <a:pt x="118" y="75"/>
                      <a:pt x="118" y="75"/>
                    </a:cubicBezTo>
                    <a:cubicBezTo>
                      <a:pt x="118" y="75"/>
                      <a:pt x="118" y="75"/>
                      <a:pt x="118" y="75"/>
                    </a:cubicBezTo>
                    <a:cubicBezTo>
                      <a:pt x="118"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5"/>
                      <a:pt x="117" y="75"/>
                      <a:pt x="117" y="75"/>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7" y="74"/>
                      <a:pt x="117" y="74"/>
                      <a:pt x="117" y="74"/>
                    </a:cubicBezTo>
                    <a:cubicBezTo>
                      <a:pt x="116" y="74"/>
                      <a:pt x="116" y="74"/>
                      <a:pt x="116" y="74"/>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3"/>
                      <a:pt x="116" y="73"/>
                      <a:pt x="116" y="73"/>
                    </a:cubicBezTo>
                    <a:cubicBezTo>
                      <a:pt x="116" y="72"/>
                      <a:pt x="116" y="72"/>
                      <a:pt x="116" y="72"/>
                    </a:cubicBezTo>
                    <a:cubicBezTo>
                      <a:pt x="116" y="72"/>
                      <a:pt x="116" y="72"/>
                      <a:pt x="116" y="72"/>
                    </a:cubicBezTo>
                    <a:cubicBezTo>
                      <a:pt x="116" y="72"/>
                      <a:pt x="116" y="72"/>
                      <a:pt x="116" y="72"/>
                    </a:cubicBezTo>
                    <a:cubicBezTo>
                      <a:pt x="116" y="72"/>
                      <a:pt x="116" y="72"/>
                      <a:pt x="116"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2"/>
                      <a:pt x="115" y="72"/>
                      <a:pt x="115" y="72"/>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5" y="71"/>
                      <a:pt x="115" y="71"/>
                      <a:pt x="115"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1"/>
                      <a:pt x="114" y="71"/>
                      <a:pt x="114" y="71"/>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4" y="70"/>
                      <a:pt x="114" y="70"/>
                      <a:pt x="114"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3" y="70"/>
                      <a:pt x="113" y="70"/>
                    </a:cubicBezTo>
                    <a:cubicBezTo>
                      <a:pt x="113" y="70"/>
                      <a:pt x="112" y="70"/>
                      <a:pt x="112" y="70"/>
                    </a:cubicBezTo>
                    <a:cubicBezTo>
                      <a:pt x="112" y="70"/>
                      <a:pt x="112" y="70"/>
                      <a:pt x="112" y="70"/>
                    </a:cubicBezTo>
                    <a:cubicBezTo>
                      <a:pt x="112" y="70"/>
                      <a:pt x="112" y="70"/>
                      <a:pt x="112" y="70"/>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1"/>
                      <a:pt x="112" y="71"/>
                      <a:pt x="112" y="71"/>
                    </a:cubicBezTo>
                    <a:cubicBezTo>
                      <a:pt x="112" y="72"/>
                      <a:pt x="112" y="72"/>
                      <a:pt x="112" y="72"/>
                    </a:cubicBezTo>
                    <a:cubicBezTo>
                      <a:pt x="112" y="72"/>
                      <a:pt x="112" y="72"/>
                      <a:pt x="112" y="72"/>
                    </a:cubicBezTo>
                    <a:cubicBezTo>
                      <a:pt x="112" y="72"/>
                      <a:pt x="112" y="72"/>
                      <a:pt x="112" y="72"/>
                    </a:cubicBezTo>
                    <a:cubicBezTo>
                      <a:pt x="112" y="72"/>
                      <a:pt x="112" y="73"/>
                      <a:pt x="112" y="73"/>
                    </a:cubicBezTo>
                    <a:cubicBezTo>
                      <a:pt x="112" y="73"/>
                      <a:pt x="112" y="73"/>
                      <a:pt x="112" y="73"/>
                    </a:cubicBezTo>
                    <a:cubicBezTo>
                      <a:pt x="112" y="73"/>
                      <a:pt x="112" y="73"/>
                      <a:pt x="112" y="73"/>
                    </a:cubicBezTo>
                    <a:cubicBezTo>
                      <a:pt x="112" y="76"/>
                      <a:pt x="112" y="78"/>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1"/>
                    </a:cubicBezTo>
                    <a:cubicBezTo>
                      <a:pt x="112" y="81"/>
                      <a:pt x="112" y="81"/>
                      <a:pt x="112" y="82"/>
                    </a:cubicBezTo>
                    <a:cubicBezTo>
                      <a:pt x="112" y="82"/>
                      <a:pt x="112" y="82"/>
                      <a:pt x="112" y="82"/>
                    </a:cubicBezTo>
                    <a:cubicBezTo>
                      <a:pt x="112" y="82"/>
                      <a:pt x="112" y="82"/>
                      <a:pt x="112" y="82"/>
                    </a:cubicBezTo>
                    <a:cubicBezTo>
                      <a:pt x="112" y="82"/>
                      <a:pt x="112" y="82"/>
                      <a:pt x="112" y="82"/>
                    </a:cubicBezTo>
                    <a:cubicBezTo>
                      <a:pt x="112" y="82"/>
                      <a:pt x="112" y="82"/>
                      <a:pt x="112" y="83"/>
                    </a:cubicBezTo>
                    <a:cubicBezTo>
                      <a:pt x="112" y="83"/>
                      <a:pt x="112" y="83"/>
                      <a:pt x="112" y="83"/>
                    </a:cubicBezTo>
                    <a:cubicBezTo>
                      <a:pt x="112" y="83"/>
                      <a:pt x="112" y="83"/>
                      <a:pt x="112" y="83"/>
                    </a:cubicBezTo>
                    <a:cubicBezTo>
                      <a:pt x="112" y="83"/>
                      <a:pt x="112" y="83"/>
                      <a:pt x="112" y="83"/>
                    </a:cubicBezTo>
                    <a:cubicBezTo>
                      <a:pt x="112" y="83"/>
                      <a:pt x="112" y="83"/>
                      <a:pt x="112" y="83"/>
                    </a:cubicBezTo>
                    <a:cubicBezTo>
                      <a:pt x="112" y="83"/>
                      <a:pt x="112" y="83"/>
                      <a:pt x="112" y="84"/>
                    </a:cubicBezTo>
                    <a:cubicBezTo>
                      <a:pt x="112" y="84"/>
                      <a:pt x="112" y="84"/>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5"/>
                    </a:cubicBezTo>
                    <a:cubicBezTo>
                      <a:pt x="112" y="85"/>
                      <a:pt x="112" y="85"/>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6"/>
                    </a:cubicBezTo>
                    <a:cubicBezTo>
                      <a:pt x="112" y="86"/>
                      <a:pt x="112" y="86"/>
                      <a:pt x="112" y="87"/>
                    </a:cubicBezTo>
                    <a:cubicBezTo>
                      <a:pt x="112" y="87"/>
                      <a:pt x="112" y="87"/>
                      <a:pt x="112" y="87"/>
                    </a:cubicBezTo>
                    <a:cubicBezTo>
                      <a:pt x="112" y="87"/>
                      <a:pt x="112" y="87"/>
                      <a:pt x="112" y="87"/>
                    </a:cubicBezTo>
                    <a:cubicBezTo>
                      <a:pt x="112" y="87"/>
                      <a:pt x="112" y="87"/>
                      <a:pt x="112" y="87"/>
                    </a:cubicBezTo>
                    <a:cubicBezTo>
                      <a:pt x="112" y="87"/>
                      <a:pt x="113" y="88"/>
                      <a:pt x="113" y="88"/>
                    </a:cubicBezTo>
                    <a:cubicBezTo>
                      <a:pt x="113" y="88"/>
                      <a:pt x="113" y="88"/>
                      <a:pt x="113" y="88"/>
                    </a:cubicBezTo>
                    <a:cubicBezTo>
                      <a:pt x="113" y="88"/>
                      <a:pt x="113" y="88"/>
                      <a:pt x="113" y="88"/>
                    </a:cubicBezTo>
                    <a:cubicBezTo>
                      <a:pt x="113" y="88"/>
                      <a:pt x="113" y="88"/>
                      <a:pt x="113" y="88"/>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3" y="89"/>
                      <a:pt x="113" y="89"/>
                      <a:pt x="113"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89"/>
                    </a:cubicBezTo>
                    <a:cubicBezTo>
                      <a:pt x="112" y="89"/>
                      <a:pt x="112" y="89"/>
                      <a:pt x="112" y="90"/>
                    </a:cubicBezTo>
                    <a:cubicBezTo>
                      <a:pt x="112" y="90"/>
                      <a:pt x="112" y="90"/>
                      <a:pt x="112" y="90"/>
                    </a:cubicBezTo>
                    <a:cubicBezTo>
                      <a:pt x="112" y="90"/>
                      <a:pt x="112" y="90"/>
                      <a:pt x="112" y="90"/>
                    </a:cubicBezTo>
                    <a:cubicBezTo>
                      <a:pt x="112" y="90"/>
                      <a:pt x="112" y="90"/>
                      <a:pt x="112" y="90"/>
                    </a:cubicBezTo>
                    <a:cubicBezTo>
                      <a:pt x="112" y="90"/>
                      <a:pt x="112" y="90"/>
                      <a:pt x="112" y="91"/>
                    </a:cubicBezTo>
                    <a:cubicBezTo>
                      <a:pt x="112" y="91"/>
                      <a:pt x="112" y="91"/>
                      <a:pt x="112" y="91"/>
                    </a:cubicBezTo>
                    <a:cubicBezTo>
                      <a:pt x="112" y="91"/>
                      <a:pt x="112" y="91"/>
                      <a:pt x="112" y="91"/>
                    </a:cubicBezTo>
                    <a:cubicBezTo>
                      <a:pt x="112" y="91"/>
                      <a:pt x="112" y="91"/>
                      <a:pt x="112" y="91"/>
                    </a:cubicBezTo>
                    <a:cubicBezTo>
                      <a:pt x="112" y="91"/>
                      <a:pt x="112" y="92"/>
                      <a:pt x="112" y="92"/>
                    </a:cubicBezTo>
                    <a:cubicBezTo>
                      <a:pt x="112" y="92"/>
                      <a:pt x="112" y="92"/>
                      <a:pt x="112" y="92"/>
                    </a:cubicBezTo>
                    <a:cubicBezTo>
                      <a:pt x="112" y="92"/>
                      <a:pt x="112" y="92"/>
                      <a:pt x="112" y="92"/>
                    </a:cubicBezTo>
                    <a:cubicBezTo>
                      <a:pt x="112" y="92"/>
                      <a:pt x="112" y="92"/>
                      <a:pt x="112" y="92"/>
                    </a:cubicBezTo>
                    <a:cubicBezTo>
                      <a:pt x="112" y="92"/>
                      <a:pt x="112" y="92"/>
                      <a:pt x="112" y="92"/>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3" y="93"/>
                      <a:pt x="113" y="93"/>
                      <a:pt x="113"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3"/>
                      <a:pt x="112" y="93"/>
                      <a:pt x="112" y="93"/>
                    </a:cubicBezTo>
                    <a:cubicBezTo>
                      <a:pt x="112" y="94"/>
                      <a:pt x="112" y="95"/>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6"/>
                      <a:pt x="112" y="96"/>
                      <a:pt x="112" y="96"/>
                    </a:cubicBezTo>
                    <a:cubicBezTo>
                      <a:pt x="112" y="98"/>
                      <a:pt x="112" y="99"/>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1"/>
                      <a:pt x="112" y="101"/>
                    </a:cubicBezTo>
                    <a:cubicBezTo>
                      <a:pt x="112" y="101"/>
                      <a:pt x="112" y="102"/>
                      <a:pt x="112" y="102"/>
                    </a:cubicBezTo>
                    <a:cubicBezTo>
                      <a:pt x="112" y="102"/>
                      <a:pt x="112" y="102"/>
                      <a:pt x="112" y="102"/>
                    </a:cubicBezTo>
                    <a:cubicBezTo>
                      <a:pt x="112" y="102"/>
                      <a:pt x="112" y="102"/>
                      <a:pt x="112" y="102"/>
                    </a:cubicBezTo>
                    <a:cubicBezTo>
                      <a:pt x="112" y="102"/>
                      <a:pt x="112" y="102"/>
                      <a:pt x="112" y="102"/>
                    </a:cubicBezTo>
                    <a:cubicBezTo>
                      <a:pt x="112" y="103"/>
                      <a:pt x="112" y="105"/>
                      <a:pt x="112" y="106"/>
                    </a:cubicBezTo>
                    <a:cubicBezTo>
                      <a:pt x="112" y="106"/>
                      <a:pt x="112" y="106"/>
                      <a:pt x="112" y="106"/>
                    </a:cubicBezTo>
                    <a:cubicBezTo>
                      <a:pt x="112" y="106"/>
                      <a:pt x="112" y="106"/>
                      <a:pt x="112" y="106"/>
                    </a:cubicBezTo>
                    <a:cubicBezTo>
                      <a:pt x="112" y="106"/>
                      <a:pt x="112" y="106"/>
                      <a:pt x="112" y="106"/>
                    </a:cubicBezTo>
                    <a:cubicBezTo>
                      <a:pt x="112" y="107"/>
                      <a:pt x="112" y="108"/>
                      <a:pt x="112" y="109"/>
                    </a:cubicBezTo>
                    <a:cubicBezTo>
                      <a:pt x="112" y="109"/>
                      <a:pt x="112" y="109"/>
                      <a:pt x="112" y="109"/>
                    </a:cubicBezTo>
                    <a:cubicBezTo>
                      <a:pt x="112" y="109"/>
                      <a:pt x="112" y="109"/>
                      <a:pt x="112" y="109"/>
                    </a:cubicBezTo>
                    <a:cubicBezTo>
                      <a:pt x="112" y="111"/>
                      <a:pt x="112" y="113"/>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5"/>
                    </a:cubicBezTo>
                    <a:cubicBezTo>
                      <a:pt x="112" y="115"/>
                      <a:pt x="112" y="115"/>
                      <a:pt x="112" y="116"/>
                    </a:cubicBezTo>
                    <a:cubicBezTo>
                      <a:pt x="112" y="116"/>
                      <a:pt x="112" y="116"/>
                      <a:pt x="112" y="116"/>
                    </a:cubicBezTo>
                    <a:cubicBezTo>
                      <a:pt x="112" y="116"/>
                      <a:pt x="112" y="116"/>
                      <a:pt x="112" y="116"/>
                    </a:cubicBezTo>
                    <a:cubicBezTo>
                      <a:pt x="112" y="116"/>
                      <a:pt x="112" y="116"/>
                      <a:pt x="112" y="116"/>
                    </a:cubicBezTo>
                    <a:cubicBezTo>
                      <a:pt x="112" y="116"/>
                      <a:pt x="112" y="116"/>
                      <a:pt x="112" y="116"/>
                    </a:cubicBezTo>
                    <a:cubicBezTo>
                      <a:pt x="112" y="116"/>
                      <a:pt x="112" y="116"/>
                      <a:pt x="112" y="117"/>
                    </a:cubicBezTo>
                    <a:cubicBezTo>
                      <a:pt x="112" y="117"/>
                      <a:pt x="112" y="117"/>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8"/>
                      <a:pt x="112" y="118"/>
                      <a:pt x="112" y="118"/>
                    </a:cubicBezTo>
                    <a:cubicBezTo>
                      <a:pt x="112" y="119"/>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0"/>
                    </a:cubicBezTo>
                    <a:cubicBezTo>
                      <a:pt x="112" y="120"/>
                      <a:pt x="112" y="120"/>
                      <a:pt x="112" y="121"/>
                    </a:cubicBezTo>
                    <a:cubicBezTo>
                      <a:pt x="112" y="121"/>
                      <a:pt x="112" y="122"/>
                      <a:pt x="112" y="123"/>
                    </a:cubicBezTo>
                    <a:cubicBezTo>
                      <a:pt x="112" y="123"/>
                      <a:pt x="112" y="123"/>
                      <a:pt x="112" y="123"/>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4"/>
                      <a:pt x="112" y="124"/>
                      <a:pt x="112" y="124"/>
                    </a:cubicBezTo>
                    <a:cubicBezTo>
                      <a:pt x="112" y="125"/>
                      <a:pt x="112" y="126"/>
                      <a:pt x="112" y="127"/>
                    </a:cubicBezTo>
                    <a:cubicBezTo>
                      <a:pt x="112" y="127"/>
                      <a:pt x="112" y="127"/>
                      <a:pt x="112" y="127"/>
                    </a:cubicBezTo>
                    <a:cubicBezTo>
                      <a:pt x="112" y="127"/>
                      <a:pt x="112" y="127"/>
                      <a:pt x="112" y="127"/>
                    </a:cubicBezTo>
                    <a:cubicBezTo>
                      <a:pt x="112" y="127"/>
                      <a:pt x="112" y="127"/>
                      <a:pt x="112" y="127"/>
                    </a:cubicBezTo>
                    <a:cubicBezTo>
                      <a:pt x="112" y="127"/>
                      <a:pt x="112" y="127"/>
                      <a:pt x="112" y="127"/>
                    </a:cubicBezTo>
                    <a:cubicBezTo>
                      <a:pt x="112" y="127"/>
                      <a:pt x="112" y="127"/>
                      <a:pt x="112" y="128"/>
                    </a:cubicBezTo>
                    <a:cubicBezTo>
                      <a:pt x="112" y="128"/>
                      <a:pt x="112" y="128"/>
                      <a:pt x="112" y="128"/>
                    </a:cubicBezTo>
                    <a:cubicBezTo>
                      <a:pt x="112" y="128"/>
                      <a:pt x="112" y="129"/>
                      <a:pt x="112" y="130"/>
                    </a:cubicBezTo>
                    <a:cubicBezTo>
                      <a:pt x="112" y="130"/>
                      <a:pt x="112" y="130"/>
                      <a:pt x="112" y="130"/>
                    </a:cubicBezTo>
                    <a:cubicBezTo>
                      <a:pt x="112" y="130"/>
                      <a:pt x="112" y="130"/>
                      <a:pt x="112" y="130"/>
                    </a:cubicBezTo>
                    <a:cubicBezTo>
                      <a:pt x="112" y="130"/>
                      <a:pt x="112" y="130"/>
                      <a:pt x="112" y="130"/>
                    </a:cubicBezTo>
                    <a:cubicBezTo>
                      <a:pt x="112" y="131"/>
                      <a:pt x="112" y="131"/>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2"/>
                      <a:pt x="112" y="132"/>
                    </a:cubicBezTo>
                    <a:cubicBezTo>
                      <a:pt x="112" y="132"/>
                      <a:pt x="112" y="133"/>
                      <a:pt x="112" y="133"/>
                    </a:cubicBezTo>
                    <a:cubicBezTo>
                      <a:pt x="112" y="133"/>
                      <a:pt x="112" y="133"/>
                      <a:pt x="112" y="133"/>
                    </a:cubicBezTo>
                    <a:cubicBezTo>
                      <a:pt x="112" y="133"/>
                      <a:pt x="112" y="133"/>
                      <a:pt x="112" y="133"/>
                    </a:cubicBezTo>
                    <a:cubicBezTo>
                      <a:pt x="112" y="133"/>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4"/>
                    </a:cubicBezTo>
                    <a:cubicBezTo>
                      <a:pt x="112" y="134"/>
                      <a:pt x="112" y="134"/>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2" y="135"/>
                      <a:pt x="112" y="135"/>
                    </a:cubicBezTo>
                    <a:cubicBezTo>
                      <a:pt x="112" y="135"/>
                      <a:pt x="113" y="135"/>
                      <a:pt x="113" y="135"/>
                    </a:cubicBezTo>
                    <a:cubicBezTo>
                      <a:pt x="113" y="135"/>
                      <a:pt x="113" y="135"/>
                      <a:pt x="113" y="135"/>
                    </a:cubicBezTo>
                    <a:cubicBezTo>
                      <a:pt x="113" y="136"/>
                      <a:pt x="113" y="136"/>
                      <a:pt x="113" y="136"/>
                    </a:cubicBezTo>
                    <a:cubicBezTo>
                      <a:pt x="113" y="136"/>
                      <a:pt x="113" y="136"/>
                      <a:pt x="113" y="136"/>
                    </a:cubicBezTo>
                    <a:cubicBezTo>
                      <a:pt x="113" y="136"/>
                      <a:pt x="113" y="136"/>
                      <a:pt x="113" y="136"/>
                    </a:cubicBezTo>
                    <a:cubicBezTo>
                      <a:pt x="113" y="136"/>
                      <a:pt x="112" y="136"/>
                      <a:pt x="112" y="136"/>
                    </a:cubicBezTo>
                    <a:cubicBezTo>
                      <a:pt x="112" y="136"/>
                      <a:pt x="112" y="136"/>
                      <a:pt x="112" y="136"/>
                    </a:cubicBezTo>
                    <a:cubicBezTo>
                      <a:pt x="112" y="136"/>
                      <a:pt x="112" y="136"/>
                      <a:pt x="112" y="136"/>
                    </a:cubicBezTo>
                    <a:cubicBezTo>
                      <a:pt x="112" y="136"/>
                      <a:pt x="112" y="136"/>
                      <a:pt x="112" y="136"/>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3" y="137"/>
                      <a:pt x="113" y="137"/>
                    </a:cubicBezTo>
                    <a:cubicBezTo>
                      <a:pt x="113" y="137"/>
                      <a:pt x="113" y="137"/>
                      <a:pt x="113" y="137"/>
                    </a:cubicBezTo>
                    <a:cubicBezTo>
                      <a:pt x="113" y="137"/>
                      <a:pt x="113" y="137"/>
                      <a:pt x="113" y="137"/>
                    </a:cubicBezTo>
                    <a:cubicBezTo>
                      <a:pt x="113" y="139"/>
                      <a:pt x="113" y="140"/>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2"/>
                      <a:pt x="113" y="142"/>
                      <a:pt x="113" y="142"/>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3" y="143"/>
                    </a:cubicBezTo>
                    <a:cubicBezTo>
                      <a:pt x="113" y="143"/>
                      <a:pt x="113"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3"/>
                      <a:pt x="114" y="143"/>
                      <a:pt x="114" y="143"/>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4" y="144"/>
                      <a:pt x="114" y="144"/>
                      <a:pt x="114" y="144"/>
                    </a:cubicBezTo>
                    <a:cubicBezTo>
                      <a:pt x="115" y="144"/>
                      <a:pt x="115" y="144"/>
                      <a:pt x="115" y="144"/>
                    </a:cubicBezTo>
                    <a:cubicBezTo>
                      <a:pt x="115" y="144"/>
                      <a:pt x="115" y="144"/>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5" y="145"/>
                      <a:pt x="115" y="145"/>
                      <a:pt x="115"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5"/>
                    </a:cubicBezTo>
                    <a:cubicBezTo>
                      <a:pt x="116" y="145"/>
                      <a:pt x="116" y="145"/>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6" y="146"/>
                    </a:cubicBezTo>
                    <a:cubicBezTo>
                      <a:pt x="116" y="146"/>
                      <a:pt x="116"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6"/>
                      <a:pt x="117" y="146"/>
                      <a:pt x="117" y="146"/>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7" y="147"/>
                      <a:pt x="117" y="147"/>
                      <a:pt x="117"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7"/>
                    </a:cubicBezTo>
                    <a:cubicBezTo>
                      <a:pt x="118" y="147"/>
                      <a:pt x="118" y="147"/>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8" y="148"/>
                    </a:cubicBezTo>
                    <a:cubicBezTo>
                      <a:pt x="118" y="148"/>
                      <a:pt x="118"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19" y="148"/>
                    </a:cubicBezTo>
                    <a:cubicBezTo>
                      <a:pt x="119" y="148"/>
                      <a:pt x="119" y="148"/>
                      <a:pt x="120" y="148"/>
                    </a:cubicBezTo>
                    <a:cubicBezTo>
                      <a:pt x="120" y="148"/>
                      <a:pt x="120" y="148"/>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0" y="149"/>
                    </a:cubicBezTo>
                    <a:cubicBezTo>
                      <a:pt x="120" y="149"/>
                      <a:pt x="120"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49"/>
                    </a:cubicBezTo>
                    <a:cubicBezTo>
                      <a:pt x="121" y="149"/>
                      <a:pt x="121" y="149"/>
                      <a:pt x="121" y="150"/>
                    </a:cubicBezTo>
                    <a:cubicBezTo>
                      <a:pt x="121" y="150"/>
                      <a:pt x="121" y="150"/>
                      <a:pt x="121" y="150"/>
                    </a:cubicBezTo>
                    <a:cubicBezTo>
                      <a:pt x="121" y="150"/>
                      <a:pt x="121" y="150"/>
                      <a:pt x="121" y="150"/>
                    </a:cubicBezTo>
                    <a:cubicBezTo>
                      <a:pt x="121" y="150"/>
                      <a:pt x="121" y="150"/>
                      <a:pt x="121" y="150"/>
                    </a:cubicBezTo>
                    <a:cubicBezTo>
                      <a:pt x="121" y="150"/>
                      <a:pt x="121" y="150"/>
                      <a:pt x="121" y="150"/>
                    </a:cubicBezTo>
                    <a:cubicBezTo>
                      <a:pt x="121" y="150"/>
                      <a:pt x="121"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2" y="150"/>
                    </a:cubicBezTo>
                    <a:cubicBezTo>
                      <a:pt x="122" y="150"/>
                      <a:pt x="122" y="150"/>
                      <a:pt x="123" y="150"/>
                    </a:cubicBezTo>
                    <a:cubicBezTo>
                      <a:pt x="123" y="150"/>
                      <a:pt x="123" y="150"/>
                      <a:pt x="123" y="150"/>
                    </a:cubicBezTo>
                    <a:cubicBezTo>
                      <a:pt x="123" y="150"/>
                      <a:pt x="123" y="150"/>
                      <a:pt x="123" y="150"/>
                    </a:cubicBezTo>
                    <a:cubicBezTo>
                      <a:pt x="123" y="150"/>
                      <a:pt x="123" y="150"/>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3" y="151"/>
                      <a:pt x="123" y="151"/>
                      <a:pt x="123"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1"/>
                    </a:cubicBezTo>
                    <a:cubicBezTo>
                      <a:pt x="124" y="151"/>
                      <a:pt x="124" y="151"/>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4" y="152"/>
                    </a:cubicBezTo>
                    <a:cubicBezTo>
                      <a:pt x="124" y="152"/>
                      <a:pt x="124"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5" y="152"/>
                    </a:cubicBezTo>
                    <a:cubicBezTo>
                      <a:pt x="125" y="152"/>
                      <a:pt x="125" y="152"/>
                      <a:pt x="126" y="152"/>
                    </a:cubicBezTo>
                    <a:cubicBezTo>
                      <a:pt x="126" y="152"/>
                      <a:pt x="126" y="152"/>
                      <a:pt x="126" y="152"/>
                    </a:cubicBezTo>
                    <a:cubicBezTo>
                      <a:pt x="126" y="152"/>
                      <a:pt x="126" y="152"/>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6" y="153"/>
                    </a:cubicBezTo>
                    <a:cubicBezTo>
                      <a:pt x="126" y="153"/>
                      <a:pt x="126"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3"/>
                      <a:pt x="127" y="153"/>
                      <a:pt x="127" y="153"/>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7" y="154"/>
                    </a:cubicBezTo>
                    <a:cubicBezTo>
                      <a:pt x="127" y="154"/>
                      <a:pt x="127"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8" y="154"/>
                      <a:pt x="128" y="154"/>
                      <a:pt x="128" y="154"/>
                    </a:cubicBezTo>
                    <a:cubicBezTo>
                      <a:pt x="129" y="154"/>
                      <a:pt x="129" y="154"/>
                      <a:pt x="129" y="154"/>
                    </a:cubicBezTo>
                    <a:cubicBezTo>
                      <a:pt x="129" y="154"/>
                      <a:pt x="129" y="154"/>
                      <a:pt x="129" y="154"/>
                    </a:cubicBezTo>
                    <a:cubicBezTo>
                      <a:pt x="129" y="154"/>
                      <a:pt x="129" y="154"/>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29" y="155"/>
                      <a:pt x="129" y="155"/>
                      <a:pt x="129"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0" y="155"/>
                    </a:cubicBezTo>
                    <a:cubicBezTo>
                      <a:pt x="130" y="155"/>
                      <a:pt x="130" y="155"/>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1" y="156"/>
                      <a:pt x="131" y="156"/>
                      <a:pt x="131"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6"/>
                      <a:pt x="132" y="156"/>
                      <a:pt x="132" y="156"/>
                    </a:cubicBezTo>
                    <a:cubicBezTo>
                      <a:pt x="132" y="157"/>
                      <a:pt x="132" y="157"/>
                      <a:pt x="132" y="157"/>
                    </a:cubicBezTo>
                    <a:cubicBezTo>
                      <a:pt x="132" y="157"/>
                      <a:pt x="132"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3" y="157"/>
                    </a:cubicBezTo>
                    <a:cubicBezTo>
                      <a:pt x="133" y="157"/>
                      <a:pt x="133"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7"/>
                    </a:cubicBezTo>
                    <a:cubicBezTo>
                      <a:pt x="134" y="157"/>
                      <a:pt x="134" y="157"/>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4" y="158"/>
                    </a:cubicBezTo>
                    <a:cubicBezTo>
                      <a:pt x="134" y="158"/>
                      <a:pt x="134"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5" y="158"/>
                    </a:cubicBezTo>
                    <a:cubicBezTo>
                      <a:pt x="135" y="158"/>
                      <a:pt x="135" y="158"/>
                      <a:pt x="136" y="158"/>
                    </a:cubicBezTo>
                    <a:cubicBezTo>
                      <a:pt x="136" y="158"/>
                      <a:pt x="136" y="158"/>
                      <a:pt x="136" y="158"/>
                    </a:cubicBezTo>
                    <a:cubicBezTo>
                      <a:pt x="136" y="158"/>
                      <a:pt x="136" y="158"/>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6" y="159"/>
                      <a:pt x="136" y="159"/>
                      <a:pt x="136"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59"/>
                    </a:cubicBezTo>
                    <a:cubicBezTo>
                      <a:pt x="137" y="159"/>
                      <a:pt x="137" y="159"/>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7" y="160"/>
                    </a:cubicBezTo>
                    <a:cubicBezTo>
                      <a:pt x="137" y="160"/>
                      <a:pt x="137"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8" y="160"/>
                    </a:cubicBezTo>
                    <a:cubicBezTo>
                      <a:pt x="138" y="160"/>
                      <a:pt x="138"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0"/>
                      <a:pt x="139" y="160"/>
                      <a:pt x="139" y="160"/>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39" y="161"/>
                      <a:pt x="139" y="161"/>
                      <a:pt x="139"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0" y="161"/>
                    </a:cubicBezTo>
                    <a:cubicBezTo>
                      <a:pt x="140" y="161"/>
                      <a:pt x="140"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1"/>
                    </a:cubicBezTo>
                    <a:cubicBezTo>
                      <a:pt x="141" y="161"/>
                      <a:pt x="141" y="161"/>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1" y="162"/>
                    </a:cubicBezTo>
                    <a:cubicBezTo>
                      <a:pt x="141" y="162"/>
                      <a:pt x="141"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2"/>
                    </a:cubicBezTo>
                    <a:cubicBezTo>
                      <a:pt x="142" y="162"/>
                      <a:pt x="142" y="162"/>
                      <a:pt x="142" y="163"/>
                    </a:cubicBezTo>
                    <a:cubicBezTo>
                      <a:pt x="142" y="163"/>
                      <a:pt x="142" y="163"/>
                      <a:pt x="142" y="163"/>
                    </a:cubicBezTo>
                    <a:cubicBezTo>
                      <a:pt x="143" y="163"/>
                      <a:pt x="143" y="163"/>
                      <a:pt x="143" y="163"/>
                    </a:cubicBezTo>
                    <a:cubicBezTo>
                      <a:pt x="143" y="163"/>
                      <a:pt x="143" y="163"/>
                      <a:pt x="143" y="163"/>
                    </a:cubicBezTo>
                    <a:cubicBezTo>
                      <a:pt x="143" y="163"/>
                      <a:pt x="143" y="163"/>
                      <a:pt x="143" y="163"/>
                    </a:cubicBezTo>
                    <a:cubicBezTo>
                      <a:pt x="143" y="163"/>
                      <a:pt x="143" y="163"/>
                      <a:pt x="143" y="163"/>
                    </a:cubicBezTo>
                    <a:cubicBezTo>
                      <a:pt x="143" y="163"/>
                      <a:pt x="144" y="163"/>
                      <a:pt x="144" y="163"/>
                    </a:cubicBezTo>
                    <a:cubicBezTo>
                      <a:pt x="144" y="163"/>
                      <a:pt x="144" y="163"/>
                      <a:pt x="144" y="163"/>
                    </a:cubicBezTo>
                    <a:cubicBezTo>
                      <a:pt x="144" y="163"/>
                      <a:pt x="144" y="163"/>
                      <a:pt x="144" y="163"/>
                    </a:cubicBezTo>
                    <a:cubicBezTo>
                      <a:pt x="144" y="163"/>
                      <a:pt x="144" y="163"/>
                      <a:pt x="144" y="163"/>
                    </a:cubicBezTo>
                    <a:cubicBezTo>
                      <a:pt x="144"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5" y="163"/>
                      <a:pt x="145" y="163"/>
                      <a:pt x="145"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3"/>
                    </a:cubicBezTo>
                    <a:cubicBezTo>
                      <a:pt x="146" y="163"/>
                      <a:pt x="146" y="163"/>
                      <a:pt x="146" y="164"/>
                    </a:cubicBezTo>
                    <a:cubicBezTo>
                      <a:pt x="146" y="164"/>
                      <a:pt x="146" y="164"/>
                      <a:pt x="146" y="164"/>
                    </a:cubicBezTo>
                    <a:cubicBezTo>
                      <a:pt x="146" y="164"/>
                      <a:pt x="146" y="164"/>
                      <a:pt x="146" y="164"/>
                    </a:cubicBezTo>
                    <a:cubicBezTo>
                      <a:pt x="146" y="164"/>
                      <a:pt x="146" y="164"/>
                      <a:pt x="146" y="164"/>
                    </a:cubicBezTo>
                    <a:cubicBezTo>
                      <a:pt x="146" y="164"/>
                      <a:pt x="146" y="164"/>
                      <a:pt x="146" y="164"/>
                    </a:cubicBezTo>
                    <a:cubicBezTo>
                      <a:pt x="146" y="164"/>
                      <a:pt x="146"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7" y="164"/>
                      <a:pt x="147" y="164"/>
                      <a:pt x="147"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4"/>
                    </a:cubicBezTo>
                    <a:cubicBezTo>
                      <a:pt x="148" y="164"/>
                      <a:pt x="148" y="164"/>
                      <a:pt x="148" y="165"/>
                    </a:cubicBezTo>
                    <a:cubicBezTo>
                      <a:pt x="148" y="165"/>
                      <a:pt x="148" y="165"/>
                      <a:pt x="148" y="165"/>
                    </a:cubicBezTo>
                    <a:cubicBezTo>
                      <a:pt x="148" y="165"/>
                      <a:pt x="148" y="165"/>
                      <a:pt x="148" y="165"/>
                    </a:cubicBezTo>
                    <a:cubicBezTo>
                      <a:pt x="148" y="165"/>
                      <a:pt x="148" y="165"/>
                      <a:pt x="148"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49" y="165"/>
                    </a:cubicBezTo>
                    <a:cubicBezTo>
                      <a:pt x="149" y="165"/>
                      <a:pt x="149" y="165"/>
                      <a:pt x="150" y="165"/>
                    </a:cubicBezTo>
                    <a:cubicBezTo>
                      <a:pt x="150" y="165"/>
                      <a:pt x="150" y="165"/>
                      <a:pt x="150" y="165"/>
                    </a:cubicBezTo>
                    <a:cubicBezTo>
                      <a:pt x="150" y="165"/>
                      <a:pt x="150"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1" y="165"/>
                    </a:cubicBezTo>
                    <a:cubicBezTo>
                      <a:pt x="151" y="165"/>
                      <a:pt x="151" y="165"/>
                      <a:pt x="152" y="165"/>
                    </a:cubicBezTo>
                    <a:cubicBezTo>
                      <a:pt x="152" y="165"/>
                      <a:pt x="152" y="165"/>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2" y="166"/>
                      <a:pt x="152" y="166"/>
                      <a:pt x="152"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3" y="166"/>
                      <a:pt x="153" y="166"/>
                      <a:pt x="153" y="166"/>
                    </a:cubicBezTo>
                    <a:cubicBezTo>
                      <a:pt x="154" y="166"/>
                      <a:pt x="154"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6"/>
                    </a:cubicBezTo>
                    <a:cubicBezTo>
                      <a:pt x="155" y="166"/>
                      <a:pt x="155" y="166"/>
                      <a:pt x="155" y="167"/>
                    </a:cubicBezTo>
                    <a:cubicBezTo>
                      <a:pt x="155" y="167"/>
                      <a:pt x="155" y="167"/>
                      <a:pt x="155" y="167"/>
                    </a:cubicBezTo>
                    <a:cubicBezTo>
                      <a:pt x="155" y="167"/>
                      <a:pt x="155" y="167"/>
                      <a:pt x="155" y="167"/>
                    </a:cubicBezTo>
                    <a:cubicBezTo>
                      <a:pt x="155" y="167"/>
                      <a:pt x="155" y="167"/>
                      <a:pt x="155" y="167"/>
                    </a:cubicBezTo>
                    <a:cubicBezTo>
                      <a:pt x="155" y="167"/>
                      <a:pt x="155" y="167"/>
                      <a:pt x="155" y="167"/>
                    </a:cubicBezTo>
                    <a:cubicBezTo>
                      <a:pt x="155" y="167"/>
                      <a:pt x="155"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ubicBezTo>
                      <a:pt x="156" y="167"/>
                      <a:pt x="156" y="167"/>
                      <a:pt x="156" y="167"/>
                    </a:cubicBezTo>
                    <a:close/>
                    <a:moveTo>
                      <a:pt x="156" y="26"/>
                    </a:move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6" y="46"/>
                      <a:pt x="156" y="46"/>
                      <a:pt x="156"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6"/>
                      <a:pt x="155" y="46"/>
                      <a:pt x="155" y="46"/>
                    </a:cubicBezTo>
                    <a:cubicBezTo>
                      <a:pt x="155" y="45"/>
                      <a:pt x="155" y="45"/>
                      <a:pt x="155"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4" y="45"/>
                      <a:pt x="154" y="45"/>
                      <a:pt x="154"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3" y="45"/>
                      <a:pt x="153" y="45"/>
                    </a:cubicBezTo>
                    <a:cubicBezTo>
                      <a:pt x="153"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5"/>
                      <a:pt x="152" y="45"/>
                      <a:pt x="152" y="45"/>
                    </a:cubicBezTo>
                    <a:cubicBezTo>
                      <a:pt x="152" y="44"/>
                      <a:pt x="152" y="44"/>
                      <a:pt x="152" y="44"/>
                    </a:cubicBezTo>
                    <a:cubicBezTo>
                      <a:pt x="152" y="44"/>
                      <a:pt x="152" y="44"/>
                      <a:pt x="152" y="44"/>
                    </a:cubicBezTo>
                    <a:cubicBezTo>
                      <a:pt x="152" y="44"/>
                      <a:pt x="152" y="44"/>
                      <a:pt x="152" y="44"/>
                    </a:cubicBezTo>
                    <a:cubicBezTo>
                      <a:pt x="152" y="44"/>
                      <a:pt x="152"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1" y="44"/>
                      <a:pt x="151" y="44"/>
                      <a:pt x="151"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50" y="44"/>
                      <a:pt x="150" y="44"/>
                      <a:pt x="150" y="44"/>
                    </a:cubicBezTo>
                    <a:cubicBezTo>
                      <a:pt x="149" y="44"/>
                      <a:pt x="149" y="44"/>
                      <a:pt x="149" y="44"/>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9" y="43"/>
                      <a:pt x="149" y="43"/>
                      <a:pt x="149"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3"/>
                      <a:pt x="148" y="43"/>
                      <a:pt x="148" y="43"/>
                    </a:cubicBezTo>
                    <a:cubicBezTo>
                      <a:pt x="148" y="42"/>
                      <a:pt x="148" y="42"/>
                      <a:pt x="148"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7" y="42"/>
                    </a:cubicBezTo>
                    <a:cubicBezTo>
                      <a:pt x="147" y="42"/>
                      <a:pt x="147"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2"/>
                      <a:pt x="146" y="42"/>
                      <a:pt x="146" y="42"/>
                    </a:cubicBezTo>
                    <a:cubicBezTo>
                      <a:pt x="146" y="41"/>
                      <a:pt x="146" y="41"/>
                      <a:pt x="146"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5" y="41"/>
                      <a:pt x="145" y="41"/>
                    </a:cubicBezTo>
                    <a:cubicBezTo>
                      <a:pt x="145"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4" y="41"/>
                      <a:pt x="144" y="41"/>
                      <a:pt x="144"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1"/>
                      <a:pt x="143" y="41"/>
                      <a:pt x="143" y="41"/>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3" y="40"/>
                      <a:pt x="143" y="40"/>
                      <a:pt x="143"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2" y="40"/>
                      <a:pt x="142" y="40"/>
                      <a:pt x="142"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1" y="40"/>
                      <a:pt x="141" y="40"/>
                      <a:pt x="141"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40"/>
                      <a:pt x="140" y="40"/>
                      <a:pt x="140" y="40"/>
                    </a:cubicBezTo>
                    <a:cubicBezTo>
                      <a:pt x="140" y="39"/>
                      <a:pt x="140" y="39"/>
                      <a:pt x="140" y="39"/>
                    </a:cubicBezTo>
                    <a:cubicBezTo>
                      <a:pt x="140" y="39"/>
                      <a:pt x="140" y="39"/>
                      <a:pt x="140" y="39"/>
                    </a:cubicBezTo>
                    <a:cubicBezTo>
                      <a:pt x="140" y="39"/>
                      <a:pt x="140"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9" y="39"/>
                      <a:pt x="139" y="39"/>
                      <a:pt x="139"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8" y="39"/>
                    </a:cubicBezTo>
                    <a:cubicBezTo>
                      <a:pt x="138" y="39"/>
                      <a:pt x="138" y="39"/>
                      <a:pt x="137" y="39"/>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7" y="38"/>
                    </a:cubicBezTo>
                    <a:cubicBezTo>
                      <a:pt x="137" y="38"/>
                      <a:pt x="137"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8"/>
                      <a:pt x="136" y="38"/>
                      <a:pt x="136" y="38"/>
                    </a:cubicBezTo>
                    <a:cubicBezTo>
                      <a:pt x="136" y="37"/>
                      <a:pt x="136" y="37"/>
                      <a:pt x="136" y="37"/>
                    </a:cubicBezTo>
                    <a:cubicBezTo>
                      <a:pt x="136" y="37"/>
                      <a:pt x="136" y="37"/>
                      <a:pt x="136" y="37"/>
                    </a:cubicBezTo>
                    <a:cubicBezTo>
                      <a:pt x="136" y="37"/>
                      <a:pt x="136"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5" y="37"/>
                    </a:cubicBezTo>
                    <a:cubicBezTo>
                      <a:pt x="135" y="37"/>
                      <a:pt x="135"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4" y="37"/>
                      <a:pt x="134" y="37"/>
                      <a:pt x="134" y="37"/>
                    </a:cubicBezTo>
                    <a:cubicBezTo>
                      <a:pt x="133" y="37"/>
                      <a:pt x="133" y="37"/>
                      <a:pt x="133" y="37"/>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3" y="36"/>
                      <a:pt x="133" y="36"/>
                      <a:pt x="133"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6"/>
                      <a:pt x="132" y="36"/>
                      <a:pt x="132" y="36"/>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2" y="35"/>
                      <a:pt x="132" y="35"/>
                      <a:pt x="132"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5"/>
                      <a:pt x="131" y="35"/>
                      <a:pt x="131" y="35"/>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1" y="34"/>
                      <a:pt x="131" y="34"/>
                      <a:pt x="131"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30" y="34"/>
                    </a:cubicBezTo>
                    <a:cubicBezTo>
                      <a:pt x="130" y="34"/>
                      <a:pt x="130"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4"/>
                      <a:pt x="129" y="34"/>
                      <a:pt x="129" y="34"/>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9" y="33"/>
                      <a:pt x="129" y="33"/>
                      <a:pt x="129"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3"/>
                      <a:pt x="128" y="33"/>
                      <a:pt x="128" y="33"/>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8" y="32"/>
                    </a:cubicBezTo>
                    <a:cubicBezTo>
                      <a:pt x="128" y="32"/>
                      <a:pt x="128" y="32"/>
                      <a:pt x="128"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2"/>
                      <a:pt x="127" y="32"/>
                      <a:pt x="127" y="32"/>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7" y="31"/>
                      <a:pt x="127" y="31"/>
                      <a:pt x="127"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1"/>
                      <a:pt x="126" y="31"/>
                      <a:pt x="126" y="31"/>
                    </a:cubicBezTo>
                    <a:cubicBezTo>
                      <a:pt x="126" y="30"/>
                      <a:pt x="126" y="30"/>
                      <a:pt x="126" y="30"/>
                    </a:cubicBezTo>
                    <a:cubicBezTo>
                      <a:pt x="126" y="30"/>
                      <a:pt x="126" y="30"/>
                      <a:pt x="126"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5" y="30"/>
                      <a:pt x="125" y="30"/>
                      <a:pt x="125"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30"/>
                      <a:pt x="124" y="30"/>
                      <a:pt x="124" y="30"/>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4" y="29"/>
                      <a:pt x="124" y="29"/>
                      <a:pt x="124"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9"/>
                      <a:pt x="123" y="29"/>
                      <a:pt x="123" y="29"/>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3" y="28"/>
                      <a:pt x="123" y="28"/>
                      <a:pt x="123"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8"/>
                      <a:pt x="122" y="28"/>
                      <a:pt x="122" y="28"/>
                    </a:cubicBezTo>
                    <a:cubicBezTo>
                      <a:pt x="122" y="27"/>
                      <a:pt x="122" y="27"/>
                      <a:pt x="122"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7"/>
                      <a:pt x="121" y="27"/>
                      <a:pt x="121" y="27"/>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1" y="26"/>
                      <a:pt x="121" y="26"/>
                      <a:pt x="121"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6"/>
                      <a:pt x="120" y="26"/>
                      <a:pt x="120" y="26"/>
                    </a:cubicBezTo>
                    <a:cubicBezTo>
                      <a:pt x="120" y="25"/>
                      <a:pt x="120" y="25"/>
                      <a:pt x="120" y="25"/>
                    </a:cubicBezTo>
                    <a:cubicBezTo>
                      <a:pt x="120" y="25"/>
                      <a:pt x="120" y="25"/>
                      <a:pt x="120" y="25"/>
                    </a:cubicBezTo>
                    <a:cubicBezTo>
                      <a:pt x="120" y="25"/>
                      <a:pt x="120" y="25"/>
                      <a:pt x="120" y="25"/>
                    </a:cubicBezTo>
                    <a:cubicBezTo>
                      <a:pt x="120" y="25"/>
                      <a:pt x="120" y="25"/>
                      <a:pt x="120"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9" y="25"/>
                      <a:pt x="119" y="25"/>
                      <a:pt x="119" y="25"/>
                    </a:cubicBezTo>
                    <a:cubicBezTo>
                      <a:pt x="118" y="25"/>
                      <a:pt x="118" y="25"/>
                      <a:pt x="118" y="25"/>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8" y="24"/>
                      <a:pt x="118" y="24"/>
                      <a:pt x="118" y="24"/>
                    </a:cubicBezTo>
                    <a:cubicBezTo>
                      <a:pt x="117" y="24"/>
                      <a:pt x="117" y="24"/>
                      <a:pt x="117" y="24"/>
                    </a:cubicBezTo>
                    <a:cubicBezTo>
                      <a:pt x="117" y="24"/>
                      <a:pt x="117" y="24"/>
                      <a:pt x="117" y="24"/>
                    </a:cubicBezTo>
                    <a:cubicBezTo>
                      <a:pt x="117" y="24"/>
                      <a:pt x="117" y="24"/>
                      <a:pt x="117" y="24"/>
                    </a:cubicBezTo>
                    <a:cubicBezTo>
                      <a:pt x="117" y="24"/>
                      <a:pt x="117" y="24"/>
                      <a:pt x="117" y="24"/>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7" y="23"/>
                      <a:pt x="117" y="23"/>
                      <a:pt x="117"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3"/>
                      <a:pt x="116" y="23"/>
                      <a:pt x="116" y="23"/>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2"/>
                    </a:cubicBezTo>
                    <a:cubicBezTo>
                      <a:pt x="116" y="22"/>
                      <a:pt x="116" y="22"/>
                      <a:pt x="116" y="21"/>
                    </a:cubicBezTo>
                    <a:cubicBezTo>
                      <a:pt x="116" y="21"/>
                      <a:pt x="116" y="21"/>
                      <a:pt x="116" y="21"/>
                    </a:cubicBezTo>
                    <a:cubicBezTo>
                      <a:pt x="116" y="21"/>
                      <a:pt x="116" y="21"/>
                      <a:pt x="116" y="21"/>
                    </a:cubicBezTo>
                    <a:cubicBezTo>
                      <a:pt x="116" y="21"/>
                      <a:pt x="116" y="21"/>
                      <a:pt x="116"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1"/>
                      <a:pt x="115" y="21"/>
                      <a:pt x="115" y="21"/>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5" y="20"/>
                      <a:pt x="115" y="20"/>
                    </a:cubicBezTo>
                    <a:cubicBezTo>
                      <a:pt x="115"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20"/>
                      <a:pt x="114" y="20"/>
                      <a:pt x="114" y="20"/>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4" y="19"/>
                      <a:pt x="114" y="19"/>
                      <a:pt x="114"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9"/>
                      <a:pt x="113" y="19"/>
                      <a:pt x="113" y="19"/>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3" y="18"/>
                      <a:pt x="113" y="18"/>
                      <a:pt x="113"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8"/>
                      <a:pt x="112" y="18"/>
                      <a:pt x="112" y="18"/>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2" y="17"/>
                      <a:pt x="112" y="17"/>
                      <a:pt x="112"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7"/>
                      <a:pt x="111" y="17"/>
                      <a:pt x="111" y="17"/>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1" y="16"/>
                      <a:pt x="111" y="16"/>
                      <a:pt x="111"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6"/>
                      <a:pt x="110" y="16"/>
                      <a:pt x="110" y="16"/>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10" y="15"/>
                      <a:pt x="110" y="15"/>
                      <a:pt x="110"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5"/>
                      <a:pt x="109" y="15"/>
                      <a:pt x="109" y="15"/>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9" y="14"/>
                      <a:pt x="109" y="14"/>
                      <a:pt x="109" y="14"/>
                    </a:cubicBezTo>
                    <a:cubicBezTo>
                      <a:pt x="108" y="14"/>
                      <a:pt x="108" y="14"/>
                      <a:pt x="108" y="14"/>
                    </a:cubicBezTo>
                    <a:cubicBezTo>
                      <a:pt x="108" y="14"/>
                      <a:pt x="108" y="14"/>
                      <a:pt x="108" y="14"/>
                    </a:cubicBezTo>
                    <a:cubicBezTo>
                      <a:pt x="108" y="14"/>
                      <a:pt x="108" y="14"/>
                      <a:pt x="108" y="15"/>
                    </a:cubicBezTo>
                    <a:cubicBezTo>
                      <a:pt x="108" y="15"/>
                      <a:pt x="108" y="15"/>
                      <a:pt x="108" y="15"/>
                    </a:cubicBezTo>
                    <a:cubicBezTo>
                      <a:pt x="108" y="15"/>
                      <a:pt x="108" y="15"/>
                      <a:pt x="109" y="16"/>
                    </a:cubicBezTo>
                    <a:cubicBezTo>
                      <a:pt x="109" y="16"/>
                      <a:pt x="109" y="16"/>
                      <a:pt x="109" y="16"/>
                    </a:cubicBezTo>
                    <a:cubicBezTo>
                      <a:pt x="109" y="16"/>
                      <a:pt x="109" y="16"/>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7"/>
                    </a:cubicBezTo>
                    <a:cubicBezTo>
                      <a:pt x="109" y="17"/>
                      <a:pt x="109" y="17"/>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09" y="18"/>
                    </a:cubicBezTo>
                    <a:cubicBezTo>
                      <a:pt x="109" y="18"/>
                      <a:pt x="109" y="18"/>
                      <a:pt x="110" y="18"/>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19"/>
                    </a:cubicBezTo>
                    <a:cubicBezTo>
                      <a:pt x="110" y="19"/>
                      <a:pt x="110" y="19"/>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0"/>
                    </a:cubicBezTo>
                    <a:cubicBezTo>
                      <a:pt x="110" y="20"/>
                      <a:pt x="110" y="20"/>
                      <a:pt x="110" y="21"/>
                    </a:cubicBezTo>
                    <a:cubicBezTo>
                      <a:pt x="110" y="21"/>
                      <a:pt x="110" y="21"/>
                      <a:pt x="111" y="21"/>
                    </a:cubicBezTo>
                    <a:cubicBezTo>
                      <a:pt x="111" y="21"/>
                      <a:pt x="111" y="21"/>
                      <a:pt x="111" y="21"/>
                    </a:cubicBezTo>
                    <a:cubicBezTo>
                      <a:pt x="111" y="21"/>
                      <a:pt x="111" y="21"/>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2"/>
                    </a:cubicBezTo>
                    <a:cubicBezTo>
                      <a:pt x="111" y="22"/>
                      <a:pt x="111" y="22"/>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1" y="23"/>
                      <a:pt x="111" y="23"/>
                      <a:pt x="111" y="23"/>
                    </a:cubicBezTo>
                    <a:cubicBezTo>
                      <a:pt x="112" y="23"/>
                      <a:pt x="112" y="23"/>
                      <a:pt x="112" y="23"/>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4"/>
                    </a:cubicBezTo>
                    <a:cubicBezTo>
                      <a:pt x="112" y="24"/>
                      <a:pt x="112" y="24"/>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2" y="25"/>
                      <a:pt x="112" y="25"/>
                      <a:pt x="112"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5"/>
                    </a:cubicBezTo>
                    <a:cubicBezTo>
                      <a:pt x="113" y="25"/>
                      <a:pt x="113" y="25"/>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6"/>
                      <a:pt x="113" y="26"/>
                      <a:pt x="113" y="26"/>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3" y="27"/>
                    </a:cubicBezTo>
                    <a:cubicBezTo>
                      <a:pt x="113" y="27"/>
                      <a:pt x="113"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7"/>
                      <a:pt x="114" y="27"/>
                      <a:pt x="114" y="27"/>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8"/>
                    </a:cubicBezTo>
                    <a:cubicBezTo>
                      <a:pt x="114" y="28"/>
                      <a:pt x="114" y="28"/>
                      <a:pt x="114" y="29"/>
                    </a:cubicBezTo>
                    <a:cubicBezTo>
                      <a:pt x="114" y="29"/>
                      <a:pt x="114" y="29"/>
                      <a:pt x="114" y="29"/>
                    </a:cubicBezTo>
                    <a:cubicBezTo>
                      <a:pt x="114" y="29"/>
                      <a:pt x="114" y="29"/>
                      <a:pt x="114" y="29"/>
                    </a:cubicBezTo>
                    <a:cubicBezTo>
                      <a:pt x="114" y="29"/>
                      <a:pt x="114" y="29"/>
                      <a:pt x="114" y="29"/>
                    </a:cubicBezTo>
                    <a:cubicBezTo>
                      <a:pt x="114" y="29"/>
                      <a:pt x="114" y="29"/>
                      <a:pt x="114"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29"/>
                      <a:pt x="115" y="29"/>
                      <a:pt x="115" y="29"/>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5" y="30"/>
                      <a:pt x="115" y="30"/>
                      <a:pt x="115"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0"/>
                      <a:pt x="116" y="30"/>
                      <a:pt x="116" y="30"/>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6" y="31"/>
                    </a:cubicBezTo>
                    <a:cubicBezTo>
                      <a:pt x="116" y="31"/>
                      <a:pt x="116" y="31"/>
                      <a:pt x="117" y="31"/>
                    </a:cubicBezTo>
                    <a:cubicBezTo>
                      <a:pt x="117" y="31"/>
                      <a:pt x="117" y="31"/>
                      <a:pt x="117" y="31"/>
                    </a:cubicBezTo>
                    <a:cubicBezTo>
                      <a:pt x="117" y="31"/>
                      <a:pt x="117" y="31"/>
                      <a:pt x="117" y="31"/>
                    </a:cubicBezTo>
                    <a:cubicBezTo>
                      <a:pt x="117" y="31"/>
                      <a:pt x="117" y="31"/>
                      <a:pt x="117" y="31"/>
                    </a:cubicBezTo>
                    <a:cubicBezTo>
                      <a:pt x="117" y="31"/>
                      <a:pt x="117" y="31"/>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2"/>
                    </a:cubicBezTo>
                    <a:cubicBezTo>
                      <a:pt x="117" y="32"/>
                      <a:pt x="117" y="32"/>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7" y="33"/>
                      <a:pt x="117" y="33"/>
                      <a:pt x="117"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3"/>
                      <a:pt x="118" y="33"/>
                      <a:pt x="118" y="33"/>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8" y="34"/>
                    </a:cubicBezTo>
                    <a:cubicBezTo>
                      <a:pt x="118" y="34"/>
                      <a:pt x="118"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19" y="34"/>
                      <a:pt x="119" y="34"/>
                      <a:pt x="119" y="34"/>
                    </a:cubicBezTo>
                    <a:cubicBezTo>
                      <a:pt x="120" y="34"/>
                      <a:pt x="120" y="34"/>
                      <a:pt x="120" y="34"/>
                    </a:cubicBezTo>
                    <a:cubicBezTo>
                      <a:pt x="120" y="34"/>
                      <a:pt x="120" y="34"/>
                      <a:pt x="120" y="34"/>
                    </a:cubicBezTo>
                    <a:cubicBezTo>
                      <a:pt x="120" y="34"/>
                      <a:pt x="120" y="34"/>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0" y="35"/>
                    </a:cubicBezTo>
                    <a:cubicBezTo>
                      <a:pt x="120" y="35"/>
                      <a:pt x="120" y="35"/>
                      <a:pt x="121" y="35"/>
                    </a:cubicBezTo>
                    <a:cubicBezTo>
                      <a:pt x="121" y="35"/>
                      <a:pt x="121" y="35"/>
                      <a:pt x="121" y="35"/>
                    </a:cubicBezTo>
                    <a:cubicBezTo>
                      <a:pt x="121" y="35"/>
                      <a:pt x="121" y="35"/>
                      <a:pt x="121" y="35"/>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6"/>
                    </a:cubicBezTo>
                    <a:cubicBezTo>
                      <a:pt x="121" y="36"/>
                      <a:pt x="121" y="36"/>
                      <a:pt x="121" y="37"/>
                    </a:cubicBezTo>
                    <a:cubicBezTo>
                      <a:pt x="121" y="37"/>
                      <a:pt x="121" y="37"/>
                      <a:pt x="121" y="37"/>
                    </a:cubicBezTo>
                    <a:cubicBezTo>
                      <a:pt x="121" y="37"/>
                      <a:pt x="121" y="37"/>
                      <a:pt x="121" y="37"/>
                    </a:cubicBezTo>
                    <a:cubicBezTo>
                      <a:pt x="121" y="37"/>
                      <a:pt x="121" y="37"/>
                      <a:pt x="121" y="37"/>
                    </a:cubicBezTo>
                    <a:cubicBezTo>
                      <a:pt x="121" y="37"/>
                      <a:pt x="121"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7"/>
                      <a:pt x="122" y="37"/>
                    </a:cubicBezTo>
                    <a:cubicBezTo>
                      <a:pt x="122" y="37"/>
                      <a:pt x="122" y="38"/>
                      <a:pt x="122" y="38"/>
                    </a:cubicBezTo>
                    <a:cubicBezTo>
                      <a:pt x="122" y="38"/>
                      <a:pt x="122" y="38"/>
                      <a:pt x="122" y="38"/>
                    </a:cubicBezTo>
                    <a:cubicBezTo>
                      <a:pt x="122" y="38"/>
                      <a:pt x="122" y="38"/>
                      <a:pt x="122" y="38"/>
                    </a:cubicBezTo>
                    <a:cubicBezTo>
                      <a:pt x="122" y="38"/>
                      <a:pt x="122"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3" y="38"/>
                      <a:pt x="123" y="38"/>
                      <a:pt x="123"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8"/>
                    </a:cubicBezTo>
                    <a:cubicBezTo>
                      <a:pt x="124" y="38"/>
                      <a:pt x="124" y="38"/>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4" y="39"/>
                    </a:cubicBezTo>
                    <a:cubicBezTo>
                      <a:pt x="124" y="39"/>
                      <a:pt x="124"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39"/>
                    </a:cubicBezTo>
                    <a:cubicBezTo>
                      <a:pt x="125" y="39"/>
                      <a:pt x="125" y="39"/>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5" y="40"/>
                    </a:cubicBezTo>
                    <a:cubicBezTo>
                      <a:pt x="125" y="40"/>
                      <a:pt x="125"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0"/>
                      <a:pt x="126" y="40"/>
                    </a:cubicBezTo>
                    <a:cubicBezTo>
                      <a:pt x="126" y="40"/>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6" y="41"/>
                    </a:cubicBezTo>
                    <a:cubicBezTo>
                      <a:pt x="126" y="41"/>
                      <a:pt x="126" y="41"/>
                      <a:pt x="127" y="41"/>
                    </a:cubicBezTo>
                    <a:cubicBezTo>
                      <a:pt x="127" y="41"/>
                      <a:pt x="127" y="41"/>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7" y="42"/>
                    </a:cubicBezTo>
                    <a:cubicBezTo>
                      <a:pt x="127" y="42"/>
                      <a:pt x="127"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2"/>
                    </a:cubicBezTo>
                    <a:cubicBezTo>
                      <a:pt x="128" y="42"/>
                      <a:pt x="128" y="42"/>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8" y="43"/>
                      <a:pt x="128" y="43"/>
                      <a:pt x="128"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3"/>
                    </a:cubicBezTo>
                    <a:cubicBezTo>
                      <a:pt x="129" y="43"/>
                      <a:pt x="129" y="43"/>
                      <a:pt x="129" y="44"/>
                    </a:cubicBezTo>
                    <a:cubicBezTo>
                      <a:pt x="129" y="44"/>
                      <a:pt x="129" y="44"/>
                      <a:pt x="129" y="44"/>
                    </a:cubicBezTo>
                    <a:cubicBezTo>
                      <a:pt x="129" y="44"/>
                      <a:pt x="129" y="44"/>
                      <a:pt x="129"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0" y="44"/>
                      <a:pt x="130" y="44"/>
                      <a:pt x="130" y="44"/>
                    </a:cubicBezTo>
                    <a:cubicBezTo>
                      <a:pt x="131" y="44"/>
                      <a:pt x="131" y="44"/>
                      <a:pt x="131" y="44"/>
                    </a:cubicBezTo>
                    <a:cubicBezTo>
                      <a:pt x="131" y="44"/>
                      <a:pt x="131" y="44"/>
                      <a:pt x="131" y="44"/>
                    </a:cubicBezTo>
                    <a:cubicBezTo>
                      <a:pt x="131" y="44"/>
                      <a:pt x="131" y="44"/>
                      <a:pt x="131" y="44"/>
                    </a:cubicBezTo>
                    <a:cubicBezTo>
                      <a:pt x="131" y="44"/>
                      <a:pt x="131" y="44"/>
                      <a:pt x="131" y="44"/>
                    </a:cubicBezTo>
                    <a:cubicBezTo>
                      <a:pt x="131" y="44"/>
                      <a:pt x="131" y="44"/>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1" y="45"/>
                      <a:pt x="131" y="45"/>
                      <a:pt x="131"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5"/>
                    </a:cubicBezTo>
                    <a:cubicBezTo>
                      <a:pt x="132" y="45"/>
                      <a:pt x="132" y="45"/>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2" y="46"/>
                    </a:cubicBezTo>
                    <a:cubicBezTo>
                      <a:pt x="132" y="46"/>
                      <a:pt x="132"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6"/>
                    </a:cubicBezTo>
                    <a:cubicBezTo>
                      <a:pt x="133" y="46"/>
                      <a:pt x="133" y="46"/>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3" y="47"/>
                    </a:cubicBezTo>
                    <a:cubicBezTo>
                      <a:pt x="133" y="47"/>
                      <a:pt x="133"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4" y="47"/>
                    </a:cubicBezTo>
                    <a:cubicBezTo>
                      <a:pt x="134" y="47"/>
                      <a:pt x="134"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7"/>
                      <a:pt x="135" y="47"/>
                      <a:pt x="135" y="47"/>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5" y="48"/>
                      <a:pt x="135" y="48"/>
                      <a:pt x="135"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6" y="48"/>
                    </a:cubicBezTo>
                    <a:cubicBezTo>
                      <a:pt x="136" y="48"/>
                      <a:pt x="136" y="48"/>
                      <a:pt x="137" y="48"/>
                    </a:cubicBezTo>
                    <a:cubicBezTo>
                      <a:pt x="137" y="48"/>
                      <a:pt x="137" y="48"/>
                      <a:pt x="137" y="48"/>
                    </a:cubicBezTo>
                    <a:cubicBezTo>
                      <a:pt x="137" y="48"/>
                      <a:pt x="137" y="48"/>
                      <a:pt x="137" y="48"/>
                    </a:cubicBezTo>
                    <a:cubicBezTo>
                      <a:pt x="137" y="48"/>
                      <a:pt x="137" y="48"/>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49"/>
                    </a:cubicBezTo>
                    <a:cubicBezTo>
                      <a:pt x="137" y="49"/>
                      <a:pt x="137" y="49"/>
                      <a:pt x="137" y="50"/>
                    </a:cubicBezTo>
                    <a:cubicBezTo>
                      <a:pt x="137" y="50"/>
                      <a:pt x="137" y="50"/>
                      <a:pt x="137" y="50"/>
                    </a:cubicBezTo>
                    <a:cubicBezTo>
                      <a:pt x="137" y="50"/>
                      <a:pt x="137" y="50"/>
                      <a:pt x="137" y="50"/>
                    </a:cubicBezTo>
                    <a:cubicBezTo>
                      <a:pt x="137" y="50"/>
                      <a:pt x="137"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8" y="50"/>
                    </a:cubicBezTo>
                    <a:cubicBezTo>
                      <a:pt x="138" y="50"/>
                      <a:pt x="138" y="50"/>
                      <a:pt x="139" y="50"/>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39" y="51"/>
                      <a:pt x="139" y="51"/>
                      <a:pt x="139" y="51"/>
                    </a:cubicBezTo>
                    <a:cubicBezTo>
                      <a:pt x="140" y="51"/>
                      <a:pt x="140" y="51"/>
                      <a:pt x="140" y="51"/>
                    </a:cubicBezTo>
                    <a:cubicBezTo>
                      <a:pt x="140" y="51"/>
                      <a:pt x="140" y="51"/>
                      <a:pt x="140" y="51"/>
                    </a:cubicBezTo>
                    <a:cubicBezTo>
                      <a:pt x="140" y="51"/>
                      <a:pt x="140" y="51"/>
                      <a:pt x="140" y="51"/>
                    </a:cubicBezTo>
                    <a:cubicBezTo>
                      <a:pt x="140" y="51"/>
                      <a:pt x="140" y="51"/>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0" y="52"/>
                      <a:pt x="140" y="52"/>
                      <a:pt x="140"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2"/>
                    </a:cubicBezTo>
                    <a:cubicBezTo>
                      <a:pt x="141" y="52"/>
                      <a:pt x="141" y="52"/>
                      <a:pt x="141" y="53"/>
                    </a:cubicBezTo>
                    <a:cubicBezTo>
                      <a:pt x="141" y="53"/>
                      <a:pt x="141" y="53"/>
                      <a:pt x="141" y="53"/>
                    </a:cubicBezTo>
                    <a:cubicBezTo>
                      <a:pt x="141" y="53"/>
                      <a:pt x="141"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2" y="53"/>
                      <a:pt x="142" y="53"/>
                      <a:pt x="142" y="53"/>
                    </a:cubicBezTo>
                    <a:cubicBezTo>
                      <a:pt x="143" y="53"/>
                      <a:pt x="143" y="53"/>
                      <a:pt x="143" y="53"/>
                    </a:cubicBezTo>
                    <a:cubicBezTo>
                      <a:pt x="143" y="53"/>
                      <a:pt x="143" y="53"/>
                      <a:pt x="143" y="53"/>
                    </a:cubicBezTo>
                    <a:cubicBezTo>
                      <a:pt x="143" y="53"/>
                      <a:pt x="143" y="53"/>
                      <a:pt x="143" y="53"/>
                    </a:cubicBezTo>
                    <a:cubicBezTo>
                      <a:pt x="143" y="53"/>
                      <a:pt x="143" y="53"/>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3" y="54"/>
                    </a:cubicBezTo>
                    <a:cubicBezTo>
                      <a:pt x="143" y="54"/>
                      <a:pt x="143"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4"/>
                    </a:cubicBezTo>
                    <a:cubicBezTo>
                      <a:pt x="144" y="54"/>
                      <a:pt x="144" y="54"/>
                      <a:pt x="144" y="55"/>
                    </a:cubicBezTo>
                    <a:cubicBezTo>
                      <a:pt x="144" y="55"/>
                      <a:pt x="144" y="55"/>
                      <a:pt x="144" y="55"/>
                    </a:cubicBezTo>
                    <a:cubicBezTo>
                      <a:pt x="144" y="55"/>
                      <a:pt x="144"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5" y="55"/>
                      <a:pt x="145" y="55"/>
                      <a:pt x="145"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5"/>
                    </a:cubicBezTo>
                    <a:cubicBezTo>
                      <a:pt x="146" y="55"/>
                      <a:pt x="146" y="55"/>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6" y="56"/>
                    </a:cubicBezTo>
                    <a:cubicBezTo>
                      <a:pt x="146" y="56"/>
                      <a:pt x="146"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7" y="56"/>
                    </a:cubicBezTo>
                    <a:cubicBezTo>
                      <a:pt x="147" y="56"/>
                      <a:pt x="147" y="56"/>
                      <a:pt x="148" y="56"/>
                    </a:cubicBezTo>
                    <a:cubicBezTo>
                      <a:pt x="148" y="56"/>
                      <a:pt x="148" y="56"/>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8" y="57"/>
                    </a:cubicBezTo>
                    <a:cubicBezTo>
                      <a:pt x="148" y="57"/>
                      <a:pt x="148"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7"/>
                      <a:pt x="149" y="57"/>
                      <a:pt x="149" y="57"/>
                    </a:cubicBezTo>
                    <a:cubicBezTo>
                      <a:pt x="149" y="58"/>
                      <a:pt x="149" y="58"/>
                      <a:pt x="149" y="58"/>
                    </a:cubicBezTo>
                    <a:cubicBezTo>
                      <a:pt x="149" y="58"/>
                      <a:pt x="149"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0" y="58"/>
                      <a:pt x="150" y="58"/>
                      <a:pt x="150"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8"/>
                    </a:cubicBezTo>
                    <a:cubicBezTo>
                      <a:pt x="151" y="58"/>
                      <a:pt x="151" y="58"/>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1" y="59"/>
                      <a:pt x="151" y="59"/>
                      <a:pt x="151"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2" y="59"/>
                      <a:pt x="152" y="59"/>
                      <a:pt x="152" y="59"/>
                    </a:cubicBezTo>
                    <a:cubicBezTo>
                      <a:pt x="153" y="59"/>
                      <a:pt x="153" y="59"/>
                      <a:pt x="153" y="59"/>
                    </a:cubicBezTo>
                    <a:cubicBezTo>
                      <a:pt x="153" y="59"/>
                      <a:pt x="153" y="59"/>
                      <a:pt x="153" y="59"/>
                    </a:cubicBezTo>
                    <a:cubicBezTo>
                      <a:pt x="153" y="59"/>
                      <a:pt x="153" y="59"/>
                      <a:pt x="153" y="59"/>
                    </a:cubicBezTo>
                    <a:cubicBezTo>
                      <a:pt x="153" y="59"/>
                      <a:pt x="153" y="59"/>
                      <a:pt x="153" y="59"/>
                    </a:cubicBezTo>
                    <a:cubicBezTo>
                      <a:pt x="153" y="59"/>
                      <a:pt x="153"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59"/>
                    </a:cubicBezTo>
                    <a:cubicBezTo>
                      <a:pt x="154" y="59"/>
                      <a:pt x="154" y="59"/>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4" y="60"/>
                    </a:cubicBezTo>
                    <a:cubicBezTo>
                      <a:pt x="154" y="60"/>
                      <a:pt x="154"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5" y="60"/>
                    </a:cubicBezTo>
                    <a:cubicBezTo>
                      <a:pt x="155" y="60"/>
                      <a:pt x="155" y="60"/>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61"/>
                      <a:pt x="156" y="61"/>
                      <a:pt x="156" y="61"/>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6" y="88"/>
                      <a:pt x="156" y="88"/>
                      <a:pt x="156"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5" y="88"/>
                      <a:pt x="155" y="88"/>
                      <a:pt x="155" y="88"/>
                    </a:cubicBezTo>
                    <a:cubicBezTo>
                      <a:pt x="154" y="88"/>
                      <a:pt x="154" y="88"/>
                      <a:pt x="154" y="88"/>
                    </a:cubicBezTo>
                    <a:cubicBezTo>
                      <a:pt x="154" y="88"/>
                      <a:pt x="154" y="88"/>
                      <a:pt x="154" y="88"/>
                    </a:cubicBezTo>
                    <a:cubicBezTo>
                      <a:pt x="154" y="88"/>
                      <a:pt x="154" y="88"/>
                      <a:pt x="154" y="88"/>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4" y="87"/>
                      <a:pt x="154" y="87"/>
                      <a:pt x="154"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7"/>
                      <a:pt x="153" y="87"/>
                      <a:pt x="153" y="87"/>
                    </a:cubicBezTo>
                    <a:cubicBezTo>
                      <a:pt x="153" y="86"/>
                      <a:pt x="153" y="86"/>
                      <a:pt x="153" y="86"/>
                    </a:cubicBezTo>
                    <a:cubicBezTo>
                      <a:pt x="153" y="86"/>
                      <a:pt x="153" y="86"/>
                      <a:pt x="153"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2" y="86"/>
                      <a:pt x="152" y="86"/>
                      <a:pt x="152" y="86"/>
                    </a:cubicBezTo>
                    <a:cubicBezTo>
                      <a:pt x="151" y="86"/>
                      <a:pt x="151" y="86"/>
                      <a:pt x="151" y="86"/>
                    </a:cubicBezTo>
                    <a:cubicBezTo>
                      <a:pt x="151" y="86"/>
                      <a:pt x="151" y="86"/>
                      <a:pt x="151" y="86"/>
                    </a:cubicBezTo>
                    <a:cubicBezTo>
                      <a:pt x="151" y="86"/>
                      <a:pt x="151" y="86"/>
                      <a:pt x="151" y="86"/>
                    </a:cubicBezTo>
                    <a:cubicBezTo>
                      <a:pt x="151" y="86"/>
                      <a:pt x="151" y="86"/>
                      <a:pt x="151" y="86"/>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1" y="85"/>
                      <a:pt x="151" y="85"/>
                      <a:pt x="151"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50" y="84"/>
                      <a:pt x="150" y="84"/>
                      <a:pt x="150"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4"/>
                      <a:pt x="149" y="84"/>
                      <a:pt x="149" y="84"/>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9" y="83"/>
                      <a:pt x="149" y="83"/>
                      <a:pt x="149"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3"/>
                      <a:pt x="148" y="83"/>
                      <a:pt x="148" y="83"/>
                    </a:cubicBezTo>
                    <a:cubicBezTo>
                      <a:pt x="148" y="82"/>
                      <a:pt x="148"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7" y="82"/>
                      <a:pt x="147" y="82"/>
                      <a:pt x="147"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6" y="82"/>
                      <a:pt x="146" y="82"/>
                      <a:pt x="146" y="82"/>
                    </a:cubicBezTo>
                    <a:cubicBezTo>
                      <a:pt x="145" y="82"/>
                      <a:pt x="145" y="82"/>
                      <a:pt x="145" y="82"/>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5" y="81"/>
                      <a:pt x="145" y="81"/>
                    </a:cubicBezTo>
                    <a:cubicBezTo>
                      <a:pt x="145"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4" y="81"/>
                      <a:pt x="144" y="81"/>
                      <a:pt x="144" y="81"/>
                    </a:cubicBezTo>
                    <a:cubicBezTo>
                      <a:pt x="143" y="81"/>
                      <a:pt x="143" y="81"/>
                      <a:pt x="143" y="81"/>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80"/>
                      <a:pt x="143" y="80"/>
                      <a:pt x="143" y="80"/>
                    </a:cubicBezTo>
                    <a:cubicBezTo>
                      <a:pt x="143" y="79"/>
                      <a:pt x="143" y="79"/>
                      <a:pt x="143" y="79"/>
                    </a:cubicBezTo>
                    <a:cubicBezTo>
                      <a:pt x="143" y="79"/>
                      <a:pt x="143" y="79"/>
                      <a:pt x="143" y="79"/>
                    </a:cubicBezTo>
                    <a:cubicBezTo>
                      <a:pt x="143"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2" y="79"/>
                      <a:pt x="142" y="79"/>
                      <a:pt x="142" y="79"/>
                    </a:cubicBezTo>
                    <a:cubicBezTo>
                      <a:pt x="141" y="79"/>
                      <a:pt x="141" y="79"/>
                      <a:pt x="141" y="79"/>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1" y="78"/>
                      <a:pt x="141" y="78"/>
                      <a:pt x="141"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8"/>
                      <a:pt x="140" y="78"/>
                      <a:pt x="140" y="78"/>
                    </a:cubicBezTo>
                    <a:cubicBezTo>
                      <a:pt x="140" y="77"/>
                      <a:pt x="140" y="77"/>
                      <a:pt x="140" y="77"/>
                    </a:cubicBezTo>
                    <a:cubicBezTo>
                      <a:pt x="140" y="77"/>
                      <a:pt x="140" y="77"/>
                      <a:pt x="140"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9" y="77"/>
                      <a:pt x="139" y="77"/>
                      <a:pt x="139" y="77"/>
                    </a:cubicBezTo>
                    <a:cubicBezTo>
                      <a:pt x="138" y="77"/>
                      <a:pt x="138" y="77"/>
                      <a:pt x="138" y="77"/>
                    </a:cubicBezTo>
                    <a:cubicBezTo>
                      <a:pt x="138" y="77"/>
                      <a:pt x="138" y="77"/>
                      <a:pt x="138" y="77"/>
                    </a:cubicBezTo>
                    <a:cubicBezTo>
                      <a:pt x="138" y="77"/>
                      <a:pt x="138" y="77"/>
                      <a:pt x="138" y="77"/>
                    </a:cubicBezTo>
                    <a:cubicBezTo>
                      <a:pt x="138" y="77"/>
                      <a:pt x="138" y="77"/>
                      <a:pt x="138" y="77"/>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8" y="76"/>
                      <a:pt x="138" y="76"/>
                      <a:pt x="138"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6"/>
                      <a:pt x="137" y="76"/>
                      <a:pt x="137" y="76"/>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7" y="75"/>
                      <a:pt x="137" y="75"/>
                      <a:pt x="137"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5"/>
                      <a:pt x="136" y="75"/>
                      <a:pt x="136" y="75"/>
                    </a:cubicBezTo>
                    <a:cubicBezTo>
                      <a:pt x="136" y="74"/>
                      <a:pt x="136" y="74"/>
                      <a:pt x="136" y="74"/>
                    </a:cubicBezTo>
                    <a:cubicBezTo>
                      <a:pt x="136" y="74"/>
                      <a:pt x="136" y="74"/>
                      <a:pt x="136" y="74"/>
                    </a:cubicBezTo>
                    <a:cubicBezTo>
                      <a:pt x="136" y="74"/>
                      <a:pt x="136"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5" y="74"/>
                      <a:pt x="135" y="74"/>
                      <a:pt x="135"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4"/>
                      <a:pt x="134" y="74"/>
                      <a:pt x="134" y="74"/>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4" y="73"/>
                      <a:pt x="134" y="73"/>
                      <a:pt x="134"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3"/>
                      <a:pt x="133" y="73"/>
                      <a:pt x="133" y="73"/>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2"/>
                      <a:pt x="132" y="72"/>
                      <a:pt x="132" y="72"/>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2" y="71"/>
                      <a:pt x="132" y="71"/>
                      <a:pt x="132"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1"/>
                      <a:pt x="131" y="71"/>
                      <a:pt x="131" y="71"/>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1" y="70"/>
                      <a:pt x="131" y="70"/>
                      <a:pt x="131" y="70"/>
                    </a:cubicBezTo>
                    <a:cubicBezTo>
                      <a:pt x="130" y="70"/>
                      <a:pt x="130" y="70"/>
                      <a:pt x="130" y="70"/>
                    </a:cubicBezTo>
                    <a:cubicBezTo>
                      <a:pt x="130" y="70"/>
                      <a:pt x="130" y="70"/>
                      <a:pt x="130" y="70"/>
                    </a:cubicBezTo>
                    <a:cubicBezTo>
                      <a:pt x="130" y="70"/>
                      <a:pt x="130" y="70"/>
                      <a:pt x="130" y="70"/>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30" y="69"/>
                      <a:pt x="130" y="69"/>
                      <a:pt x="130" y="69"/>
                    </a:cubicBezTo>
                    <a:cubicBezTo>
                      <a:pt x="129" y="69"/>
                      <a:pt x="129" y="69"/>
                      <a:pt x="129" y="69"/>
                    </a:cubicBezTo>
                    <a:cubicBezTo>
                      <a:pt x="129" y="69"/>
                      <a:pt x="129" y="69"/>
                      <a:pt x="129" y="69"/>
                    </a:cubicBezTo>
                    <a:cubicBezTo>
                      <a:pt x="129" y="69"/>
                      <a:pt x="129" y="69"/>
                      <a:pt x="129" y="69"/>
                    </a:cubicBezTo>
                    <a:cubicBezTo>
                      <a:pt x="129" y="69"/>
                      <a:pt x="129" y="69"/>
                      <a:pt x="129" y="69"/>
                    </a:cubicBezTo>
                    <a:cubicBezTo>
                      <a:pt x="129" y="68"/>
                      <a:pt x="129" y="68"/>
                      <a:pt x="129" y="68"/>
                    </a:cubicBezTo>
                    <a:cubicBezTo>
                      <a:pt x="129" y="68"/>
                      <a:pt x="129" y="68"/>
                      <a:pt x="129" y="68"/>
                    </a:cubicBezTo>
                    <a:cubicBezTo>
                      <a:pt x="129" y="68"/>
                      <a:pt x="129"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8" y="68"/>
                      <a:pt x="128" y="68"/>
                      <a:pt x="128" y="68"/>
                    </a:cubicBezTo>
                    <a:cubicBezTo>
                      <a:pt x="127" y="68"/>
                      <a:pt x="127" y="68"/>
                      <a:pt x="127" y="68"/>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7" y="67"/>
                      <a:pt x="127" y="67"/>
                      <a:pt x="127" y="67"/>
                    </a:cubicBezTo>
                    <a:cubicBezTo>
                      <a:pt x="126" y="67"/>
                      <a:pt x="126" y="67"/>
                      <a:pt x="126" y="67"/>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6" y="66"/>
                      <a:pt x="126" y="66"/>
                      <a:pt x="126" y="66"/>
                    </a:cubicBezTo>
                    <a:cubicBezTo>
                      <a:pt x="125" y="66"/>
                      <a:pt x="125" y="66"/>
                      <a:pt x="125" y="66"/>
                    </a:cubicBezTo>
                    <a:cubicBezTo>
                      <a:pt x="125" y="66"/>
                      <a:pt x="125" y="66"/>
                      <a:pt x="125" y="66"/>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5" y="65"/>
                      <a:pt x="125" y="65"/>
                      <a:pt x="125" y="65"/>
                    </a:cubicBezTo>
                    <a:cubicBezTo>
                      <a:pt x="124" y="65"/>
                      <a:pt x="124" y="65"/>
                      <a:pt x="124" y="65"/>
                    </a:cubicBezTo>
                    <a:cubicBezTo>
                      <a:pt x="124" y="65"/>
                      <a:pt x="124" y="65"/>
                      <a:pt x="124" y="65"/>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4"/>
                      <a:pt x="124" y="64"/>
                      <a:pt x="124" y="64"/>
                    </a:cubicBezTo>
                    <a:cubicBezTo>
                      <a:pt x="124" y="63"/>
                      <a:pt x="124" y="63"/>
                      <a:pt x="124" y="63"/>
                    </a:cubicBezTo>
                    <a:cubicBezTo>
                      <a:pt x="124" y="63"/>
                      <a:pt x="124" y="63"/>
                      <a:pt x="124"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3"/>
                      <a:pt x="123" y="63"/>
                      <a:pt x="123" y="63"/>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3" y="62"/>
                      <a:pt x="123" y="62"/>
                      <a:pt x="123"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2"/>
                      <a:pt x="122" y="62"/>
                      <a:pt x="122" y="62"/>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2" y="61"/>
                      <a:pt x="122" y="61"/>
                      <a:pt x="122"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1"/>
                      <a:pt x="121" y="61"/>
                      <a:pt x="121" y="61"/>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1" y="60"/>
                      <a:pt x="121" y="60"/>
                      <a:pt x="121"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60"/>
                      <a:pt x="120" y="60"/>
                      <a:pt x="120" y="60"/>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20" y="59"/>
                      <a:pt x="120" y="59"/>
                      <a:pt x="120"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9"/>
                      <a:pt x="119" y="59"/>
                      <a:pt x="119" y="59"/>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9" y="58"/>
                      <a:pt x="119" y="58"/>
                      <a:pt x="119"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8"/>
                      <a:pt x="118" y="58"/>
                      <a:pt x="118" y="58"/>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8" y="57"/>
                      <a:pt x="118" y="57"/>
                      <a:pt x="118" y="57"/>
                    </a:cubicBezTo>
                    <a:cubicBezTo>
                      <a:pt x="117" y="57"/>
                      <a:pt x="117" y="57"/>
                      <a:pt x="117" y="57"/>
                    </a:cubicBezTo>
                    <a:cubicBezTo>
                      <a:pt x="117" y="57"/>
                      <a:pt x="117" y="57"/>
                      <a:pt x="117" y="57"/>
                    </a:cubicBezTo>
                    <a:cubicBezTo>
                      <a:pt x="117" y="57"/>
                      <a:pt x="117" y="57"/>
                      <a:pt x="117" y="57"/>
                    </a:cubicBezTo>
                    <a:cubicBezTo>
                      <a:pt x="117" y="57"/>
                      <a:pt x="117" y="57"/>
                      <a:pt x="117" y="57"/>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7" y="56"/>
                      <a:pt x="117" y="56"/>
                      <a:pt x="117" y="56"/>
                    </a:cubicBezTo>
                    <a:cubicBezTo>
                      <a:pt x="116" y="56"/>
                      <a:pt x="116" y="56"/>
                      <a:pt x="116" y="56"/>
                    </a:cubicBezTo>
                    <a:cubicBezTo>
                      <a:pt x="116" y="56"/>
                      <a:pt x="116" y="56"/>
                      <a:pt x="116" y="56"/>
                    </a:cubicBezTo>
                    <a:cubicBezTo>
                      <a:pt x="116" y="56"/>
                      <a:pt x="116" y="56"/>
                      <a:pt x="116" y="56"/>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5"/>
                      <a:pt x="116" y="55"/>
                      <a:pt x="116" y="55"/>
                    </a:cubicBezTo>
                    <a:cubicBezTo>
                      <a:pt x="116" y="54"/>
                      <a:pt x="116" y="54"/>
                      <a:pt x="116" y="54"/>
                    </a:cubicBezTo>
                    <a:cubicBezTo>
                      <a:pt x="116" y="54"/>
                      <a:pt x="116" y="54"/>
                      <a:pt x="116" y="54"/>
                    </a:cubicBezTo>
                    <a:cubicBezTo>
                      <a:pt x="116" y="54"/>
                      <a:pt x="116" y="54"/>
                      <a:pt x="116" y="54"/>
                    </a:cubicBezTo>
                    <a:cubicBezTo>
                      <a:pt x="116" y="54"/>
                      <a:pt x="116" y="54"/>
                      <a:pt x="116"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4"/>
                      <a:pt x="115" y="54"/>
                      <a:pt x="115" y="54"/>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5" y="53"/>
                      <a:pt x="115" y="53"/>
                      <a:pt x="115"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4" y="52"/>
                      <a:pt x="114" y="52"/>
                      <a:pt x="114" y="52"/>
                    </a:cubicBezTo>
                    <a:cubicBezTo>
                      <a:pt x="113" y="52"/>
                      <a:pt x="113" y="52"/>
                      <a:pt x="113" y="52"/>
                    </a:cubicBezTo>
                    <a:cubicBezTo>
                      <a:pt x="113" y="52"/>
                      <a:pt x="113" y="52"/>
                      <a:pt x="113" y="52"/>
                    </a:cubicBezTo>
                    <a:cubicBezTo>
                      <a:pt x="113" y="52"/>
                      <a:pt x="113" y="52"/>
                      <a:pt x="113" y="52"/>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1"/>
                      <a:pt x="113" y="51"/>
                      <a:pt x="113" y="51"/>
                    </a:cubicBezTo>
                    <a:cubicBezTo>
                      <a:pt x="113" y="50"/>
                      <a:pt x="113" y="50"/>
                      <a:pt x="113"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50"/>
                      <a:pt x="112" y="50"/>
                      <a:pt x="112" y="50"/>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2" y="49"/>
                      <a:pt x="112" y="49"/>
                      <a:pt x="112" y="49"/>
                    </a:cubicBezTo>
                    <a:cubicBezTo>
                      <a:pt x="111" y="49"/>
                      <a:pt x="111" y="49"/>
                      <a:pt x="111" y="49"/>
                    </a:cubicBezTo>
                    <a:cubicBezTo>
                      <a:pt x="111" y="49"/>
                      <a:pt x="111" y="49"/>
                      <a:pt x="111" y="49"/>
                    </a:cubicBezTo>
                    <a:cubicBezTo>
                      <a:pt x="111" y="49"/>
                      <a:pt x="111" y="49"/>
                      <a:pt x="111" y="49"/>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1" y="48"/>
                      <a:pt x="111" y="48"/>
                      <a:pt x="111" y="48"/>
                    </a:cubicBezTo>
                    <a:cubicBezTo>
                      <a:pt x="110" y="48"/>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7"/>
                      <a:pt x="110" y="47"/>
                      <a:pt x="110" y="47"/>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10" y="46"/>
                      <a:pt x="110" y="46"/>
                      <a:pt x="110"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6"/>
                      <a:pt x="109" y="46"/>
                      <a:pt x="109" y="46"/>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9" y="45"/>
                      <a:pt x="109" y="45"/>
                      <a:pt x="109" y="45"/>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4"/>
                      <a:pt x="108" y="44"/>
                      <a:pt x="108" y="44"/>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8" y="43"/>
                      <a:pt x="108" y="43"/>
                      <a:pt x="108"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3"/>
                      <a:pt x="107" y="43"/>
                      <a:pt x="107" y="43"/>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7" y="42"/>
                      <a:pt x="107" y="42"/>
                    </a:cubicBezTo>
                    <a:cubicBezTo>
                      <a:pt x="107"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2"/>
                      <a:pt x="106" y="42"/>
                      <a:pt x="106" y="42"/>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6" y="43"/>
                      <a:pt x="106" y="43"/>
                      <a:pt x="106"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3"/>
                    </a:cubicBezTo>
                    <a:cubicBezTo>
                      <a:pt x="105" y="43"/>
                      <a:pt x="105" y="43"/>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5" y="45"/>
                      <a:pt x="105" y="45"/>
                      <a:pt x="105"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5"/>
                    </a:cubicBezTo>
                    <a:cubicBezTo>
                      <a:pt x="104" y="45"/>
                      <a:pt x="104" y="45"/>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4" y="46"/>
                      <a:pt x="104" y="46"/>
                      <a:pt x="104" y="46"/>
                    </a:cubicBezTo>
                    <a:cubicBezTo>
                      <a:pt x="103" y="46"/>
                      <a:pt x="103" y="46"/>
                      <a:pt x="103" y="46"/>
                    </a:cubicBezTo>
                    <a:cubicBezTo>
                      <a:pt x="103" y="46"/>
                      <a:pt x="103" y="46"/>
                      <a:pt x="103" y="46"/>
                    </a:cubicBezTo>
                    <a:cubicBezTo>
                      <a:pt x="103" y="46"/>
                      <a:pt x="103" y="46"/>
                      <a:pt x="103" y="46"/>
                    </a:cubicBezTo>
                    <a:cubicBezTo>
                      <a:pt x="103" y="46"/>
                      <a:pt x="103" y="46"/>
                      <a:pt x="103" y="46"/>
                    </a:cubicBezTo>
                    <a:cubicBezTo>
                      <a:pt x="103" y="46"/>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7"/>
                      <a:pt x="103" y="47"/>
                    </a:cubicBezTo>
                    <a:cubicBezTo>
                      <a:pt x="103" y="47"/>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8"/>
                      <a:pt x="103" y="48"/>
                      <a:pt x="103" y="48"/>
                    </a:cubicBezTo>
                    <a:cubicBezTo>
                      <a:pt x="103" y="49"/>
                      <a:pt x="103" y="49"/>
                      <a:pt x="103" y="49"/>
                    </a:cubicBezTo>
                    <a:cubicBezTo>
                      <a:pt x="103" y="49"/>
                      <a:pt x="103" y="49"/>
                      <a:pt x="103"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49"/>
                    </a:cubicBezTo>
                    <a:cubicBezTo>
                      <a:pt x="102" y="49"/>
                      <a:pt x="102" y="49"/>
                      <a:pt x="102" y="50"/>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102"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0"/>
                      <a:pt x="101" y="50"/>
                      <a:pt x="101" y="50"/>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1"/>
                    </a:cubicBezTo>
                    <a:cubicBezTo>
                      <a:pt x="101" y="51"/>
                      <a:pt x="101" y="51"/>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1" y="52"/>
                      <a:pt x="101" y="52"/>
                      <a:pt x="101"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2"/>
                    </a:cubicBezTo>
                    <a:cubicBezTo>
                      <a:pt x="100" y="52"/>
                      <a:pt x="100" y="52"/>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100" y="53"/>
                      <a:pt x="100" y="53"/>
                      <a:pt x="100" y="53"/>
                    </a:cubicBezTo>
                    <a:cubicBezTo>
                      <a:pt x="99" y="53"/>
                      <a:pt x="99" y="53"/>
                      <a:pt x="99" y="53"/>
                    </a:cubicBezTo>
                    <a:cubicBezTo>
                      <a:pt x="99" y="53"/>
                      <a:pt x="99" y="53"/>
                      <a:pt x="99" y="53"/>
                    </a:cubicBezTo>
                    <a:cubicBezTo>
                      <a:pt x="99" y="53"/>
                      <a:pt x="99" y="53"/>
                      <a:pt x="99" y="53"/>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4"/>
                    </a:cubicBezTo>
                    <a:cubicBezTo>
                      <a:pt x="99" y="54"/>
                      <a:pt x="99" y="54"/>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9" y="55"/>
                      <a:pt x="99" y="55"/>
                    </a:cubicBezTo>
                    <a:cubicBezTo>
                      <a:pt x="99"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5"/>
                    </a:cubicBezTo>
                    <a:cubicBezTo>
                      <a:pt x="98" y="55"/>
                      <a:pt x="98" y="55"/>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6"/>
                    </a:cubicBezTo>
                    <a:cubicBezTo>
                      <a:pt x="98" y="56"/>
                      <a:pt x="98" y="56"/>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8" y="57"/>
                      <a:pt x="98" y="57"/>
                      <a:pt x="98"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7"/>
                      <a:pt x="97" y="57"/>
                      <a:pt x="97" y="57"/>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7" y="58"/>
                      <a:pt x="97" y="58"/>
                      <a:pt x="97" y="58"/>
                    </a:cubicBezTo>
                    <a:cubicBezTo>
                      <a:pt x="96" y="58"/>
                      <a:pt x="96" y="58"/>
                      <a:pt x="96" y="58"/>
                    </a:cubicBezTo>
                    <a:cubicBezTo>
                      <a:pt x="96" y="58"/>
                      <a:pt x="96" y="58"/>
                      <a:pt x="96" y="58"/>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6" y="59"/>
                      <a:pt x="96" y="59"/>
                      <a:pt x="96" y="59"/>
                    </a:cubicBezTo>
                    <a:cubicBezTo>
                      <a:pt x="95" y="59"/>
                      <a:pt x="95" y="59"/>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0"/>
                    </a:cubicBezTo>
                    <a:cubicBezTo>
                      <a:pt x="95" y="60"/>
                      <a:pt x="95" y="60"/>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5" y="61"/>
                      <a:pt x="95" y="61"/>
                      <a:pt x="95" y="61"/>
                    </a:cubicBezTo>
                    <a:cubicBezTo>
                      <a:pt x="94" y="61"/>
                      <a:pt x="94" y="61"/>
                      <a:pt x="94" y="61"/>
                    </a:cubicBezTo>
                    <a:cubicBezTo>
                      <a:pt x="94" y="61"/>
                      <a:pt x="94" y="61"/>
                      <a:pt x="94" y="61"/>
                    </a:cubicBezTo>
                    <a:cubicBezTo>
                      <a:pt x="94" y="61"/>
                      <a:pt x="94" y="61"/>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4" y="62"/>
                      <a:pt x="94" y="62"/>
                      <a:pt x="94" y="62"/>
                    </a:cubicBezTo>
                    <a:cubicBezTo>
                      <a:pt x="93" y="62"/>
                      <a:pt x="93" y="62"/>
                      <a:pt x="93" y="62"/>
                    </a:cubicBezTo>
                    <a:cubicBezTo>
                      <a:pt x="93" y="62"/>
                      <a:pt x="93" y="62"/>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3"/>
                    </a:cubicBezTo>
                    <a:cubicBezTo>
                      <a:pt x="93" y="63"/>
                      <a:pt x="93" y="63"/>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3" y="64"/>
                      <a:pt x="93" y="64"/>
                      <a:pt x="93"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4"/>
                      <a:pt x="92" y="64"/>
                      <a:pt x="92" y="64"/>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2" y="65"/>
                      <a:pt x="92" y="65"/>
                      <a:pt x="92"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1" y="66"/>
                      <a:pt x="91" y="66"/>
                      <a:pt x="91"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6"/>
                    </a:cubicBezTo>
                    <a:cubicBezTo>
                      <a:pt x="90" y="66"/>
                      <a:pt x="90" y="66"/>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90" y="67"/>
                      <a:pt x="90" y="67"/>
                      <a:pt x="90" y="67"/>
                    </a:cubicBezTo>
                    <a:cubicBezTo>
                      <a:pt x="89" y="67"/>
                      <a:pt x="89" y="67"/>
                      <a:pt x="89" y="67"/>
                    </a:cubicBezTo>
                    <a:cubicBezTo>
                      <a:pt x="89" y="67"/>
                      <a:pt x="89" y="67"/>
                      <a:pt x="89" y="67"/>
                    </a:cubicBezTo>
                    <a:cubicBezTo>
                      <a:pt x="89" y="67"/>
                      <a:pt x="89" y="67"/>
                      <a:pt x="89" y="67"/>
                    </a:cubicBezTo>
                    <a:cubicBezTo>
                      <a:pt x="89" y="67"/>
                      <a:pt x="89" y="67"/>
                      <a:pt x="89" y="67"/>
                    </a:cubicBezTo>
                    <a:cubicBezTo>
                      <a:pt x="89" y="67"/>
                      <a:pt x="89" y="67"/>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9" y="68"/>
                      <a:pt x="89" y="68"/>
                      <a:pt x="89" y="68"/>
                    </a:cubicBezTo>
                    <a:cubicBezTo>
                      <a:pt x="88" y="68"/>
                      <a:pt x="88" y="68"/>
                      <a:pt x="88" y="68"/>
                    </a:cubicBezTo>
                    <a:cubicBezTo>
                      <a:pt x="88" y="68"/>
                      <a:pt x="88" y="68"/>
                      <a:pt x="88" y="68"/>
                    </a:cubicBezTo>
                    <a:cubicBezTo>
                      <a:pt x="88" y="68"/>
                      <a:pt x="88" y="68"/>
                      <a:pt x="88" y="68"/>
                    </a:cubicBezTo>
                    <a:cubicBezTo>
                      <a:pt x="88" y="68"/>
                      <a:pt x="88" y="68"/>
                      <a:pt x="88" y="68"/>
                    </a:cubicBezTo>
                    <a:cubicBezTo>
                      <a:pt x="88" y="68"/>
                      <a:pt x="88" y="68"/>
                      <a:pt x="88" y="68"/>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8" y="69"/>
                      <a:pt x="88" y="69"/>
                      <a:pt x="88" y="69"/>
                    </a:cubicBezTo>
                    <a:cubicBezTo>
                      <a:pt x="87" y="69"/>
                      <a:pt x="87" y="69"/>
                      <a:pt x="87" y="69"/>
                    </a:cubicBezTo>
                    <a:cubicBezTo>
                      <a:pt x="87" y="69"/>
                      <a:pt x="87" y="69"/>
                      <a:pt x="87" y="69"/>
                    </a:cubicBezTo>
                    <a:cubicBezTo>
                      <a:pt x="87" y="69"/>
                      <a:pt x="87" y="69"/>
                      <a:pt x="87" y="69"/>
                    </a:cubicBezTo>
                    <a:cubicBezTo>
                      <a:pt x="87" y="69"/>
                      <a:pt x="87" y="69"/>
                      <a:pt x="87" y="69"/>
                    </a:cubicBezTo>
                    <a:cubicBezTo>
                      <a:pt x="87" y="69"/>
                      <a:pt x="87" y="69"/>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0"/>
                    </a:cubicBezTo>
                    <a:cubicBezTo>
                      <a:pt x="87" y="70"/>
                      <a:pt x="87" y="70"/>
                      <a:pt x="87"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6" y="71"/>
                      <a:pt x="86" y="71"/>
                      <a:pt x="86"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1"/>
                    </a:cubicBezTo>
                    <a:cubicBezTo>
                      <a:pt x="85" y="71"/>
                      <a:pt x="85" y="71"/>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5" y="72"/>
                      <a:pt x="85" y="72"/>
                    </a:cubicBezTo>
                    <a:cubicBezTo>
                      <a:pt x="85" y="72"/>
                      <a:pt x="84" y="72"/>
                      <a:pt x="84" y="72"/>
                    </a:cubicBezTo>
                    <a:cubicBezTo>
                      <a:pt x="84" y="72"/>
                      <a:pt x="84" y="72"/>
                      <a:pt x="84" y="72"/>
                    </a:cubicBezTo>
                    <a:cubicBezTo>
                      <a:pt x="84" y="72"/>
                      <a:pt x="84" y="72"/>
                      <a:pt x="84" y="72"/>
                    </a:cubicBezTo>
                    <a:cubicBezTo>
                      <a:pt x="84" y="72"/>
                      <a:pt x="84" y="72"/>
                      <a:pt x="84" y="72"/>
                    </a:cubicBezTo>
                    <a:cubicBezTo>
                      <a:pt x="84" y="72"/>
                      <a:pt x="84" y="72"/>
                      <a:pt x="84" y="72"/>
                    </a:cubicBezTo>
                    <a:cubicBezTo>
                      <a:pt x="84" y="72"/>
                      <a:pt x="84" y="72"/>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4" y="73"/>
                      <a:pt x="84" y="73"/>
                      <a:pt x="84"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3"/>
                    </a:cubicBezTo>
                    <a:cubicBezTo>
                      <a:pt x="83" y="73"/>
                      <a:pt x="83" y="73"/>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3" y="74"/>
                      <a:pt x="83" y="74"/>
                      <a:pt x="83"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4"/>
                    </a:cubicBezTo>
                    <a:cubicBezTo>
                      <a:pt x="82" y="74"/>
                      <a:pt x="82" y="74"/>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2" y="75"/>
                      <a:pt x="82" y="75"/>
                      <a:pt x="82"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5"/>
                      <a:pt x="81" y="75"/>
                      <a:pt x="81" y="75"/>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1" y="76"/>
                      <a:pt x="81" y="76"/>
                      <a:pt x="81"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6"/>
                    </a:cubicBezTo>
                    <a:cubicBezTo>
                      <a:pt x="80" y="76"/>
                      <a:pt x="80" y="76"/>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80" y="77"/>
                      <a:pt x="80" y="77"/>
                      <a:pt x="80"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7"/>
                    </a:cubicBezTo>
                    <a:cubicBezTo>
                      <a:pt x="79" y="77"/>
                      <a:pt x="79" y="77"/>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9" y="78"/>
                      <a:pt x="79" y="78"/>
                      <a:pt x="79"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8"/>
                      <a:pt x="78" y="78"/>
                      <a:pt x="78" y="78"/>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8" y="79"/>
                      <a:pt x="78" y="79"/>
                      <a:pt x="78"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79"/>
                    </a:cubicBezTo>
                    <a:cubicBezTo>
                      <a:pt x="77" y="79"/>
                      <a:pt x="77" y="79"/>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7" y="80"/>
                      <a:pt x="77" y="80"/>
                      <a:pt x="77"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0"/>
                    </a:cubicBezTo>
                    <a:cubicBezTo>
                      <a:pt x="76" y="80"/>
                      <a:pt x="76" y="80"/>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6" y="81"/>
                      <a:pt x="76" y="81"/>
                    </a:cubicBezTo>
                    <a:cubicBezTo>
                      <a:pt x="76"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1"/>
                    </a:cubicBezTo>
                    <a:cubicBezTo>
                      <a:pt x="75" y="81"/>
                      <a:pt x="75" y="81"/>
                      <a:pt x="75" y="82"/>
                    </a:cubicBezTo>
                    <a:cubicBezTo>
                      <a:pt x="75"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2"/>
                    </a:cubicBezTo>
                    <a:cubicBezTo>
                      <a:pt x="74" y="82"/>
                      <a:pt x="74" y="82"/>
                      <a:pt x="74"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3" y="83"/>
                      <a:pt x="73" y="83"/>
                      <a:pt x="73"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3"/>
                    </a:cubicBezTo>
                    <a:cubicBezTo>
                      <a:pt x="72" y="83"/>
                      <a:pt x="72" y="83"/>
                      <a:pt x="72" y="84"/>
                    </a:cubicBezTo>
                    <a:cubicBezTo>
                      <a:pt x="72" y="84"/>
                      <a:pt x="72" y="84"/>
                      <a:pt x="72" y="84"/>
                    </a:cubicBezTo>
                    <a:cubicBezTo>
                      <a:pt x="72" y="84"/>
                      <a:pt x="72" y="84"/>
                      <a:pt x="72" y="84"/>
                    </a:cubicBezTo>
                    <a:cubicBezTo>
                      <a:pt x="72" y="84"/>
                      <a:pt x="72" y="84"/>
                      <a:pt x="72" y="84"/>
                    </a:cubicBezTo>
                    <a:cubicBezTo>
                      <a:pt x="72" y="84"/>
                      <a:pt x="72" y="84"/>
                      <a:pt x="72"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4"/>
                      <a:pt x="71" y="84"/>
                    </a:cubicBezTo>
                    <a:cubicBezTo>
                      <a:pt x="71" y="84"/>
                      <a:pt x="71" y="85"/>
                      <a:pt x="71" y="85"/>
                    </a:cubicBezTo>
                    <a:cubicBezTo>
                      <a:pt x="71" y="85"/>
                      <a:pt x="71" y="85"/>
                      <a:pt x="71" y="85"/>
                    </a:cubicBezTo>
                    <a:cubicBezTo>
                      <a:pt x="71" y="85"/>
                      <a:pt x="71" y="85"/>
                      <a:pt x="71" y="85"/>
                    </a:cubicBezTo>
                    <a:cubicBezTo>
                      <a:pt x="71" y="85"/>
                      <a:pt x="71" y="85"/>
                      <a:pt x="71" y="85"/>
                    </a:cubicBezTo>
                    <a:cubicBezTo>
                      <a:pt x="71" y="85"/>
                      <a:pt x="71" y="85"/>
                      <a:pt x="71"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5"/>
                      <a:pt x="70" y="85"/>
                      <a:pt x="70" y="85"/>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70" y="86"/>
                      <a:pt x="70" y="86"/>
                      <a:pt x="70"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9" y="86"/>
                      <a:pt x="69" y="86"/>
                      <a:pt x="69" y="86"/>
                    </a:cubicBezTo>
                    <a:cubicBezTo>
                      <a:pt x="68" y="86"/>
                      <a:pt x="68" y="86"/>
                      <a:pt x="68" y="86"/>
                    </a:cubicBezTo>
                    <a:cubicBezTo>
                      <a:pt x="68" y="86"/>
                      <a:pt x="68" y="86"/>
                      <a:pt x="68" y="86"/>
                    </a:cubicBezTo>
                    <a:cubicBezTo>
                      <a:pt x="68" y="86"/>
                      <a:pt x="68" y="86"/>
                      <a:pt x="68" y="86"/>
                    </a:cubicBezTo>
                    <a:cubicBezTo>
                      <a:pt x="68" y="86"/>
                      <a:pt x="68" y="86"/>
                      <a:pt x="68" y="86"/>
                    </a:cubicBezTo>
                    <a:cubicBezTo>
                      <a:pt x="68" y="86"/>
                      <a:pt x="68" y="86"/>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8" y="87"/>
                      <a:pt x="68" y="87"/>
                      <a:pt x="68"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7"/>
                    </a:cubicBezTo>
                    <a:cubicBezTo>
                      <a:pt x="67" y="87"/>
                      <a:pt x="67" y="87"/>
                      <a:pt x="67"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6" y="88"/>
                      <a:pt x="66" y="88"/>
                      <a:pt x="66"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8"/>
                      <a:pt x="65" y="88"/>
                    </a:cubicBezTo>
                    <a:cubicBezTo>
                      <a:pt x="65" y="88"/>
                      <a:pt x="65" y="89"/>
                      <a:pt x="65" y="89"/>
                    </a:cubicBezTo>
                    <a:cubicBezTo>
                      <a:pt x="65" y="89"/>
                      <a:pt x="65" y="89"/>
                      <a:pt x="65"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4" y="89"/>
                    </a:cubicBezTo>
                    <a:cubicBezTo>
                      <a:pt x="64" y="89"/>
                      <a:pt x="64"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89"/>
                    </a:cubicBezTo>
                    <a:cubicBezTo>
                      <a:pt x="63" y="89"/>
                      <a:pt x="63" y="89"/>
                      <a:pt x="63"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2" y="90"/>
                      <a:pt x="62" y="90"/>
                      <a:pt x="62" y="90"/>
                    </a:cubicBezTo>
                    <a:cubicBezTo>
                      <a:pt x="61" y="90"/>
                      <a:pt x="61" y="90"/>
                      <a:pt x="61" y="90"/>
                    </a:cubicBezTo>
                    <a:cubicBezTo>
                      <a:pt x="61" y="90"/>
                      <a:pt x="61" y="90"/>
                      <a:pt x="61" y="90"/>
                    </a:cubicBezTo>
                    <a:cubicBezTo>
                      <a:pt x="61" y="90"/>
                      <a:pt x="61" y="90"/>
                      <a:pt x="61" y="90"/>
                    </a:cubicBezTo>
                    <a:cubicBezTo>
                      <a:pt x="61" y="90"/>
                      <a:pt x="61" y="90"/>
                      <a:pt x="61" y="90"/>
                    </a:cubicBezTo>
                    <a:cubicBezTo>
                      <a:pt x="61" y="90"/>
                      <a:pt x="61" y="90"/>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1" y="91"/>
                    </a:cubicBezTo>
                    <a:cubicBezTo>
                      <a:pt x="61" y="91"/>
                      <a:pt x="61"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60" y="91"/>
                    </a:cubicBezTo>
                    <a:cubicBezTo>
                      <a:pt x="60" y="91"/>
                      <a:pt x="60" y="91"/>
                      <a:pt x="59" y="91"/>
                    </a:cubicBezTo>
                    <a:cubicBezTo>
                      <a:pt x="59" y="91"/>
                      <a:pt x="59" y="91"/>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9" y="92"/>
                      <a:pt x="59" y="92"/>
                      <a:pt x="59"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8" y="92"/>
                      <a:pt x="58" y="92"/>
                      <a:pt x="58" y="92"/>
                    </a:cubicBezTo>
                    <a:cubicBezTo>
                      <a:pt x="57" y="92"/>
                      <a:pt x="57" y="92"/>
                      <a:pt x="57" y="92"/>
                    </a:cubicBezTo>
                    <a:cubicBezTo>
                      <a:pt x="57" y="92"/>
                      <a:pt x="57" y="92"/>
                      <a:pt x="57" y="92"/>
                    </a:cubicBezTo>
                    <a:cubicBezTo>
                      <a:pt x="57" y="92"/>
                      <a:pt x="57" y="92"/>
                      <a:pt x="57" y="92"/>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63"/>
                      <a:pt x="57" y="63"/>
                      <a:pt x="57" y="63"/>
                    </a:cubicBezTo>
                    <a:cubicBezTo>
                      <a:pt x="57" y="63"/>
                      <a:pt x="57" y="63"/>
                      <a:pt x="57" y="63"/>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7" y="62"/>
                    </a:cubicBezTo>
                    <a:cubicBezTo>
                      <a:pt x="57" y="62"/>
                      <a:pt x="57"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8" y="62"/>
                      <a:pt x="58" y="62"/>
                    </a:cubicBezTo>
                    <a:cubicBezTo>
                      <a:pt x="58"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2"/>
                      <a:pt x="59" y="62"/>
                      <a:pt x="59" y="62"/>
                    </a:cubicBezTo>
                    <a:cubicBezTo>
                      <a:pt x="59" y="61"/>
                      <a:pt x="59" y="61"/>
                      <a:pt x="59" y="61"/>
                    </a:cubicBezTo>
                    <a:cubicBezTo>
                      <a:pt x="59" y="61"/>
                      <a:pt x="59" y="61"/>
                      <a:pt x="59" y="61"/>
                    </a:cubicBezTo>
                    <a:cubicBezTo>
                      <a:pt x="59" y="61"/>
                      <a:pt x="59" y="61"/>
                      <a:pt x="59" y="61"/>
                    </a:cubicBezTo>
                    <a:cubicBezTo>
                      <a:pt x="59" y="61"/>
                      <a:pt x="59"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1"/>
                      <a:pt x="60" y="61"/>
                      <a:pt x="60" y="61"/>
                    </a:cubicBezTo>
                    <a:cubicBezTo>
                      <a:pt x="60" y="60"/>
                      <a:pt x="60" y="60"/>
                      <a:pt x="60" y="60"/>
                    </a:cubicBezTo>
                    <a:cubicBezTo>
                      <a:pt x="60" y="60"/>
                      <a:pt x="60"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1" y="60"/>
                      <a:pt x="61" y="60"/>
                    </a:cubicBezTo>
                    <a:cubicBezTo>
                      <a:pt x="61" y="60"/>
                      <a:pt x="62" y="60"/>
                      <a:pt x="62" y="60"/>
                    </a:cubicBezTo>
                    <a:cubicBezTo>
                      <a:pt x="62" y="60"/>
                      <a:pt x="62" y="60"/>
                      <a:pt x="62" y="60"/>
                    </a:cubicBezTo>
                    <a:cubicBezTo>
                      <a:pt x="62" y="60"/>
                      <a:pt x="62" y="60"/>
                      <a:pt x="62" y="60"/>
                    </a:cubicBezTo>
                    <a:cubicBezTo>
                      <a:pt x="62" y="60"/>
                      <a:pt x="62" y="60"/>
                      <a:pt x="62" y="60"/>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2" y="59"/>
                    </a:cubicBezTo>
                    <a:cubicBezTo>
                      <a:pt x="62" y="59"/>
                      <a:pt x="62"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3" y="59"/>
                      <a:pt x="63" y="59"/>
                    </a:cubicBezTo>
                    <a:cubicBezTo>
                      <a:pt x="63"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4" y="58"/>
                    </a:cubicBezTo>
                    <a:cubicBezTo>
                      <a:pt x="64" y="58"/>
                      <a:pt x="64"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5" y="58"/>
                      <a:pt x="65" y="58"/>
                      <a:pt x="65"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8"/>
                      <a:pt x="66" y="58"/>
                      <a:pt x="66" y="58"/>
                    </a:cubicBezTo>
                    <a:cubicBezTo>
                      <a:pt x="66" y="57"/>
                      <a:pt x="66" y="57"/>
                      <a:pt x="66" y="57"/>
                    </a:cubicBezTo>
                    <a:cubicBezTo>
                      <a:pt x="66" y="57"/>
                      <a:pt x="66" y="57"/>
                      <a:pt x="66" y="57"/>
                    </a:cubicBezTo>
                    <a:cubicBezTo>
                      <a:pt x="66" y="57"/>
                      <a:pt x="66" y="57"/>
                      <a:pt x="66" y="57"/>
                    </a:cubicBezTo>
                    <a:cubicBezTo>
                      <a:pt x="66" y="57"/>
                      <a:pt x="66"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7" y="57"/>
                    </a:cubicBezTo>
                    <a:cubicBezTo>
                      <a:pt x="67" y="57"/>
                      <a:pt x="67"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7"/>
                      <a:pt x="68" y="57"/>
                      <a:pt x="68" y="57"/>
                    </a:cubicBezTo>
                    <a:cubicBezTo>
                      <a:pt x="68" y="56"/>
                      <a:pt x="68" y="56"/>
                      <a:pt x="68" y="56"/>
                    </a:cubicBezTo>
                    <a:cubicBezTo>
                      <a:pt x="68" y="56"/>
                      <a:pt x="68" y="56"/>
                      <a:pt x="68" y="56"/>
                    </a:cubicBezTo>
                    <a:cubicBezTo>
                      <a:pt x="68" y="56"/>
                      <a:pt x="68" y="56"/>
                      <a:pt x="68" y="56"/>
                    </a:cubicBezTo>
                    <a:cubicBezTo>
                      <a:pt x="68" y="56"/>
                      <a:pt x="68"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69" y="56"/>
                    </a:cubicBezTo>
                    <a:cubicBezTo>
                      <a:pt x="69" y="56"/>
                      <a:pt x="69" y="56"/>
                      <a:pt x="70" y="56"/>
                    </a:cubicBezTo>
                    <a:cubicBezTo>
                      <a:pt x="70" y="56"/>
                      <a:pt x="70" y="56"/>
                      <a:pt x="70" y="56"/>
                    </a:cubicBezTo>
                    <a:cubicBezTo>
                      <a:pt x="70" y="56"/>
                      <a:pt x="70" y="56"/>
                      <a:pt x="70" y="56"/>
                    </a:cubicBezTo>
                    <a:cubicBezTo>
                      <a:pt x="70" y="56"/>
                      <a:pt x="70" y="56"/>
                      <a:pt x="70" y="56"/>
                    </a:cubicBezTo>
                    <a:cubicBezTo>
                      <a:pt x="70" y="56"/>
                      <a:pt x="70" y="56"/>
                      <a:pt x="70" y="56"/>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0" y="55"/>
                      <a:pt x="70" y="55"/>
                      <a:pt x="70"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5"/>
                      <a:pt x="71" y="55"/>
                      <a:pt x="71" y="55"/>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1" y="54"/>
                    </a:cubicBezTo>
                    <a:cubicBezTo>
                      <a:pt x="71" y="54"/>
                      <a:pt x="71"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2" y="54"/>
                    </a:cubicBezTo>
                    <a:cubicBezTo>
                      <a:pt x="72" y="54"/>
                      <a:pt x="72"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4"/>
                      <a:pt x="73" y="54"/>
                      <a:pt x="73" y="54"/>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3" y="53"/>
                      <a:pt x="73" y="53"/>
                      <a:pt x="73"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3"/>
                      <a:pt x="74" y="53"/>
                      <a:pt x="74" y="53"/>
                    </a:cubicBezTo>
                    <a:cubicBezTo>
                      <a:pt x="74" y="52"/>
                      <a:pt x="74" y="52"/>
                      <a:pt x="74"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5" y="52"/>
                    </a:cubicBezTo>
                    <a:cubicBezTo>
                      <a:pt x="75" y="52"/>
                      <a:pt x="75"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2"/>
                      <a:pt x="76" y="52"/>
                      <a:pt x="76" y="52"/>
                    </a:cubicBezTo>
                    <a:cubicBezTo>
                      <a:pt x="76" y="51"/>
                      <a:pt x="76" y="51"/>
                      <a:pt x="76" y="51"/>
                    </a:cubicBezTo>
                    <a:cubicBezTo>
                      <a:pt x="76" y="51"/>
                      <a:pt x="76" y="51"/>
                      <a:pt x="76" y="51"/>
                    </a:cubicBezTo>
                    <a:cubicBezTo>
                      <a:pt x="76" y="51"/>
                      <a:pt x="76" y="51"/>
                      <a:pt x="76" y="51"/>
                    </a:cubicBezTo>
                    <a:cubicBezTo>
                      <a:pt x="76" y="51"/>
                      <a:pt x="76" y="51"/>
                      <a:pt x="76" y="51"/>
                    </a:cubicBezTo>
                    <a:cubicBezTo>
                      <a:pt x="76" y="51"/>
                      <a:pt x="76"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1"/>
                      <a:pt x="77" y="51"/>
                    </a:cubicBezTo>
                    <a:cubicBezTo>
                      <a:pt x="77" y="51"/>
                      <a:pt x="77" y="50"/>
                      <a:pt x="77" y="50"/>
                    </a:cubicBezTo>
                    <a:cubicBezTo>
                      <a:pt x="77" y="50"/>
                      <a:pt x="77" y="50"/>
                      <a:pt x="77" y="50"/>
                    </a:cubicBezTo>
                    <a:cubicBezTo>
                      <a:pt x="77" y="50"/>
                      <a:pt x="77" y="50"/>
                      <a:pt x="77" y="50"/>
                    </a:cubicBezTo>
                    <a:cubicBezTo>
                      <a:pt x="77" y="50"/>
                      <a:pt x="77" y="50"/>
                      <a:pt x="77" y="50"/>
                    </a:cubicBezTo>
                    <a:cubicBezTo>
                      <a:pt x="77" y="50"/>
                      <a:pt x="77"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8" y="50"/>
                    </a:cubicBezTo>
                    <a:cubicBezTo>
                      <a:pt x="78" y="50"/>
                      <a:pt x="78" y="50"/>
                      <a:pt x="79" y="50"/>
                    </a:cubicBezTo>
                    <a:cubicBezTo>
                      <a:pt x="79" y="50"/>
                      <a:pt x="79" y="50"/>
                      <a:pt x="79" y="50"/>
                    </a:cubicBezTo>
                    <a:cubicBezTo>
                      <a:pt x="79" y="50"/>
                      <a:pt x="79" y="50"/>
                      <a:pt x="79" y="50"/>
                    </a:cubicBezTo>
                    <a:cubicBezTo>
                      <a:pt x="79" y="50"/>
                      <a:pt x="79" y="50"/>
                      <a:pt x="79" y="50"/>
                    </a:cubicBezTo>
                    <a:cubicBezTo>
                      <a:pt x="79" y="50"/>
                      <a:pt x="79" y="50"/>
                      <a:pt x="79" y="50"/>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79" y="49"/>
                    </a:cubicBezTo>
                    <a:cubicBezTo>
                      <a:pt x="79" y="49"/>
                      <a:pt x="79" y="49"/>
                      <a:pt x="80" y="49"/>
                    </a:cubicBezTo>
                    <a:cubicBezTo>
                      <a:pt x="80" y="49"/>
                      <a:pt x="80" y="49"/>
                      <a:pt x="80" y="49"/>
                    </a:cubicBezTo>
                    <a:cubicBezTo>
                      <a:pt x="80" y="49"/>
                      <a:pt x="80" y="49"/>
                      <a:pt x="80" y="49"/>
                    </a:cubicBezTo>
                    <a:cubicBezTo>
                      <a:pt x="80" y="49"/>
                      <a:pt x="80" y="49"/>
                      <a:pt x="80" y="49"/>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0" y="48"/>
                    </a:cubicBezTo>
                    <a:cubicBezTo>
                      <a:pt x="80" y="48"/>
                      <a:pt x="80" y="48"/>
                      <a:pt x="81" y="48"/>
                    </a:cubicBezTo>
                    <a:cubicBezTo>
                      <a:pt x="81" y="48"/>
                      <a:pt x="81" y="48"/>
                      <a:pt x="81" y="48"/>
                    </a:cubicBezTo>
                    <a:cubicBezTo>
                      <a:pt x="81" y="48"/>
                      <a:pt x="81" y="48"/>
                      <a:pt x="81" y="48"/>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1" y="47"/>
                    </a:cubicBezTo>
                    <a:cubicBezTo>
                      <a:pt x="81" y="47"/>
                      <a:pt x="81"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7"/>
                      <a:pt x="82" y="47"/>
                      <a:pt x="82" y="47"/>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2" y="46"/>
                    </a:cubicBezTo>
                    <a:cubicBezTo>
                      <a:pt x="82" y="46"/>
                      <a:pt x="82"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6"/>
                      <a:pt x="83" y="46"/>
                      <a:pt x="83" y="46"/>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3" y="45"/>
                    </a:cubicBezTo>
                    <a:cubicBezTo>
                      <a:pt x="83" y="45"/>
                      <a:pt x="83"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4"/>
                      <a:pt x="84"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4"/>
                      <a:pt x="85" y="44"/>
                      <a:pt x="85" y="44"/>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5" y="43"/>
                    </a:cubicBezTo>
                    <a:cubicBezTo>
                      <a:pt x="85" y="43"/>
                      <a:pt x="85"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2"/>
                      <a:pt x="87" y="42"/>
                      <a:pt x="87" y="42"/>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7" y="41"/>
                      <a:pt x="87" y="41"/>
                      <a:pt x="87"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1"/>
                      <a:pt x="88" y="41"/>
                      <a:pt x="88" y="41"/>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8" y="40"/>
                    </a:cubicBezTo>
                    <a:cubicBezTo>
                      <a:pt x="88" y="40"/>
                      <a:pt x="88"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40"/>
                      <a:pt x="89" y="40"/>
                      <a:pt x="89" y="40"/>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89" y="39"/>
                    </a:cubicBezTo>
                    <a:cubicBezTo>
                      <a:pt x="89" y="39"/>
                      <a:pt x="89" y="39"/>
                      <a:pt x="90" y="39"/>
                    </a:cubicBezTo>
                    <a:cubicBezTo>
                      <a:pt x="90" y="39"/>
                      <a:pt x="90" y="39"/>
                      <a:pt x="90" y="39"/>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8"/>
                      <a:pt x="90" y="38"/>
                      <a:pt x="90" y="38"/>
                    </a:cubicBezTo>
                    <a:cubicBezTo>
                      <a:pt x="90" y="37"/>
                      <a:pt x="90" y="37"/>
                      <a:pt x="90" y="37"/>
                    </a:cubicBezTo>
                    <a:cubicBezTo>
                      <a:pt x="90" y="37"/>
                      <a:pt x="90" y="37"/>
                      <a:pt x="90" y="37"/>
                    </a:cubicBezTo>
                    <a:cubicBezTo>
                      <a:pt x="90" y="37"/>
                      <a:pt x="90" y="37"/>
                      <a:pt x="90" y="37"/>
                    </a:cubicBezTo>
                    <a:cubicBezTo>
                      <a:pt x="90" y="37"/>
                      <a:pt x="90"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2" y="37"/>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6"/>
                      <a:pt x="92" y="36"/>
                    </a:cubicBezTo>
                    <a:cubicBezTo>
                      <a:pt x="92" y="36"/>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2" y="35"/>
                    </a:cubicBezTo>
                    <a:cubicBezTo>
                      <a:pt x="92" y="35"/>
                      <a:pt x="92"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5"/>
                      <a:pt x="93" y="35"/>
                      <a:pt x="93" y="35"/>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3" y="34"/>
                    </a:cubicBezTo>
                    <a:cubicBezTo>
                      <a:pt x="93" y="34"/>
                      <a:pt x="93"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4"/>
                      <a:pt x="94" y="34"/>
                      <a:pt x="94" y="34"/>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4" y="33"/>
                    </a:cubicBezTo>
                    <a:cubicBezTo>
                      <a:pt x="94" y="33"/>
                      <a:pt x="94"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3"/>
                      <a:pt x="95" y="33"/>
                      <a:pt x="95" y="33"/>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5" y="32"/>
                    </a:cubicBezTo>
                    <a:cubicBezTo>
                      <a:pt x="95" y="32"/>
                      <a:pt x="95" y="32"/>
                      <a:pt x="96" y="32"/>
                    </a:cubicBezTo>
                    <a:cubicBezTo>
                      <a:pt x="96" y="32"/>
                      <a:pt x="96" y="32"/>
                      <a:pt x="96" y="32"/>
                    </a:cubicBezTo>
                    <a:cubicBezTo>
                      <a:pt x="96" y="32"/>
                      <a:pt x="96" y="32"/>
                      <a:pt x="96" y="32"/>
                    </a:cubicBezTo>
                    <a:cubicBezTo>
                      <a:pt x="96" y="32"/>
                      <a:pt x="96" y="32"/>
                      <a:pt x="96" y="32"/>
                    </a:cubicBezTo>
                    <a:cubicBezTo>
                      <a:pt x="96" y="32"/>
                      <a:pt x="96" y="32"/>
                      <a:pt x="96" y="32"/>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6" y="31"/>
                      <a:pt x="96" y="31"/>
                      <a:pt x="96" y="31"/>
                    </a:cubicBezTo>
                    <a:cubicBezTo>
                      <a:pt x="97" y="31"/>
                      <a:pt x="97" y="31"/>
                      <a:pt x="97" y="31"/>
                    </a:cubicBezTo>
                    <a:cubicBezTo>
                      <a:pt x="97" y="31"/>
                      <a:pt x="97" y="31"/>
                      <a:pt x="97" y="31"/>
                    </a:cubicBezTo>
                    <a:cubicBezTo>
                      <a:pt x="97" y="31"/>
                      <a:pt x="97" y="31"/>
                      <a:pt x="97" y="31"/>
                    </a:cubicBezTo>
                    <a:cubicBezTo>
                      <a:pt x="97" y="31"/>
                      <a:pt x="97" y="31"/>
                      <a:pt x="97" y="31"/>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30"/>
                      <a:pt x="97" y="30"/>
                      <a:pt x="97" y="30"/>
                    </a:cubicBezTo>
                    <a:cubicBezTo>
                      <a:pt x="97" y="29"/>
                      <a:pt x="97" y="29"/>
                      <a:pt x="97" y="29"/>
                    </a:cubicBezTo>
                    <a:cubicBezTo>
                      <a:pt x="97" y="29"/>
                      <a:pt x="97"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9"/>
                      <a:pt x="98" y="29"/>
                      <a:pt x="98" y="29"/>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8" y="28"/>
                      <a:pt x="98" y="28"/>
                      <a:pt x="98"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8"/>
                      <a:pt x="99" y="28"/>
                      <a:pt x="99" y="28"/>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7"/>
                    </a:cubicBezTo>
                    <a:cubicBezTo>
                      <a:pt x="99" y="27"/>
                      <a:pt x="99" y="27"/>
                      <a:pt x="99" y="26"/>
                    </a:cubicBezTo>
                    <a:cubicBezTo>
                      <a:pt x="99" y="26"/>
                      <a:pt x="99" y="26"/>
                      <a:pt x="99" y="26"/>
                    </a:cubicBezTo>
                    <a:cubicBezTo>
                      <a:pt x="99" y="26"/>
                      <a:pt x="99" y="26"/>
                      <a:pt x="99" y="26"/>
                    </a:cubicBezTo>
                    <a:cubicBezTo>
                      <a:pt x="99" y="26"/>
                      <a:pt x="99" y="26"/>
                      <a:pt x="99" y="26"/>
                    </a:cubicBezTo>
                    <a:cubicBezTo>
                      <a:pt x="99" y="26"/>
                      <a:pt x="99" y="26"/>
                      <a:pt x="99" y="26"/>
                    </a:cubicBezTo>
                    <a:cubicBezTo>
                      <a:pt x="99" y="26"/>
                      <a:pt x="99"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6"/>
                      <a:pt x="100" y="26"/>
                      <a:pt x="100" y="26"/>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5"/>
                      <a:pt x="100" y="25"/>
                      <a:pt x="100" y="25"/>
                    </a:cubicBezTo>
                    <a:cubicBezTo>
                      <a:pt x="100" y="24"/>
                      <a:pt x="100" y="24"/>
                      <a:pt x="100" y="24"/>
                    </a:cubicBezTo>
                    <a:cubicBezTo>
                      <a:pt x="100" y="24"/>
                      <a:pt x="100" y="24"/>
                      <a:pt x="100" y="24"/>
                    </a:cubicBezTo>
                    <a:cubicBezTo>
                      <a:pt x="100" y="24"/>
                      <a:pt x="100"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4"/>
                      <a:pt x="101" y="24"/>
                      <a:pt x="101" y="24"/>
                    </a:cubicBezTo>
                    <a:cubicBezTo>
                      <a:pt x="101" y="23"/>
                      <a:pt x="101" y="23"/>
                      <a:pt x="101"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3"/>
                      <a:pt x="102" y="23"/>
                      <a:pt x="102" y="23"/>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2"/>
                    </a:cubicBezTo>
                    <a:cubicBezTo>
                      <a:pt x="102" y="22"/>
                      <a:pt x="102" y="22"/>
                      <a:pt x="102" y="21"/>
                    </a:cubicBezTo>
                    <a:cubicBezTo>
                      <a:pt x="102" y="21"/>
                      <a:pt x="102"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1"/>
                    </a:cubicBezTo>
                    <a:cubicBezTo>
                      <a:pt x="103" y="21"/>
                      <a:pt x="103" y="21"/>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20"/>
                      <a:pt x="103" y="20"/>
                      <a:pt x="103" y="20"/>
                    </a:cubicBezTo>
                    <a:cubicBezTo>
                      <a:pt x="103" y="19"/>
                      <a:pt x="103" y="19"/>
                      <a:pt x="103"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9"/>
                    </a:cubicBezTo>
                    <a:cubicBezTo>
                      <a:pt x="104" y="19"/>
                      <a:pt x="104" y="19"/>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8"/>
                      <a:pt x="104" y="18"/>
                      <a:pt x="104" y="18"/>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7"/>
                      <a:pt x="104" y="17"/>
                      <a:pt x="104" y="17"/>
                    </a:cubicBezTo>
                    <a:cubicBezTo>
                      <a:pt x="104" y="16"/>
                      <a:pt x="104" y="16"/>
                      <a:pt x="104" y="16"/>
                    </a:cubicBezTo>
                    <a:cubicBezTo>
                      <a:pt x="104" y="16"/>
                      <a:pt x="104" y="16"/>
                      <a:pt x="104" y="16"/>
                    </a:cubicBezTo>
                    <a:cubicBezTo>
                      <a:pt x="104" y="16"/>
                      <a:pt x="104" y="16"/>
                      <a:pt x="104" y="16"/>
                    </a:cubicBezTo>
                    <a:cubicBezTo>
                      <a:pt x="104" y="16"/>
                      <a:pt x="104" y="16"/>
                      <a:pt x="104" y="16"/>
                    </a:cubicBezTo>
                    <a:cubicBezTo>
                      <a:pt x="104" y="16"/>
                      <a:pt x="104" y="15"/>
                      <a:pt x="104" y="15"/>
                    </a:cubicBezTo>
                    <a:cubicBezTo>
                      <a:pt x="104" y="15"/>
                      <a:pt x="104" y="15"/>
                      <a:pt x="105" y="15"/>
                    </a:cubicBezTo>
                    <a:cubicBezTo>
                      <a:pt x="105" y="15"/>
                      <a:pt x="105" y="15"/>
                      <a:pt x="105" y="15"/>
                    </a:cubicBezTo>
                    <a:cubicBezTo>
                      <a:pt x="105" y="15"/>
                      <a:pt x="105" y="15"/>
                      <a:pt x="105" y="15"/>
                    </a:cubicBezTo>
                    <a:cubicBezTo>
                      <a:pt x="105" y="15"/>
                      <a:pt x="105" y="15"/>
                      <a:pt x="105" y="15"/>
                    </a:cubicBezTo>
                    <a:cubicBezTo>
                      <a:pt x="105" y="15"/>
                      <a:pt x="105" y="15"/>
                      <a:pt x="105" y="15"/>
                    </a:cubicBezTo>
                    <a:cubicBezTo>
                      <a:pt x="105" y="14"/>
                      <a:pt x="105" y="14"/>
                      <a:pt x="105" y="14"/>
                    </a:cubicBezTo>
                    <a:cubicBezTo>
                      <a:pt x="105" y="14"/>
                      <a:pt x="105" y="14"/>
                      <a:pt x="105" y="14"/>
                    </a:cubicBezTo>
                    <a:cubicBezTo>
                      <a:pt x="105" y="14"/>
                      <a:pt x="105" y="14"/>
                      <a:pt x="105"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4"/>
                    </a:cubicBezTo>
                    <a:cubicBezTo>
                      <a:pt x="104" y="14"/>
                      <a:pt x="104" y="14"/>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4" y="15"/>
                      <a:pt x="104" y="15"/>
                      <a:pt x="104"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5"/>
                      <a:pt x="103" y="15"/>
                      <a:pt x="103" y="15"/>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3" y="16"/>
                      <a:pt x="103" y="16"/>
                      <a:pt x="103"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6"/>
                    </a:cubicBezTo>
                    <a:cubicBezTo>
                      <a:pt x="102" y="16"/>
                      <a:pt x="102" y="16"/>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2" y="17"/>
                      <a:pt x="102" y="17"/>
                    </a:cubicBezTo>
                    <a:cubicBezTo>
                      <a:pt x="102"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7"/>
                    </a:cubicBezTo>
                    <a:cubicBezTo>
                      <a:pt x="101" y="17"/>
                      <a:pt x="101" y="17"/>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1" y="18"/>
                      <a:pt x="101" y="18"/>
                      <a:pt x="101"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8"/>
                    </a:cubicBezTo>
                    <a:cubicBezTo>
                      <a:pt x="100" y="18"/>
                      <a:pt x="100" y="18"/>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100" y="19"/>
                      <a:pt x="100" y="19"/>
                      <a:pt x="100"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19"/>
                    </a:cubicBezTo>
                    <a:cubicBezTo>
                      <a:pt x="99" y="19"/>
                      <a:pt x="99" y="19"/>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9" y="20"/>
                      <a:pt x="99" y="20"/>
                      <a:pt x="99"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0"/>
                    </a:cubicBezTo>
                    <a:cubicBezTo>
                      <a:pt x="98" y="20"/>
                      <a:pt x="98" y="20"/>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8" y="21"/>
                      <a:pt x="98" y="21"/>
                      <a:pt x="98"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1"/>
                    </a:cubicBezTo>
                    <a:cubicBezTo>
                      <a:pt x="97" y="21"/>
                      <a:pt x="97" y="21"/>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7" y="22"/>
                      <a:pt x="97" y="22"/>
                      <a:pt x="97"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6" y="23"/>
                      <a:pt x="96" y="23"/>
                      <a:pt x="96"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3"/>
                      <a:pt x="95" y="23"/>
                      <a:pt x="95" y="23"/>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5" y="24"/>
                      <a:pt x="95" y="24"/>
                      <a:pt x="95"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4"/>
                    </a:cubicBezTo>
                    <a:cubicBezTo>
                      <a:pt x="94" y="24"/>
                      <a:pt x="94" y="24"/>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4" y="25"/>
                      <a:pt x="94" y="25"/>
                      <a:pt x="94"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5"/>
                    </a:cubicBezTo>
                    <a:cubicBezTo>
                      <a:pt x="93" y="25"/>
                      <a:pt x="93" y="25"/>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6"/>
                      <a:pt x="92" y="26"/>
                      <a:pt x="92" y="26"/>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2" y="27"/>
                      <a:pt x="92" y="27"/>
                      <a:pt x="92" y="27"/>
                    </a:cubicBezTo>
                    <a:cubicBezTo>
                      <a:pt x="91" y="27"/>
                      <a:pt x="91" y="27"/>
                      <a:pt x="91" y="27"/>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1" y="28"/>
                      <a:pt x="91" y="28"/>
                      <a:pt x="91"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8"/>
                    </a:cubicBezTo>
                    <a:cubicBezTo>
                      <a:pt x="90" y="28"/>
                      <a:pt x="90" y="28"/>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90" y="29"/>
                      <a:pt x="90" y="29"/>
                      <a:pt x="90"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29"/>
                    </a:cubicBezTo>
                    <a:cubicBezTo>
                      <a:pt x="89" y="29"/>
                      <a:pt x="89" y="29"/>
                      <a:pt x="89" y="30"/>
                    </a:cubicBezTo>
                    <a:cubicBezTo>
                      <a:pt x="89" y="30"/>
                      <a:pt x="89" y="30"/>
                      <a:pt x="89" y="30"/>
                    </a:cubicBezTo>
                    <a:cubicBezTo>
                      <a:pt x="89" y="30"/>
                      <a:pt x="89" y="30"/>
                      <a:pt x="89" y="30"/>
                    </a:cubicBezTo>
                    <a:cubicBezTo>
                      <a:pt x="89" y="30"/>
                      <a:pt x="89" y="30"/>
                      <a:pt x="89" y="30"/>
                    </a:cubicBezTo>
                    <a:cubicBezTo>
                      <a:pt x="89" y="30"/>
                      <a:pt x="89" y="30"/>
                      <a:pt x="89"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8" y="30"/>
                      <a:pt x="88" y="30"/>
                      <a:pt x="88" y="30"/>
                    </a:cubicBezTo>
                    <a:cubicBezTo>
                      <a:pt x="87" y="30"/>
                      <a:pt x="87" y="30"/>
                      <a:pt x="87" y="30"/>
                    </a:cubicBezTo>
                    <a:cubicBezTo>
                      <a:pt x="87" y="30"/>
                      <a:pt x="87" y="30"/>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7" y="31"/>
                    </a:cubicBezTo>
                    <a:cubicBezTo>
                      <a:pt x="87" y="31"/>
                      <a:pt x="87"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6" y="31"/>
                      <a:pt x="86" y="31"/>
                    </a:cubicBezTo>
                    <a:cubicBezTo>
                      <a:pt x="86" y="31"/>
                      <a:pt x="85" y="31"/>
                      <a:pt x="85" y="31"/>
                    </a:cubicBezTo>
                    <a:cubicBezTo>
                      <a:pt x="85" y="31"/>
                      <a:pt x="85" y="31"/>
                      <a:pt x="85" y="31"/>
                    </a:cubicBezTo>
                    <a:cubicBezTo>
                      <a:pt x="85" y="31"/>
                      <a:pt x="85" y="31"/>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5" y="32"/>
                    </a:cubicBezTo>
                    <a:cubicBezTo>
                      <a:pt x="85" y="32"/>
                      <a:pt x="85" y="32"/>
                      <a:pt x="84" y="32"/>
                    </a:cubicBezTo>
                    <a:cubicBezTo>
                      <a:pt x="84" y="32"/>
                      <a:pt x="84" y="32"/>
                      <a:pt x="84" y="32"/>
                    </a:cubicBezTo>
                    <a:cubicBezTo>
                      <a:pt x="84" y="32"/>
                      <a:pt x="84" y="32"/>
                      <a:pt x="84" y="32"/>
                    </a:cubicBezTo>
                    <a:cubicBezTo>
                      <a:pt x="84" y="32"/>
                      <a:pt x="84" y="32"/>
                      <a:pt x="84" y="32"/>
                    </a:cubicBezTo>
                    <a:cubicBezTo>
                      <a:pt x="84" y="32"/>
                      <a:pt x="84" y="32"/>
                      <a:pt x="84" y="32"/>
                    </a:cubicBezTo>
                    <a:cubicBezTo>
                      <a:pt x="84" y="32"/>
                      <a:pt x="84" y="32"/>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4" y="33"/>
                      <a:pt x="84" y="33"/>
                      <a:pt x="84"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3"/>
                      <a:pt x="83" y="33"/>
                      <a:pt x="83" y="33"/>
                    </a:cubicBezTo>
                    <a:cubicBezTo>
                      <a:pt x="83" y="34"/>
                      <a:pt x="83" y="34"/>
                      <a:pt x="83" y="34"/>
                    </a:cubicBezTo>
                    <a:cubicBezTo>
                      <a:pt x="83" y="34"/>
                      <a:pt x="83" y="34"/>
                      <a:pt x="83" y="34"/>
                    </a:cubicBezTo>
                    <a:cubicBezTo>
                      <a:pt x="83" y="34"/>
                      <a:pt x="83" y="34"/>
                      <a:pt x="83" y="34"/>
                    </a:cubicBezTo>
                    <a:cubicBezTo>
                      <a:pt x="83" y="34"/>
                      <a:pt x="83" y="34"/>
                      <a:pt x="83" y="34"/>
                    </a:cubicBezTo>
                    <a:cubicBezTo>
                      <a:pt x="83" y="34"/>
                      <a:pt x="83" y="34"/>
                      <a:pt x="83"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2" y="34"/>
                      <a:pt x="82" y="34"/>
                      <a:pt x="82"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4"/>
                    </a:cubicBezTo>
                    <a:cubicBezTo>
                      <a:pt x="81" y="34"/>
                      <a:pt x="81" y="34"/>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1" y="35"/>
                      <a:pt x="81" y="35"/>
                      <a:pt x="81"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5"/>
                    </a:cubicBezTo>
                    <a:cubicBezTo>
                      <a:pt x="80" y="35"/>
                      <a:pt x="80" y="35"/>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80" y="36"/>
                      <a:pt x="80" y="36"/>
                      <a:pt x="80"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6"/>
                    </a:cubicBezTo>
                    <a:cubicBezTo>
                      <a:pt x="79" y="36"/>
                      <a:pt x="79" y="36"/>
                      <a:pt x="79"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8" y="37"/>
                      <a:pt x="78" y="37"/>
                      <a:pt x="78"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7" y="37"/>
                      <a:pt x="77" y="37"/>
                      <a:pt x="77" y="37"/>
                    </a:cubicBezTo>
                    <a:cubicBezTo>
                      <a:pt x="76" y="37"/>
                      <a:pt x="76" y="37"/>
                      <a:pt x="76" y="37"/>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6" y="38"/>
                      <a:pt x="76" y="38"/>
                      <a:pt x="76"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5" y="38"/>
                      <a:pt x="75" y="38"/>
                      <a:pt x="75" y="38"/>
                    </a:cubicBezTo>
                    <a:cubicBezTo>
                      <a:pt x="74" y="38"/>
                      <a:pt x="74" y="38"/>
                      <a:pt x="74" y="38"/>
                    </a:cubicBezTo>
                    <a:cubicBezTo>
                      <a:pt x="74" y="38"/>
                      <a:pt x="74" y="38"/>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4" y="39"/>
                      <a:pt x="74" y="39"/>
                      <a:pt x="74"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3" y="39"/>
                      <a:pt x="73" y="39"/>
                    </a:cubicBezTo>
                    <a:cubicBezTo>
                      <a:pt x="73"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39"/>
                    </a:cubicBezTo>
                    <a:cubicBezTo>
                      <a:pt x="72" y="39"/>
                      <a:pt x="72" y="39"/>
                      <a:pt x="72"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1" y="40"/>
                      <a:pt x="71" y="40"/>
                    </a:cubicBezTo>
                    <a:cubicBezTo>
                      <a:pt x="71"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70" y="40"/>
                      <a:pt x="70" y="40"/>
                      <a:pt x="70"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0"/>
                      <a:pt x="69" y="40"/>
                      <a:pt x="69" y="40"/>
                    </a:cubicBezTo>
                    <a:cubicBezTo>
                      <a:pt x="69" y="41"/>
                      <a:pt x="69" y="41"/>
                      <a:pt x="69" y="41"/>
                    </a:cubicBezTo>
                    <a:cubicBezTo>
                      <a:pt x="69"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8" y="41"/>
                      <a:pt x="68" y="41"/>
                    </a:cubicBezTo>
                    <a:cubicBezTo>
                      <a:pt x="68"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7" y="41"/>
                      <a:pt x="67" y="41"/>
                      <a:pt x="67" y="41"/>
                    </a:cubicBezTo>
                    <a:cubicBezTo>
                      <a:pt x="66" y="41"/>
                      <a:pt x="66" y="41"/>
                      <a:pt x="66" y="41"/>
                    </a:cubicBezTo>
                    <a:cubicBezTo>
                      <a:pt x="66" y="41"/>
                      <a:pt x="66" y="41"/>
                      <a:pt x="66" y="41"/>
                    </a:cubicBezTo>
                    <a:cubicBezTo>
                      <a:pt x="66" y="41"/>
                      <a:pt x="66" y="41"/>
                      <a:pt x="66" y="41"/>
                    </a:cubicBezTo>
                    <a:cubicBezTo>
                      <a:pt x="66" y="41"/>
                      <a:pt x="66" y="41"/>
                      <a:pt x="66" y="41"/>
                    </a:cubicBezTo>
                    <a:cubicBezTo>
                      <a:pt x="66" y="41"/>
                      <a:pt x="66" y="41"/>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6" y="42"/>
                      <a:pt x="66" y="42"/>
                      <a:pt x="66"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2"/>
                    </a:cubicBezTo>
                    <a:cubicBezTo>
                      <a:pt x="65" y="42"/>
                      <a:pt x="65" y="42"/>
                      <a:pt x="65" y="43"/>
                    </a:cubicBezTo>
                    <a:cubicBezTo>
                      <a:pt x="65" y="43"/>
                      <a:pt x="65" y="43"/>
                      <a:pt x="65"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3"/>
                    </a:cubicBezTo>
                    <a:cubicBezTo>
                      <a:pt x="63" y="43"/>
                      <a:pt x="63" y="43"/>
                      <a:pt x="63"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2" y="44"/>
                      <a:pt x="62" y="44"/>
                      <a:pt x="62"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1" y="44"/>
                      <a:pt x="61" y="44"/>
                      <a:pt x="61" y="44"/>
                    </a:cubicBezTo>
                    <a:cubicBezTo>
                      <a:pt x="60" y="44"/>
                      <a:pt x="60" y="44"/>
                      <a:pt x="60" y="44"/>
                    </a:cubicBezTo>
                    <a:cubicBezTo>
                      <a:pt x="60" y="44"/>
                      <a:pt x="60" y="44"/>
                      <a:pt x="60" y="44"/>
                    </a:cubicBezTo>
                    <a:cubicBezTo>
                      <a:pt x="60" y="44"/>
                      <a:pt x="60" y="44"/>
                      <a:pt x="60" y="44"/>
                    </a:cubicBezTo>
                    <a:cubicBezTo>
                      <a:pt x="60" y="44"/>
                      <a:pt x="60" y="44"/>
                      <a:pt x="60" y="44"/>
                    </a:cubicBezTo>
                    <a:cubicBezTo>
                      <a:pt x="60" y="44"/>
                      <a:pt x="60" y="44"/>
                      <a:pt x="60" y="45"/>
                    </a:cubicBezTo>
                    <a:cubicBezTo>
                      <a:pt x="60" y="45"/>
                      <a:pt x="60" y="45"/>
                      <a:pt x="60" y="45"/>
                    </a:cubicBezTo>
                    <a:cubicBezTo>
                      <a:pt x="60"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9" y="45"/>
                      <a:pt x="59" y="45"/>
                      <a:pt x="59"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8" y="45"/>
                      <a:pt x="58" y="45"/>
                      <a:pt x="58" y="45"/>
                    </a:cubicBezTo>
                    <a:cubicBezTo>
                      <a:pt x="57" y="45"/>
                      <a:pt x="57" y="45"/>
                      <a:pt x="57" y="45"/>
                    </a:cubicBezTo>
                    <a:cubicBezTo>
                      <a:pt x="57" y="45"/>
                      <a:pt x="57" y="45"/>
                      <a:pt x="57" y="45"/>
                    </a:cubicBezTo>
                    <a:cubicBezTo>
                      <a:pt x="57" y="45"/>
                      <a:pt x="57" y="45"/>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8" y="26"/>
                    </a:cubicBezTo>
                    <a:cubicBezTo>
                      <a:pt x="58" y="26"/>
                      <a:pt x="58" y="26"/>
                      <a:pt x="59" y="26"/>
                    </a:cubicBezTo>
                    <a:cubicBezTo>
                      <a:pt x="59" y="26"/>
                      <a:pt x="59" y="26"/>
                      <a:pt x="59" y="26"/>
                    </a:cubicBezTo>
                    <a:cubicBezTo>
                      <a:pt x="59" y="26"/>
                      <a:pt x="59" y="26"/>
                      <a:pt x="59" y="26"/>
                    </a:cubicBezTo>
                    <a:cubicBezTo>
                      <a:pt x="59" y="26"/>
                      <a:pt x="59" y="26"/>
                      <a:pt x="59" y="26"/>
                    </a:cubicBezTo>
                    <a:cubicBezTo>
                      <a:pt x="59" y="25"/>
                      <a:pt x="59" y="25"/>
                      <a:pt x="59" y="25"/>
                    </a:cubicBezTo>
                    <a:cubicBezTo>
                      <a:pt x="59" y="25"/>
                      <a:pt x="59" y="25"/>
                      <a:pt x="59" y="25"/>
                    </a:cubicBezTo>
                    <a:cubicBezTo>
                      <a:pt x="59"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0" y="25"/>
                      <a:pt x="60" y="25"/>
                      <a:pt x="60"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5"/>
                      <a:pt x="61" y="25"/>
                      <a:pt x="61" y="25"/>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1" y="24"/>
                    </a:cubicBezTo>
                    <a:cubicBezTo>
                      <a:pt x="61" y="24"/>
                      <a:pt x="61"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2" y="24"/>
                    </a:cubicBezTo>
                    <a:cubicBezTo>
                      <a:pt x="62" y="24"/>
                      <a:pt x="62"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3"/>
                      <a:pt x="64" y="23"/>
                      <a:pt x="64" y="23"/>
                    </a:cubicBezTo>
                    <a:cubicBezTo>
                      <a:pt x="64" y="23"/>
                      <a:pt x="64"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5" y="23"/>
                      <a:pt x="65" y="23"/>
                      <a:pt x="65" y="23"/>
                    </a:cubicBezTo>
                    <a:cubicBezTo>
                      <a:pt x="66" y="23"/>
                      <a:pt x="66" y="23"/>
                      <a:pt x="67" y="23"/>
                    </a:cubicBezTo>
                    <a:cubicBezTo>
                      <a:pt x="67" y="23"/>
                      <a:pt x="67" y="23"/>
                      <a:pt x="67" y="23"/>
                    </a:cubicBezTo>
                    <a:cubicBezTo>
                      <a:pt x="67" y="23"/>
                      <a:pt x="67" y="23"/>
                      <a:pt x="67" y="23"/>
                    </a:cubicBezTo>
                    <a:cubicBezTo>
                      <a:pt x="67" y="23"/>
                      <a:pt x="67" y="23"/>
                      <a:pt x="67" y="23"/>
                    </a:cubicBezTo>
                    <a:cubicBezTo>
                      <a:pt x="67" y="22"/>
                      <a:pt x="67"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0" y="22"/>
                    </a:cubicBezTo>
                    <a:cubicBezTo>
                      <a:pt x="70" y="22"/>
                      <a:pt x="70" y="22"/>
                      <a:pt x="71" y="22"/>
                    </a:cubicBezTo>
                    <a:cubicBezTo>
                      <a:pt x="71" y="22"/>
                      <a:pt x="71" y="22"/>
                      <a:pt x="71" y="22"/>
                    </a:cubicBezTo>
                    <a:cubicBezTo>
                      <a:pt x="71" y="22"/>
                      <a:pt x="71" y="22"/>
                      <a:pt x="71" y="22"/>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1" y="21"/>
                    </a:cubicBezTo>
                    <a:cubicBezTo>
                      <a:pt x="71" y="21"/>
                      <a:pt x="71"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1"/>
                      <a:pt x="72" y="21"/>
                      <a:pt x="72" y="21"/>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2" y="20"/>
                    </a:cubicBezTo>
                    <a:cubicBezTo>
                      <a:pt x="72" y="20"/>
                      <a:pt x="72"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4" y="20"/>
                      <a:pt x="74" y="20"/>
                      <a:pt x="74" y="20"/>
                    </a:cubicBezTo>
                    <a:cubicBezTo>
                      <a:pt x="74" y="20"/>
                      <a:pt x="74" y="20"/>
                      <a:pt x="74" y="20"/>
                    </a:cubicBezTo>
                    <a:cubicBezTo>
                      <a:pt x="74" y="20"/>
                      <a:pt x="74" y="20"/>
                      <a:pt x="74" y="20"/>
                    </a:cubicBezTo>
                    <a:cubicBezTo>
                      <a:pt x="74"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5" y="20"/>
                    </a:cubicBezTo>
                    <a:cubicBezTo>
                      <a:pt x="75" y="20"/>
                      <a:pt x="75" y="20"/>
                      <a:pt x="76" y="20"/>
                    </a:cubicBezTo>
                    <a:cubicBezTo>
                      <a:pt x="76" y="20"/>
                      <a:pt x="76" y="20"/>
                      <a:pt x="76" y="20"/>
                    </a:cubicBezTo>
                    <a:cubicBezTo>
                      <a:pt x="76" y="20"/>
                      <a:pt x="76" y="20"/>
                      <a:pt x="76" y="20"/>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6" y="19"/>
                      <a:pt x="76" y="19"/>
                      <a:pt x="76"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7" y="19"/>
                      <a:pt x="77" y="19"/>
                      <a:pt x="77" y="19"/>
                    </a:cubicBezTo>
                    <a:cubicBezTo>
                      <a:pt x="78" y="19"/>
                      <a:pt x="78" y="19"/>
                      <a:pt x="78" y="19"/>
                    </a:cubicBezTo>
                    <a:cubicBezTo>
                      <a:pt x="78" y="19"/>
                      <a:pt x="78" y="19"/>
                      <a:pt x="78" y="19"/>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79" y="18"/>
                      <a:pt x="79" y="18"/>
                    </a:cubicBezTo>
                    <a:cubicBezTo>
                      <a:pt x="79"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0" y="18"/>
                      <a:pt x="80" y="18"/>
                      <a:pt x="80"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8"/>
                      <a:pt x="81" y="18"/>
                      <a:pt x="81" y="18"/>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1" y="17"/>
                    </a:cubicBezTo>
                    <a:cubicBezTo>
                      <a:pt x="81" y="17"/>
                      <a:pt x="81"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2" y="17"/>
                    </a:cubicBezTo>
                    <a:cubicBezTo>
                      <a:pt x="82" y="17"/>
                      <a:pt x="82"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7"/>
                      <a:pt x="83" y="17"/>
                      <a:pt x="83" y="17"/>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3" y="16"/>
                    </a:cubicBezTo>
                    <a:cubicBezTo>
                      <a:pt x="83" y="16"/>
                      <a:pt x="83"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4" y="16"/>
                    </a:cubicBezTo>
                    <a:cubicBezTo>
                      <a:pt x="84" y="16"/>
                      <a:pt x="84" y="16"/>
                      <a:pt x="85" y="16"/>
                    </a:cubicBezTo>
                    <a:cubicBezTo>
                      <a:pt x="85" y="16"/>
                      <a:pt x="85" y="16"/>
                      <a:pt x="85" y="16"/>
                    </a:cubicBezTo>
                    <a:cubicBezTo>
                      <a:pt x="85" y="16"/>
                      <a:pt x="85" y="16"/>
                      <a:pt x="85" y="16"/>
                    </a:cubicBezTo>
                    <a:cubicBezTo>
                      <a:pt x="85" y="16"/>
                      <a:pt x="85" y="16"/>
                      <a:pt x="85" y="16"/>
                    </a:cubicBezTo>
                    <a:cubicBezTo>
                      <a:pt x="85" y="16"/>
                      <a:pt x="85" y="16"/>
                      <a:pt x="85" y="16"/>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6" y="15"/>
                    </a:cubicBezTo>
                    <a:cubicBezTo>
                      <a:pt x="86" y="15"/>
                      <a:pt x="86"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7" y="15"/>
                      <a:pt x="87" y="15"/>
                      <a:pt x="87" y="15"/>
                    </a:cubicBezTo>
                    <a:cubicBezTo>
                      <a:pt x="88" y="15"/>
                      <a:pt x="88" y="15"/>
                      <a:pt x="88" y="15"/>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8" y="14"/>
                    </a:cubicBezTo>
                    <a:cubicBezTo>
                      <a:pt x="88" y="14"/>
                      <a:pt x="88"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89" y="14"/>
                    </a:cubicBezTo>
                    <a:cubicBezTo>
                      <a:pt x="89" y="14"/>
                      <a:pt x="89" y="14"/>
                      <a:pt x="90" y="14"/>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0" y="13"/>
                    </a:cubicBezTo>
                    <a:cubicBezTo>
                      <a:pt x="90" y="13"/>
                      <a:pt x="90" y="13"/>
                      <a:pt x="91" y="13"/>
                    </a:cubicBezTo>
                    <a:cubicBezTo>
                      <a:pt x="91" y="13"/>
                      <a:pt x="91" y="13"/>
                      <a:pt x="91" y="13"/>
                    </a:cubicBezTo>
                    <a:cubicBezTo>
                      <a:pt x="91" y="13"/>
                      <a:pt x="91" y="13"/>
                      <a:pt x="91" y="13"/>
                    </a:cubicBezTo>
                    <a:cubicBezTo>
                      <a:pt x="91" y="13"/>
                      <a:pt x="91" y="13"/>
                      <a:pt x="91" y="13"/>
                    </a:cubicBezTo>
                    <a:cubicBezTo>
                      <a:pt x="91" y="13"/>
                      <a:pt x="91" y="13"/>
                      <a:pt x="91" y="13"/>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1" y="12"/>
                    </a:cubicBezTo>
                    <a:cubicBezTo>
                      <a:pt x="91" y="12"/>
                      <a:pt x="91"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2" y="12"/>
                    </a:cubicBezTo>
                    <a:cubicBezTo>
                      <a:pt x="92" y="12"/>
                      <a:pt x="92" y="12"/>
                      <a:pt x="93" y="12"/>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3" y="11"/>
                    </a:cubicBezTo>
                    <a:cubicBezTo>
                      <a:pt x="93" y="11"/>
                      <a:pt x="93" y="11"/>
                      <a:pt x="94" y="11"/>
                    </a:cubicBezTo>
                    <a:cubicBezTo>
                      <a:pt x="94" y="11"/>
                      <a:pt x="94" y="11"/>
                      <a:pt x="94" y="11"/>
                    </a:cubicBezTo>
                    <a:cubicBezTo>
                      <a:pt x="94" y="11"/>
                      <a:pt x="94" y="11"/>
                      <a:pt x="94" y="11"/>
                    </a:cubicBezTo>
                    <a:cubicBezTo>
                      <a:pt x="94" y="11"/>
                      <a:pt x="94" y="11"/>
                      <a:pt x="94" y="11"/>
                    </a:cubicBezTo>
                    <a:cubicBezTo>
                      <a:pt x="94" y="11"/>
                      <a:pt x="94" y="11"/>
                      <a:pt x="94" y="11"/>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4" y="10"/>
                    </a:cubicBezTo>
                    <a:cubicBezTo>
                      <a:pt x="94" y="10"/>
                      <a:pt x="94"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10"/>
                      <a:pt x="95" y="10"/>
                      <a:pt x="95" y="10"/>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5" y="9"/>
                    </a:cubicBezTo>
                    <a:cubicBezTo>
                      <a:pt x="95" y="9"/>
                      <a:pt x="95"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6" y="9"/>
                      <a:pt x="96" y="9"/>
                    </a:cubicBezTo>
                    <a:cubicBezTo>
                      <a:pt x="96"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9"/>
                      <a:pt x="97" y="9"/>
                      <a:pt x="97" y="9"/>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7" y="8"/>
                      <a:pt x="97" y="8"/>
                      <a:pt x="97"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8"/>
                      <a:pt x="98" y="8"/>
                      <a:pt x="98" y="8"/>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8" y="7"/>
                      <a:pt x="98" y="7"/>
                      <a:pt x="98"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99" y="7"/>
                    </a:cubicBezTo>
                    <a:cubicBezTo>
                      <a:pt x="99" y="7"/>
                      <a:pt x="99" y="7"/>
                      <a:pt x="100" y="7"/>
                    </a:cubicBezTo>
                    <a:cubicBezTo>
                      <a:pt x="100" y="7"/>
                      <a:pt x="100" y="7"/>
                      <a:pt x="100" y="7"/>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0" y="6"/>
                    </a:cubicBezTo>
                    <a:cubicBezTo>
                      <a:pt x="100" y="6"/>
                      <a:pt x="100" y="6"/>
                      <a:pt x="101" y="6"/>
                    </a:cubicBezTo>
                    <a:cubicBezTo>
                      <a:pt x="101" y="6"/>
                      <a:pt x="101" y="6"/>
                      <a:pt x="101" y="6"/>
                    </a:cubicBezTo>
                    <a:cubicBezTo>
                      <a:pt x="101" y="6"/>
                      <a:pt x="101" y="6"/>
                      <a:pt x="101" y="6"/>
                    </a:cubicBezTo>
                    <a:cubicBezTo>
                      <a:pt x="101" y="6"/>
                      <a:pt x="101" y="6"/>
                      <a:pt x="101" y="6"/>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1" y="5"/>
                      <a:pt x="101" y="5"/>
                      <a:pt x="101" y="5"/>
                    </a:cubicBezTo>
                    <a:cubicBezTo>
                      <a:pt x="102" y="5"/>
                      <a:pt x="102" y="5"/>
                      <a:pt x="102" y="5"/>
                    </a:cubicBezTo>
                    <a:cubicBezTo>
                      <a:pt x="102" y="5"/>
                      <a:pt x="102" y="5"/>
                      <a:pt x="102" y="5"/>
                    </a:cubicBezTo>
                    <a:cubicBezTo>
                      <a:pt x="102" y="5"/>
                      <a:pt x="102" y="5"/>
                      <a:pt x="102" y="5"/>
                    </a:cubicBezTo>
                    <a:cubicBezTo>
                      <a:pt x="102" y="5"/>
                      <a:pt x="102" y="5"/>
                      <a:pt x="102" y="5"/>
                    </a:cubicBezTo>
                    <a:cubicBezTo>
                      <a:pt x="102" y="5"/>
                      <a:pt x="102" y="5"/>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2" y="4"/>
                    </a:cubicBezTo>
                    <a:cubicBezTo>
                      <a:pt x="102" y="4"/>
                      <a:pt x="102" y="4"/>
                      <a:pt x="103" y="4"/>
                    </a:cubicBezTo>
                    <a:cubicBezTo>
                      <a:pt x="103" y="4"/>
                      <a:pt x="103" y="4"/>
                      <a:pt x="103" y="4"/>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3"/>
                    </a:cubicBezTo>
                    <a:cubicBezTo>
                      <a:pt x="103" y="3"/>
                      <a:pt x="103" y="3"/>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3" y="2"/>
                      <a:pt x="103" y="2"/>
                      <a:pt x="103"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2"/>
                      <a:pt x="104" y="2"/>
                      <a:pt x="104" y="2"/>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4" y="1"/>
                      <a:pt x="104" y="1"/>
                      <a:pt x="104"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1"/>
                      <a:pt x="105" y="1"/>
                      <a:pt x="105" y="1"/>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5" y="0"/>
                    </a:cubicBezTo>
                    <a:cubicBezTo>
                      <a:pt x="105" y="0"/>
                      <a:pt x="105"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0"/>
                    </a:cubicBezTo>
                    <a:cubicBezTo>
                      <a:pt x="107" y="0"/>
                      <a:pt x="107" y="0"/>
                      <a:pt x="107" y="1"/>
                    </a:cubicBezTo>
                    <a:cubicBezTo>
                      <a:pt x="107" y="1"/>
                      <a:pt x="107" y="1"/>
                      <a:pt x="107" y="1"/>
                    </a:cubicBezTo>
                    <a:cubicBezTo>
                      <a:pt x="107" y="1"/>
                      <a:pt x="107"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8" y="1"/>
                      <a:pt x="108" y="1"/>
                      <a:pt x="108" y="1"/>
                    </a:cubicBezTo>
                    <a:cubicBezTo>
                      <a:pt x="109" y="1"/>
                      <a:pt x="109" y="1"/>
                      <a:pt x="109" y="1"/>
                    </a:cubicBezTo>
                    <a:cubicBezTo>
                      <a:pt x="109" y="1"/>
                      <a:pt x="109" y="1"/>
                      <a:pt x="109" y="1"/>
                    </a:cubicBezTo>
                    <a:cubicBezTo>
                      <a:pt x="109" y="1"/>
                      <a:pt x="109" y="1"/>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2"/>
                    </a:cubicBezTo>
                    <a:cubicBezTo>
                      <a:pt x="109" y="2"/>
                      <a:pt x="109" y="2"/>
                      <a:pt x="109" y="3"/>
                    </a:cubicBezTo>
                    <a:cubicBezTo>
                      <a:pt x="109" y="3"/>
                      <a:pt x="109" y="3"/>
                      <a:pt x="109" y="3"/>
                    </a:cubicBezTo>
                    <a:cubicBezTo>
                      <a:pt x="109" y="3"/>
                      <a:pt x="109" y="3"/>
                      <a:pt x="109" y="3"/>
                    </a:cubicBezTo>
                    <a:cubicBezTo>
                      <a:pt x="109" y="3"/>
                      <a:pt x="109"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3"/>
                      <a:pt x="110" y="3"/>
                      <a:pt x="110" y="3"/>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0" y="4"/>
                    </a:cubicBezTo>
                    <a:cubicBezTo>
                      <a:pt x="110" y="4"/>
                      <a:pt x="110"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4"/>
                    </a:cubicBezTo>
                    <a:cubicBezTo>
                      <a:pt x="111" y="4"/>
                      <a:pt x="111" y="4"/>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1" y="5"/>
                    </a:cubicBezTo>
                    <a:cubicBezTo>
                      <a:pt x="111" y="5"/>
                      <a:pt x="111"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5"/>
                    </a:cubicBezTo>
                    <a:cubicBezTo>
                      <a:pt x="112" y="5"/>
                      <a:pt x="112" y="5"/>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2" y="6"/>
                    </a:cubicBezTo>
                    <a:cubicBezTo>
                      <a:pt x="112" y="6"/>
                      <a:pt x="112"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6"/>
                    </a:cubicBezTo>
                    <a:cubicBezTo>
                      <a:pt x="113" y="6"/>
                      <a:pt x="113" y="6"/>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3" y="7"/>
                      <a:pt x="113" y="7"/>
                      <a:pt x="113"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7"/>
                    </a:cubicBezTo>
                    <a:cubicBezTo>
                      <a:pt x="114" y="7"/>
                      <a:pt x="114" y="7"/>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4" y="8"/>
                      <a:pt x="114" y="8"/>
                      <a:pt x="114"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8"/>
                    </a:cubicBezTo>
                    <a:cubicBezTo>
                      <a:pt x="115" y="8"/>
                      <a:pt x="115" y="8"/>
                      <a:pt x="115"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6" y="9"/>
                    </a:cubicBezTo>
                    <a:cubicBezTo>
                      <a:pt x="116" y="9"/>
                      <a:pt x="116"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7" y="9"/>
                      <a:pt x="117" y="9"/>
                      <a:pt x="117" y="9"/>
                    </a:cubicBezTo>
                    <a:cubicBezTo>
                      <a:pt x="118" y="9"/>
                      <a:pt x="118" y="9"/>
                      <a:pt x="118" y="9"/>
                    </a:cubicBezTo>
                    <a:cubicBezTo>
                      <a:pt x="118" y="9"/>
                      <a:pt x="118" y="9"/>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8" y="10"/>
                      <a:pt x="118" y="10"/>
                      <a:pt x="118"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0"/>
                    </a:cubicBezTo>
                    <a:cubicBezTo>
                      <a:pt x="119" y="10"/>
                      <a:pt x="119" y="10"/>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19" y="11"/>
                    </a:cubicBezTo>
                    <a:cubicBezTo>
                      <a:pt x="119" y="11"/>
                      <a:pt x="119"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1"/>
                    </a:cubicBezTo>
                    <a:cubicBezTo>
                      <a:pt x="120" y="11"/>
                      <a:pt x="120" y="11"/>
                      <a:pt x="120" y="12"/>
                    </a:cubicBezTo>
                    <a:cubicBezTo>
                      <a:pt x="120" y="12"/>
                      <a:pt x="120" y="12"/>
                      <a:pt x="120" y="12"/>
                    </a:cubicBezTo>
                    <a:cubicBezTo>
                      <a:pt x="120" y="12"/>
                      <a:pt x="120" y="12"/>
                      <a:pt x="120" y="12"/>
                    </a:cubicBezTo>
                    <a:cubicBezTo>
                      <a:pt x="120" y="12"/>
                      <a:pt x="120"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1" y="12"/>
                      <a:pt x="121" y="12"/>
                      <a:pt x="121"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2"/>
                    </a:cubicBezTo>
                    <a:cubicBezTo>
                      <a:pt x="122" y="12"/>
                      <a:pt x="122" y="12"/>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2" y="13"/>
                    </a:cubicBezTo>
                    <a:cubicBezTo>
                      <a:pt x="122" y="13"/>
                      <a:pt x="122"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3"/>
                      <a:pt x="123" y="13"/>
                    </a:cubicBezTo>
                    <a:cubicBezTo>
                      <a:pt x="123" y="13"/>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3" y="14"/>
                    </a:cubicBezTo>
                    <a:cubicBezTo>
                      <a:pt x="123" y="14"/>
                      <a:pt x="123"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4" y="14"/>
                    </a:cubicBezTo>
                    <a:cubicBezTo>
                      <a:pt x="124" y="14"/>
                      <a:pt x="124" y="14"/>
                      <a:pt x="125" y="14"/>
                    </a:cubicBezTo>
                    <a:cubicBezTo>
                      <a:pt x="125" y="14"/>
                      <a:pt x="125" y="14"/>
                      <a:pt x="125" y="14"/>
                    </a:cubicBezTo>
                    <a:cubicBezTo>
                      <a:pt x="125" y="14"/>
                      <a:pt x="125" y="14"/>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5" y="15"/>
                      <a:pt x="125" y="15"/>
                      <a:pt x="125"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6" y="15"/>
                    </a:cubicBezTo>
                    <a:cubicBezTo>
                      <a:pt x="126" y="15"/>
                      <a:pt x="126"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5"/>
                      <a:pt x="127" y="15"/>
                      <a:pt x="127" y="15"/>
                    </a:cubicBezTo>
                    <a:cubicBezTo>
                      <a:pt x="127" y="16"/>
                      <a:pt x="127" y="16"/>
                      <a:pt x="127" y="16"/>
                    </a:cubicBezTo>
                    <a:cubicBezTo>
                      <a:pt x="127" y="16"/>
                      <a:pt x="127" y="16"/>
                      <a:pt x="127" y="16"/>
                    </a:cubicBezTo>
                    <a:cubicBezTo>
                      <a:pt x="127" y="16"/>
                      <a:pt x="127" y="16"/>
                      <a:pt x="127"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8" y="16"/>
                      <a:pt x="128" y="16"/>
                      <a:pt x="128"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6"/>
                    </a:cubicBezTo>
                    <a:cubicBezTo>
                      <a:pt x="129" y="16"/>
                      <a:pt x="129" y="16"/>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29" y="17"/>
                      <a:pt x="129" y="17"/>
                      <a:pt x="129"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0" y="17"/>
                    </a:cubicBezTo>
                    <a:cubicBezTo>
                      <a:pt x="130" y="17"/>
                      <a:pt x="130"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7"/>
                      <a:pt x="131" y="17"/>
                      <a:pt x="131" y="17"/>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1" y="18"/>
                      <a:pt x="131" y="18"/>
                      <a:pt x="131"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2" y="18"/>
                      <a:pt x="132" y="18"/>
                      <a:pt x="132" y="18"/>
                    </a:cubicBezTo>
                    <a:cubicBezTo>
                      <a:pt x="133" y="18"/>
                      <a:pt x="133" y="18"/>
                      <a:pt x="133" y="18"/>
                    </a:cubicBezTo>
                    <a:cubicBezTo>
                      <a:pt x="133" y="18"/>
                      <a:pt x="133" y="18"/>
                      <a:pt x="133" y="18"/>
                    </a:cubicBezTo>
                    <a:cubicBezTo>
                      <a:pt x="133" y="18"/>
                      <a:pt x="133" y="18"/>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3" y="19"/>
                    </a:cubicBezTo>
                    <a:cubicBezTo>
                      <a:pt x="133" y="19"/>
                      <a:pt x="133" y="19"/>
                      <a:pt x="134" y="19"/>
                    </a:cubicBezTo>
                    <a:cubicBezTo>
                      <a:pt x="134" y="19"/>
                      <a:pt x="134" y="19"/>
                      <a:pt x="134" y="19"/>
                    </a:cubicBezTo>
                    <a:cubicBezTo>
                      <a:pt x="134" y="19"/>
                      <a:pt x="134" y="19"/>
                      <a:pt x="134" y="19"/>
                    </a:cubicBezTo>
                    <a:cubicBezTo>
                      <a:pt x="134"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5" y="19"/>
                    </a:cubicBezTo>
                    <a:cubicBezTo>
                      <a:pt x="135" y="19"/>
                      <a:pt x="135"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19"/>
                    </a:cubicBezTo>
                    <a:cubicBezTo>
                      <a:pt x="136" y="19"/>
                      <a:pt x="136" y="19"/>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6" y="20"/>
                      <a:pt x="136" y="20"/>
                      <a:pt x="136"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7" y="20"/>
                      <a:pt x="137" y="20"/>
                      <a:pt x="137"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8" y="20"/>
                      <a:pt x="138" y="20"/>
                    </a:cubicBezTo>
                    <a:cubicBezTo>
                      <a:pt x="138" y="20"/>
                      <a:pt x="139" y="20"/>
                      <a:pt x="139" y="20"/>
                    </a:cubicBezTo>
                    <a:cubicBezTo>
                      <a:pt x="139" y="20"/>
                      <a:pt x="139" y="20"/>
                      <a:pt x="139" y="20"/>
                    </a:cubicBezTo>
                    <a:cubicBezTo>
                      <a:pt x="139" y="20"/>
                      <a:pt x="139" y="20"/>
                      <a:pt x="139" y="20"/>
                    </a:cubicBezTo>
                    <a:cubicBezTo>
                      <a:pt x="139" y="20"/>
                      <a:pt x="139" y="20"/>
                      <a:pt x="139" y="20"/>
                    </a:cubicBezTo>
                    <a:cubicBezTo>
                      <a:pt x="139" y="20"/>
                      <a:pt x="139" y="20"/>
                      <a:pt x="140" y="20"/>
                    </a:cubicBezTo>
                    <a:cubicBezTo>
                      <a:pt x="140" y="20"/>
                      <a:pt x="140" y="20"/>
                      <a:pt x="140" y="20"/>
                    </a:cubicBezTo>
                    <a:cubicBezTo>
                      <a:pt x="140" y="20"/>
                      <a:pt x="140" y="20"/>
                      <a:pt x="140" y="20"/>
                    </a:cubicBezTo>
                    <a:cubicBezTo>
                      <a:pt x="140" y="20"/>
                      <a:pt x="140" y="20"/>
                      <a:pt x="140" y="20"/>
                    </a:cubicBezTo>
                    <a:cubicBezTo>
                      <a:pt x="140" y="20"/>
                      <a:pt x="140" y="20"/>
                      <a:pt x="140" y="20"/>
                    </a:cubicBezTo>
                    <a:cubicBezTo>
                      <a:pt x="140" y="20"/>
                      <a:pt x="140" y="20"/>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0" y="21"/>
                    </a:cubicBezTo>
                    <a:cubicBezTo>
                      <a:pt x="140" y="21"/>
                      <a:pt x="140"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1"/>
                    </a:cubicBezTo>
                    <a:cubicBezTo>
                      <a:pt x="141" y="21"/>
                      <a:pt x="141" y="21"/>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1" y="22"/>
                    </a:cubicBezTo>
                    <a:cubicBezTo>
                      <a:pt x="141" y="22"/>
                      <a:pt x="141"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2" y="22"/>
                      <a:pt x="142" y="22"/>
                      <a:pt x="142"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3" y="22"/>
                      <a:pt x="143" y="22"/>
                    </a:cubicBezTo>
                    <a:cubicBezTo>
                      <a:pt x="143" y="22"/>
                      <a:pt x="144" y="22"/>
                      <a:pt x="144" y="23"/>
                    </a:cubicBezTo>
                    <a:cubicBezTo>
                      <a:pt x="144" y="23"/>
                      <a:pt x="144" y="23"/>
                      <a:pt x="144" y="23"/>
                    </a:cubicBezTo>
                    <a:cubicBezTo>
                      <a:pt x="144" y="23"/>
                      <a:pt x="144" y="23"/>
                      <a:pt x="144" y="23"/>
                    </a:cubicBezTo>
                    <a:cubicBezTo>
                      <a:pt x="144" y="23"/>
                      <a:pt x="144" y="23"/>
                      <a:pt x="144" y="23"/>
                    </a:cubicBezTo>
                    <a:cubicBezTo>
                      <a:pt x="144" y="23"/>
                      <a:pt x="145" y="23"/>
                      <a:pt x="145" y="23"/>
                    </a:cubicBezTo>
                    <a:cubicBezTo>
                      <a:pt x="145" y="23"/>
                      <a:pt x="145" y="23"/>
                      <a:pt x="145" y="23"/>
                    </a:cubicBezTo>
                    <a:cubicBezTo>
                      <a:pt x="145" y="23"/>
                      <a:pt x="145" y="23"/>
                      <a:pt x="145" y="23"/>
                    </a:cubicBezTo>
                    <a:cubicBezTo>
                      <a:pt x="145" y="23"/>
                      <a:pt x="145" y="23"/>
                      <a:pt x="145" y="23"/>
                    </a:cubicBezTo>
                    <a:cubicBezTo>
                      <a:pt x="145" y="23"/>
                      <a:pt x="145" y="23"/>
                      <a:pt x="145" y="23"/>
                    </a:cubicBezTo>
                    <a:cubicBezTo>
                      <a:pt x="146" y="23"/>
                      <a:pt x="146" y="23"/>
                      <a:pt x="146" y="23"/>
                    </a:cubicBezTo>
                    <a:cubicBezTo>
                      <a:pt x="146" y="23"/>
                      <a:pt x="146"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7" y="23"/>
                    </a:cubicBezTo>
                    <a:cubicBezTo>
                      <a:pt x="147" y="23"/>
                      <a:pt x="147" y="23"/>
                      <a:pt x="148" y="23"/>
                    </a:cubicBezTo>
                    <a:cubicBezTo>
                      <a:pt x="148" y="23"/>
                      <a:pt x="148" y="23"/>
                      <a:pt x="148" y="23"/>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8" y="24"/>
                      <a:pt x="148" y="24"/>
                      <a:pt x="148" y="24"/>
                    </a:cubicBezTo>
                    <a:cubicBezTo>
                      <a:pt x="149" y="24"/>
                      <a:pt x="149" y="24"/>
                      <a:pt x="149" y="24"/>
                    </a:cubicBezTo>
                    <a:cubicBezTo>
                      <a:pt x="149" y="24"/>
                      <a:pt x="149" y="24"/>
                      <a:pt x="149" y="24"/>
                    </a:cubicBezTo>
                    <a:cubicBezTo>
                      <a:pt x="149" y="24"/>
                      <a:pt x="149" y="24"/>
                      <a:pt x="149"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0" y="24"/>
                      <a:pt x="150" y="24"/>
                      <a:pt x="150" y="24"/>
                    </a:cubicBezTo>
                    <a:cubicBezTo>
                      <a:pt x="151" y="24"/>
                      <a:pt x="151" y="24"/>
                      <a:pt x="151" y="24"/>
                    </a:cubicBezTo>
                    <a:cubicBezTo>
                      <a:pt x="151" y="24"/>
                      <a:pt x="151" y="24"/>
                      <a:pt x="151" y="24"/>
                    </a:cubicBezTo>
                    <a:cubicBezTo>
                      <a:pt x="151" y="24"/>
                      <a:pt x="151" y="24"/>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1" y="25"/>
                      <a:pt x="151" y="25"/>
                      <a:pt x="151"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5"/>
                    </a:cubicBezTo>
                    <a:cubicBezTo>
                      <a:pt x="152" y="25"/>
                      <a:pt x="152" y="25"/>
                      <a:pt x="152" y="26"/>
                    </a:cubicBezTo>
                    <a:cubicBezTo>
                      <a:pt x="152" y="26"/>
                      <a:pt x="152"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3" y="26"/>
                      <a:pt x="153" y="26"/>
                    </a:cubicBezTo>
                    <a:cubicBezTo>
                      <a:pt x="153" y="26"/>
                      <a:pt x="154" y="26"/>
                      <a:pt x="154" y="26"/>
                    </a:cubicBezTo>
                    <a:cubicBezTo>
                      <a:pt x="154" y="26"/>
                      <a:pt x="154" y="26"/>
                      <a:pt x="154" y="26"/>
                    </a:cubicBezTo>
                    <a:cubicBezTo>
                      <a:pt x="154" y="26"/>
                      <a:pt x="154" y="26"/>
                      <a:pt x="154" y="26"/>
                    </a:cubicBezTo>
                    <a:cubicBezTo>
                      <a:pt x="154" y="26"/>
                      <a:pt x="154"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5" y="26"/>
                    </a:cubicBezTo>
                    <a:cubicBezTo>
                      <a:pt x="155" y="26"/>
                      <a:pt x="155"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ubicBezTo>
                      <a:pt x="156" y="26"/>
                      <a:pt x="156" y="26"/>
                      <a:pt x="156" y="26"/>
                    </a:cubicBezTo>
                    <a:close/>
                    <a:moveTo>
                      <a:pt x="57" y="208"/>
                    </a:moveTo>
                    <a:cubicBezTo>
                      <a:pt x="57" y="186"/>
                      <a:pt x="57" y="186"/>
                      <a:pt x="57" y="186"/>
                    </a:cubicBezTo>
                    <a:cubicBezTo>
                      <a:pt x="58" y="186"/>
                      <a:pt x="58" y="186"/>
                      <a:pt x="58" y="186"/>
                    </a:cubicBezTo>
                    <a:cubicBezTo>
                      <a:pt x="58" y="186"/>
                      <a:pt x="58" y="186"/>
                      <a:pt x="59" y="186"/>
                    </a:cubicBezTo>
                    <a:cubicBezTo>
                      <a:pt x="59" y="186"/>
                      <a:pt x="59" y="186"/>
                      <a:pt x="59" y="186"/>
                    </a:cubicBezTo>
                    <a:cubicBezTo>
                      <a:pt x="60" y="186"/>
                      <a:pt x="60" y="186"/>
                      <a:pt x="60" y="186"/>
                    </a:cubicBezTo>
                    <a:cubicBezTo>
                      <a:pt x="60" y="186"/>
                      <a:pt x="60" y="185"/>
                      <a:pt x="60" y="185"/>
                    </a:cubicBezTo>
                    <a:cubicBezTo>
                      <a:pt x="61" y="185"/>
                      <a:pt x="61" y="185"/>
                      <a:pt x="61" y="185"/>
                    </a:cubicBezTo>
                    <a:cubicBezTo>
                      <a:pt x="61" y="185"/>
                      <a:pt x="61" y="185"/>
                      <a:pt x="61" y="185"/>
                    </a:cubicBezTo>
                    <a:cubicBezTo>
                      <a:pt x="61" y="185"/>
                      <a:pt x="61" y="185"/>
                      <a:pt x="61" y="185"/>
                    </a:cubicBezTo>
                    <a:cubicBezTo>
                      <a:pt x="61" y="185"/>
                      <a:pt x="62" y="185"/>
                      <a:pt x="62" y="185"/>
                    </a:cubicBezTo>
                    <a:cubicBezTo>
                      <a:pt x="62" y="185"/>
                      <a:pt x="62" y="185"/>
                      <a:pt x="62" y="185"/>
                    </a:cubicBezTo>
                    <a:cubicBezTo>
                      <a:pt x="62" y="185"/>
                      <a:pt x="62" y="185"/>
                      <a:pt x="63" y="185"/>
                    </a:cubicBezTo>
                    <a:cubicBezTo>
                      <a:pt x="63" y="184"/>
                      <a:pt x="64" y="184"/>
                      <a:pt x="65" y="184"/>
                    </a:cubicBezTo>
                    <a:cubicBezTo>
                      <a:pt x="65" y="184"/>
                      <a:pt x="65" y="183"/>
                      <a:pt x="66" y="183"/>
                    </a:cubicBezTo>
                    <a:cubicBezTo>
                      <a:pt x="66" y="183"/>
                      <a:pt x="66" y="183"/>
                      <a:pt x="67" y="183"/>
                    </a:cubicBezTo>
                    <a:cubicBezTo>
                      <a:pt x="67" y="183"/>
                      <a:pt x="67" y="183"/>
                      <a:pt x="67" y="183"/>
                    </a:cubicBezTo>
                    <a:cubicBezTo>
                      <a:pt x="67" y="183"/>
                      <a:pt x="67" y="183"/>
                      <a:pt x="67" y="183"/>
                    </a:cubicBezTo>
                    <a:cubicBezTo>
                      <a:pt x="67" y="182"/>
                      <a:pt x="67" y="182"/>
                      <a:pt x="67" y="182"/>
                    </a:cubicBezTo>
                    <a:cubicBezTo>
                      <a:pt x="67" y="182"/>
                      <a:pt x="67"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2"/>
                      <a:pt x="68" y="182"/>
                      <a:pt x="68" y="182"/>
                    </a:cubicBezTo>
                    <a:cubicBezTo>
                      <a:pt x="68" y="181"/>
                      <a:pt x="68" y="181"/>
                      <a:pt x="68" y="181"/>
                    </a:cubicBezTo>
                    <a:cubicBezTo>
                      <a:pt x="69" y="181"/>
                      <a:pt x="69" y="181"/>
                      <a:pt x="69" y="181"/>
                    </a:cubicBezTo>
                    <a:cubicBezTo>
                      <a:pt x="69" y="181"/>
                      <a:pt x="69" y="181"/>
                      <a:pt x="69" y="181"/>
                    </a:cubicBezTo>
                    <a:cubicBezTo>
                      <a:pt x="69" y="181"/>
                      <a:pt x="69" y="181"/>
                      <a:pt x="70" y="181"/>
                    </a:cubicBezTo>
                    <a:cubicBezTo>
                      <a:pt x="70" y="181"/>
                      <a:pt x="70" y="181"/>
                      <a:pt x="70" y="181"/>
                    </a:cubicBezTo>
                    <a:cubicBezTo>
                      <a:pt x="70" y="180"/>
                      <a:pt x="70" y="180"/>
                      <a:pt x="70" y="180"/>
                    </a:cubicBezTo>
                    <a:cubicBezTo>
                      <a:pt x="70" y="180"/>
                      <a:pt x="70" y="180"/>
                      <a:pt x="70" y="180"/>
                    </a:cubicBezTo>
                    <a:cubicBezTo>
                      <a:pt x="70" y="180"/>
                      <a:pt x="70"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1" y="180"/>
                    </a:cubicBezTo>
                    <a:cubicBezTo>
                      <a:pt x="71" y="180"/>
                      <a:pt x="71"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2" y="180"/>
                      <a:pt x="72" y="180"/>
                      <a:pt x="72" y="180"/>
                    </a:cubicBezTo>
                    <a:cubicBezTo>
                      <a:pt x="73" y="180"/>
                      <a:pt x="73" y="180"/>
                      <a:pt x="73" y="180"/>
                    </a:cubicBezTo>
                    <a:cubicBezTo>
                      <a:pt x="73" y="180"/>
                      <a:pt x="73" y="180"/>
                      <a:pt x="73" y="180"/>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3" y="179"/>
                      <a:pt x="73" y="179"/>
                      <a:pt x="73"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9"/>
                      <a:pt x="74" y="179"/>
                      <a:pt x="74" y="179"/>
                    </a:cubicBezTo>
                    <a:cubicBezTo>
                      <a:pt x="74" y="178"/>
                      <a:pt x="74"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5" y="178"/>
                    </a:cubicBezTo>
                    <a:cubicBezTo>
                      <a:pt x="75" y="178"/>
                      <a:pt x="75" y="178"/>
                      <a:pt x="76" y="178"/>
                    </a:cubicBezTo>
                    <a:cubicBezTo>
                      <a:pt x="76" y="177"/>
                      <a:pt x="76" y="177"/>
                      <a:pt x="76" y="177"/>
                    </a:cubicBezTo>
                    <a:cubicBezTo>
                      <a:pt x="76" y="177"/>
                      <a:pt x="76" y="177"/>
                      <a:pt x="76" y="177"/>
                    </a:cubicBezTo>
                    <a:cubicBezTo>
                      <a:pt x="76" y="177"/>
                      <a:pt x="76" y="177"/>
                      <a:pt x="76" y="177"/>
                    </a:cubicBezTo>
                    <a:cubicBezTo>
                      <a:pt x="76" y="177"/>
                      <a:pt x="76" y="177"/>
                      <a:pt x="76" y="177"/>
                    </a:cubicBezTo>
                    <a:cubicBezTo>
                      <a:pt x="76" y="177"/>
                      <a:pt x="77" y="177"/>
                      <a:pt x="77" y="177"/>
                    </a:cubicBezTo>
                    <a:cubicBezTo>
                      <a:pt x="77" y="177"/>
                      <a:pt x="77" y="177"/>
                      <a:pt x="77" y="177"/>
                    </a:cubicBezTo>
                    <a:cubicBezTo>
                      <a:pt x="77" y="177"/>
                      <a:pt x="77" y="176"/>
                      <a:pt x="77"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8" y="176"/>
                    </a:cubicBezTo>
                    <a:cubicBezTo>
                      <a:pt x="78" y="176"/>
                      <a:pt x="78" y="176"/>
                      <a:pt x="79" y="176"/>
                    </a:cubicBezTo>
                    <a:cubicBezTo>
                      <a:pt x="79" y="176"/>
                      <a:pt x="79" y="176"/>
                      <a:pt x="79" y="176"/>
                    </a:cubicBezTo>
                    <a:cubicBezTo>
                      <a:pt x="79" y="176"/>
                      <a:pt x="79" y="176"/>
                      <a:pt x="79" y="176"/>
                    </a:cubicBezTo>
                    <a:cubicBezTo>
                      <a:pt x="79" y="176"/>
                      <a:pt x="79" y="176"/>
                      <a:pt x="79" y="176"/>
                    </a:cubicBezTo>
                    <a:cubicBezTo>
                      <a:pt x="79" y="175"/>
                      <a:pt x="79" y="175"/>
                      <a:pt x="79" y="175"/>
                    </a:cubicBezTo>
                    <a:cubicBezTo>
                      <a:pt x="79" y="175"/>
                      <a:pt x="79"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0" y="175"/>
                    </a:cubicBezTo>
                    <a:cubicBezTo>
                      <a:pt x="80" y="175"/>
                      <a:pt x="80" y="175"/>
                      <a:pt x="81" y="175"/>
                    </a:cubicBezTo>
                    <a:cubicBezTo>
                      <a:pt x="81" y="175"/>
                      <a:pt x="81" y="175"/>
                      <a:pt x="81" y="175"/>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1" y="174"/>
                    </a:cubicBezTo>
                    <a:cubicBezTo>
                      <a:pt x="81" y="174"/>
                      <a:pt x="81"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2" y="174"/>
                    </a:cubicBezTo>
                    <a:cubicBezTo>
                      <a:pt x="82" y="174"/>
                      <a:pt x="82" y="174"/>
                      <a:pt x="83" y="174"/>
                    </a:cubicBezTo>
                    <a:cubicBezTo>
                      <a:pt x="83" y="174"/>
                      <a:pt x="83" y="174"/>
                      <a:pt x="83" y="174"/>
                    </a:cubicBezTo>
                    <a:cubicBezTo>
                      <a:pt x="83" y="174"/>
                      <a:pt x="83" y="174"/>
                      <a:pt x="83" y="174"/>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3" y="173"/>
                    </a:cubicBezTo>
                    <a:cubicBezTo>
                      <a:pt x="83" y="173"/>
                      <a:pt x="83" y="173"/>
                      <a:pt x="84" y="173"/>
                    </a:cubicBezTo>
                    <a:cubicBezTo>
                      <a:pt x="84" y="173"/>
                      <a:pt x="84" y="173"/>
                      <a:pt x="84" y="173"/>
                    </a:cubicBezTo>
                    <a:cubicBezTo>
                      <a:pt x="84" y="173"/>
                      <a:pt x="84" y="173"/>
                      <a:pt x="84" y="173"/>
                    </a:cubicBezTo>
                    <a:cubicBezTo>
                      <a:pt x="84" y="173"/>
                      <a:pt x="84" y="173"/>
                      <a:pt x="84" y="173"/>
                    </a:cubicBezTo>
                    <a:cubicBezTo>
                      <a:pt x="84" y="173"/>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4" y="172"/>
                      <a:pt x="84" y="172"/>
                      <a:pt x="84"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2"/>
                      <a:pt x="85" y="172"/>
                      <a:pt x="85" y="172"/>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5" y="171"/>
                    </a:cubicBezTo>
                    <a:cubicBezTo>
                      <a:pt x="85" y="171"/>
                      <a:pt x="85"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1"/>
                      <a:pt x="86" y="171"/>
                      <a:pt x="86" y="171"/>
                    </a:cubicBezTo>
                    <a:cubicBezTo>
                      <a:pt x="86" y="170"/>
                      <a:pt x="86" y="170"/>
                      <a:pt x="86" y="170"/>
                    </a:cubicBezTo>
                    <a:cubicBezTo>
                      <a:pt x="86" y="170"/>
                      <a:pt x="86"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7" y="170"/>
                      <a:pt x="87" y="170"/>
                    </a:cubicBezTo>
                    <a:cubicBezTo>
                      <a:pt x="87"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70"/>
                      <a:pt x="88" y="170"/>
                      <a:pt x="88" y="170"/>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8" y="169"/>
                      <a:pt x="88" y="169"/>
                    </a:cubicBezTo>
                    <a:cubicBezTo>
                      <a:pt x="88"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89" y="169"/>
                    </a:cubicBezTo>
                    <a:cubicBezTo>
                      <a:pt x="89" y="169"/>
                      <a:pt x="89" y="169"/>
                      <a:pt x="90" y="169"/>
                    </a:cubicBezTo>
                    <a:cubicBezTo>
                      <a:pt x="90" y="169"/>
                      <a:pt x="90" y="169"/>
                      <a:pt x="90" y="169"/>
                    </a:cubicBezTo>
                    <a:cubicBezTo>
                      <a:pt x="90" y="169"/>
                      <a:pt x="90" y="169"/>
                      <a:pt x="90" y="169"/>
                    </a:cubicBezTo>
                    <a:cubicBezTo>
                      <a:pt x="90" y="169"/>
                      <a:pt x="90" y="169"/>
                      <a:pt x="90" y="169"/>
                    </a:cubicBezTo>
                    <a:cubicBezTo>
                      <a:pt x="90" y="169"/>
                      <a:pt x="90" y="169"/>
                      <a:pt x="90" y="169"/>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0" y="168"/>
                      <a:pt x="90" y="168"/>
                      <a:pt x="90"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8"/>
                      <a:pt x="91" y="168"/>
                    </a:cubicBezTo>
                    <a:cubicBezTo>
                      <a:pt x="91" y="168"/>
                      <a:pt x="91" y="167"/>
                      <a:pt x="91" y="167"/>
                    </a:cubicBezTo>
                    <a:cubicBezTo>
                      <a:pt x="91" y="167"/>
                      <a:pt x="91" y="167"/>
                      <a:pt x="91" y="167"/>
                    </a:cubicBezTo>
                    <a:cubicBezTo>
                      <a:pt x="91" y="167"/>
                      <a:pt x="91" y="167"/>
                      <a:pt x="91" y="167"/>
                    </a:cubicBezTo>
                    <a:cubicBezTo>
                      <a:pt x="91" y="167"/>
                      <a:pt x="91"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7"/>
                      <a:pt x="92" y="167"/>
                    </a:cubicBezTo>
                    <a:cubicBezTo>
                      <a:pt x="92" y="167"/>
                      <a:pt x="92"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3" y="166"/>
                    </a:cubicBezTo>
                    <a:cubicBezTo>
                      <a:pt x="93" y="166"/>
                      <a:pt x="93"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6"/>
                      <a:pt x="94" y="166"/>
                      <a:pt x="94" y="166"/>
                    </a:cubicBezTo>
                    <a:cubicBezTo>
                      <a:pt x="94" y="165"/>
                      <a:pt x="94" y="165"/>
                      <a:pt x="94" y="165"/>
                    </a:cubicBezTo>
                    <a:cubicBezTo>
                      <a:pt x="94" y="165"/>
                      <a:pt x="94" y="165"/>
                      <a:pt x="94" y="165"/>
                    </a:cubicBezTo>
                    <a:cubicBezTo>
                      <a:pt x="94" y="165"/>
                      <a:pt x="94" y="165"/>
                      <a:pt x="94" y="165"/>
                    </a:cubicBezTo>
                    <a:cubicBezTo>
                      <a:pt x="94" y="165"/>
                      <a:pt x="94" y="165"/>
                      <a:pt x="94" y="165"/>
                    </a:cubicBezTo>
                    <a:cubicBezTo>
                      <a:pt x="94"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5" y="165"/>
                    </a:cubicBezTo>
                    <a:cubicBezTo>
                      <a:pt x="95" y="165"/>
                      <a:pt x="95" y="165"/>
                      <a:pt x="96" y="165"/>
                    </a:cubicBezTo>
                    <a:cubicBezTo>
                      <a:pt x="96" y="165"/>
                      <a:pt x="96" y="165"/>
                      <a:pt x="96" y="165"/>
                    </a:cubicBezTo>
                    <a:cubicBezTo>
                      <a:pt x="96" y="165"/>
                      <a:pt x="96" y="165"/>
                      <a:pt x="96" y="165"/>
                    </a:cubicBezTo>
                    <a:cubicBezTo>
                      <a:pt x="96" y="165"/>
                      <a:pt x="96" y="165"/>
                      <a:pt x="96" y="165"/>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6" y="164"/>
                    </a:cubicBezTo>
                    <a:cubicBezTo>
                      <a:pt x="96" y="164"/>
                      <a:pt x="96" y="164"/>
                      <a:pt x="97" y="164"/>
                    </a:cubicBezTo>
                    <a:cubicBezTo>
                      <a:pt x="97" y="164"/>
                      <a:pt x="97" y="164"/>
                      <a:pt x="97" y="164"/>
                    </a:cubicBezTo>
                    <a:cubicBezTo>
                      <a:pt x="97" y="164"/>
                      <a:pt x="97" y="164"/>
                      <a:pt x="97" y="164"/>
                    </a:cubicBezTo>
                    <a:cubicBezTo>
                      <a:pt x="97" y="164"/>
                      <a:pt x="97" y="164"/>
                      <a:pt x="97" y="164"/>
                    </a:cubicBezTo>
                    <a:cubicBezTo>
                      <a:pt x="97" y="164"/>
                      <a:pt x="97" y="164"/>
                      <a:pt x="97" y="164"/>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7" y="163"/>
                    </a:cubicBezTo>
                    <a:cubicBezTo>
                      <a:pt x="97" y="163"/>
                      <a:pt x="97"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3"/>
                      <a:pt x="98" y="163"/>
                      <a:pt x="98" y="163"/>
                    </a:cubicBezTo>
                    <a:cubicBezTo>
                      <a:pt x="98" y="162"/>
                      <a:pt x="98" y="162"/>
                      <a:pt x="98" y="162"/>
                    </a:cubicBezTo>
                    <a:cubicBezTo>
                      <a:pt x="98" y="162"/>
                      <a:pt x="98" y="162"/>
                      <a:pt x="98"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99" y="162"/>
                    </a:cubicBezTo>
                    <a:cubicBezTo>
                      <a:pt x="99" y="162"/>
                      <a:pt x="99" y="162"/>
                      <a:pt x="100" y="162"/>
                    </a:cubicBezTo>
                    <a:cubicBezTo>
                      <a:pt x="100" y="162"/>
                      <a:pt x="100" y="162"/>
                      <a:pt x="100" y="162"/>
                    </a:cubicBezTo>
                    <a:cubicBezTo>
                      <a:pt x="100" y="162"/>
                      <a:pt x="100" y="162"/>
                      <a:pt x="100" y="162"/>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0" y="161"/>
                    </a:cubicBezTo>
                    <a:cubicBezTo>
                      <a:pt x="100" y="161"/>
                      <a:pt x="100"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1" y="161"/>
                      <a:pt x="101" y="161"/>
                      <a:pt x="101"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2" y="161"/>
                    </a:cubicBezTo>
                    <a:cubicBezTo>
                      <a:pt x="102" y="161"/>
                      <a:pt x="102"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1"/>
                      <a:pt x="103" y="161"/>
                      <a:pt x="103" y="161"/>
                    </a:cubicBezTo>
                    <a:cubicBezTo>
                      <a:pt x="103" y="162"/>
                      <a:pt x="103" y="162"/>
                      <a:pt x="103" y="162"/>
                    </a:cubicBezTo>
                    <a:cubicBezTo>
                      <a:pt x="103" y="162"/>
                      <a:pt x="103" y="162"/>
                      <a:pt x="103" y="163"/>
                    </a:cubicBezTo>
                    <a:cubicBezTo>
                      <a:pt x="103" y="163"/>
                      <a:pt x="103" y="163"/>
                      <a:pt x="103" y="163"/>
                    </a:cubicBezTo>
                    <a:cubicBezTo>
                      <a:pt x="103" y="163"/>
                      <a:pt x="103" y="163"/>
                      <a:pt x="103" y="163"/>
                    </a:cubicBezTo>
                    <a:cubicBezTo>
                      <a:pt x="103" y="163"/>
                      <a:pt x="103" y="163"/>
                      <a:pt x="103" y="163"/>
                    </a:cubicBezTo>
                    <a:cubicBezTo>
                      <a:pt x="103" y="164"/>
                      <a:pt x="103" y="164"/>
                      <a:pt x="103" y="165"/>
                    </a:cubicBezTo>
                    <a:cubicBezTo>
                      <a:pt x="103" y="165"/>
                      <a:pt x="103" y="165"/>
                      <a:pt x="103" y="165"/>
                    </a:cubicBezTo>
                    <a:cubicBezTo>
                      <a:pt x="103" y="165"/>
                      <a:pt x="103" y="166"/>
                      <a:pt x="103" y="166"/>
                    </a:cubicBezTo>
                    <a:cubicBezTo>
                      <a:pt x="103" y="166"/>
                      <a:pt x="103" y="166"/>
                      <a:pt x="103" y="166"/>
                    </a:cubicBezTo>
                    <a:cubicBezTo>
                      <a:pt x="103" y="166"/>
                      <a:pt x="103" y="166"/>
                      <a:pt x="103" y="166"/>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7"/>
                      <a:pt x="103" y="167"/>
                      <a:pt x="103" y="167"/>
                    </a:cubicBezTo>
                    <a:cubicBezTo>
                      <a:pt x="103" y="168"/>
                      <a:pt x="103" y="168"/>
                      <a:pt x="103" y="168"/>
                    </a:cubicBezTo>
                    <a:cubicBezTo>
                      <a:pt x="103" y="168"/>
                      <a:pt x="103" y="168"/>
                      <a:pt x="103" y="168"/>
                    </a:cubicBezTo>
                    <a:cubicBezTo>
                      <a:pt x="103" y="168"/>
                      <a:pt x="103" y="168"/>
                      <a:pt x="103" y="168"/>
                    </a:cubicBezTo>
                    <a:cubicBezTo>
                      <a:pt x="103" y="168"/>
                      <a:pt x="103" y="168"/>
                      <a:pt x="103" y="168"/>
                    </a:cubicBezTo>
                    <a:cubicBezTo>
                      <a:pt x="103" y="169"/>
                      <a:pt x="103" y="169"/>
                      <a:pt x="103" y="169"/>
                    </a:cubicBezTo>
                    <a:cubicBezTo>
                      <a:pt x="103" y="169"/>
                      <a:pt x="103" y="169"/>
                      <a:pt x="103" y="169"/>
                    </a:cubicBezTo>
                    <a:cubicBezTo>
                      <a:pt x="103" y="169"/>
                      <a:pt x="103" y="169"/>
                      <a:pt x="103" y="170"/>
                    </a:cubicBezTo>
                    <a:cubicBezTo>
                      <a:pt x="103" y="170"/>
                      <a:pt x="103" y="170"/>
                      <a:pt x="103" y="171"/>
                    </a:cubicBezTo>
                    <a:cubicBezTo>
                      <a:pt x="103" y="171"/>
                      <a:pt x="103" y="171"/>
                      <a:pt x="103" y="171"/>
                    </a:cubicBezTo>
                    <a:cubicBezTo>
                      <a:pt x="103" y="172"/>
                      <a:pt x="103" y="173"/>
                      <a:pt x="103" y="175"/>
                    </a:cubicBezTo>
                    <a:cubicBezTo>
                      <a:pt x="103" y="175"/>
                      <a:pt x="103" y="175"/>
                      <a:pt x="103" y="175"/>
                    </a:cubicBezTo>
                    <a:cubicBezTo>
                      <a:pt x="103" y="175"/>
                      <a:pt x="103" y="175"/>
                      <a:pt x="103" y="175"/>
                    </a:cubicBezTo>
                    <a:cubicBezTo>
                      <a:pt x="103" y="175"/>
                      <a:pt x="103" y="175"/>
                      <a:pt x="103" y="175"/>
                    </a:cubicBezTo>
                    <a:cubicBezTo>
                      <a:pt x="103" y="175"/>
                      <a:pt x="103" y="175"/>
                      <a:pt x="103" y="175"/>
                    </a:cubicBezTo>
                    <a:cubicBezTo>
                      <a:pt x="103" y="175"/>
                      <a:pt x="102" y="175"/>
                      <a:pt x="102" y="175"/>
                    </a:cubicBezTo>
                    <a:cubicBezTo>
                      <a:pt x="102" y="175"/>
                      <a:pt x="102" y="175"/>
                      <a:pt x="102" y="176"/>
                    </a:cubicBezTo>
                    <a:cubicBezTo>
                      <a:pt x="102" y="176"/>
                      <a:pt x="102" y="176"/>
                      <a:pt x="102" y="176"/>
                    </a:cubicBezTo>
                    <a:cubicBezTo>
                      <a:pt x="102" y="176"/>
                      <a:pt x="102" y="176"/>
                      <a:pt x="102" y="176"/>
                    </a:cubicBezTo>
                    <a:cubicBezTo>
                      <a:pt x="102" y="176"/>
                      <a:pt x="102" y="176"/>
                      <a:pt x="102" y="176"/>
                    </a:cubicBezTo>
                    <a:cubicBezTo>
                      <a:pt x="102" y="176"/>
                      <a:pt x="102" y="176"/>
                      <a:pt x="102" y="176"/>
                    </a:cubicBezTo>
                    <a:cubicBezTo>
                      <a:pt x="102" y="176"/>
                      <a:pt x="102" y="176"/>
                      <a:pt x="102" y="177"/>
                    </a:cubicBezTo>
                    <a:cubicBezTo>
                      <a:pt x="102" y="177"/>
                      <a:pt x="102" y="177"/>
                      <a:pt x="102" y="177"/>
                    </a:cubicBezTo>
                    <a:cubicBezTo>
                      <a:pt x="102" y="178"/>
                      <a:pt x="102" y="179"/>
                      <a:pt x="102" y="179"/>
                    </a:cubicBezTo>
                    <a:cubicBezTo>
                      <a:pt x="102" y="179"/>
                      <a:pt x="102" y="179"/>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0"/>
                      <a:pt x="102" y="180"/>
                    </a:cubicBezTo>
                    <a:cubicBezTo>
                      <a:pt x="102" y="180"/>
                      <a:pt x="102" y="181"/>
                      <a:pt x="102" y="181"/>
                    </a:cubicBezTo>
                    <a:cubicBezTo>
                      <a:pt x="102" y="181"/>
                      <a:pt x="102" y="181"/>
                      <a:pt x="102" y="181"/>
                    </a:cubicBezTo>
                    <a:cubicBezTo>
                      <a:pt x="102" y="181"/>
                      <a:pt x="102" y="181"/>
                      <a:pt x="102" y="181"/>
                    </a:cubicBezTo>
                    <a:cubicBezTo>
                      <a:pt x="101" y="181"/>
                      <a:pt x="101" y="181"/>
                      <a:pt x="101" y="181"/>
                    </a:cubicBezTo>
                    <a:cubicBezTo>
                      <a:pt x="101" y="181"/>
                      <a:pt x="101" y="181"/>
                      <a:pt x="101" y="181"/>
                    </a:cubicBezTo>
                    <a:cubicBezTo>
                      <a:pt x="101" y="181"/>
                      <a:pt x="101" y="181"/>
                      <a:pt x="101" y="181"/>
                    </a:cubicBezTo>
                    <a:cubicBezTo>
                      <a:pt x="101" y="181"/>
                      <a:pt x="101" y="181"/>
                      <a:pt x="101" y="181"/>
                    </a:cubicBezTo>
                    <a:cubicBezTo>
                      <a:pt x="101" y="181"/>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1" y="182"/>
                      <a:pt x="101" y="182"/>
                      <a:pt x="101" y="182"/>
                    </a:cubicBezTo>
                    <a:cubicBezTo>
                      <a:pt x="100" y="182"/>
                      <a:pt x="100" y="182"/>
                      <a:pt x="100" y="182"/>
                    </a:cubicBezTo>
                    <a:cubicBezTo>
                      <a:pt x="100" y="182"/>
                      <a:pt x="100" y="182"/>
                      <a:pt x="100" y="182"/>
                    </a:cubicBezTo>
                    <a:cubicBezTo>
                      <a:pt x="100" y="182"/>
                      <a:pt x="100" y="182"/>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100" y="183"/>
                      <a:pt x="100" y="183"/>
                      <a:pt x="100"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3"/>
                    </a:cubicBezTo>
                    <a:cubicBezTo>
                      <a:pt x="99" y="183"/>
                      <a:pt x="99" y="183"/>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9" y="184"/>
                      <a:pt x="99" y="184"/>
                    </a:cubicBezTo>
                    <a:cubicBezTo>
                      <a:pt x="99"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4"/>
                    </a:cubicBezTo>
                    <a:cubicBezTo>
                      <a:pt x="98" y="184"/>
                      <a:pt x="98" y="184"/>
                      <a:pt x="98" y="185"/>
                    </a:cubicBezTo>
                    <a:cubicBezTo>
                      <a:pt x="98" y="185"/>
                      <a:pt x="98" y="185"/>
                      <a:pt x="98" y="185"/>
                    </a:cubicBezTo>
                    <a:cubicBezTo>
                      <a:pt x="98" y="185"/>
                      <a:pt x="98" y="185"/>
                      <a:pt x="98" y="185"/>
                    </a:cubicBezTo>
                    <a:cubicBezTo>
                      <a:pt x="98" y="185"/>
                      <a:pt x="98" y="185"/>
                      <a:pt x="98" y="185"/>
                    </a:cubicBezTo>
                    <a:cubicBezTo>
                      <a:pt x="98" y="185"/>
                      <a:pt x="98" y="185"/>
                      <a:pt x="98"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7" y="185"/>
                    </a:cubicBezTo>
                    <a:cubicBezTo>
                      <a:pt x="97" y="185"/>
                      <a:pt x="97" y="185"/>
                      <a:pt x="96" y="185"/>
                    </a:cubicBezTo>
                    <a:cubicBezTo>
                      <a:pt x="96" y="185"/>
                      <a:pt x="96" y="185"/>
                      <a:pt x="96" y="185"/>
                    </a:cubicBezTo>
                    <a:cubicBezTo>
                      <a:pt x="96" y="185"/>
                      <a:pt x="96" y="185"/>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6" y="186"/>
                      <a:pt x="96" y="186"/>
                      <a:pt x="96"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6"/>
                    </a:cubicBezTo>
                    <a:cubicBezTo>
                      <a:pt x="95" y="186"/>
                      <a:pt x="95" y="186"/>
                      <a:pt x="95"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4" y="187"/>
                      <a:pt x="94" y="187"/>
                    </a:cubicBezTo>
                    <a:cubicBezTo>
                      <a:pt x="94" y="187"/>
                      <a:pt x="93" y="187"/>
                      <a:pt x="93" y="187"/>
                    </a:cubicBezTo>
                    <a:cubicBezTo>
                      <a:pt x="93" y="187"/>
                      <a:pt x="93" y="187"/>
                      <a:pt x="93" y="187"/>
                    </a:cubicBezTo>
                    <a:cubicBezTo>
                      <a:pt x="93" y="187"/>
                      <a:pt x="93" y="187"/>
                      <a:pt x="93" y="187"/>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3" y="188"/>
                      <a:pt x="93" y="188"/>
                      <a:pt x="93"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8"/>
                    </a:cubicBezTo>
                    <a:cubicBezTo>
                      <a:pt x="92" y="188"/>
                      <a:pt x="92" y="188"/>
                      <a:pt x="92" y="189"/>
                    </a:cubicBezTo>
                    <a:cubicBezTo>
                      <a:pt x="92" y="189"/>
                      <a:pt x="92" y="189"/>
                      <a:pt x="92" y="189"/>
                    </a:cubicBezTo>
                    <a:cubicBezTo>
                      <a:pt x="92" y="189"/>
                      <a:pt x="92" y="189"/>
                      <a:pt x="92" y="189"/>
                    </a:cubicBezTo>
                    <a:cubicBezTo>
                      <a:pt x="92" y="189"/>
                      <a:pt x="92" y="189"/>
                      <a:pt x="92" y="189"/>
                    </a:cubicBezTo>
                    <a:cubicBezTo>
                      <a:pt x="91" y="189"/>
                      <a:pt x="90" y="189"/>
                      <a:pt x="90" y="190"/>
                    </a:cubicBezTo>
                    <a:cubicBezTo>
                      <a:pt x="90" y="190"/>
                      <a:pt x="90" y="190"/>
                      <a:pt x="90" y="190"/>
                    </a:cubicBezTo>
                    <a:cubicBezTo>
                      <a:pt x="90" y="190"/>
                      <a:pt x="90" y="190"/>
                      <a:pt x="90" y="190"/>
                    </a:cubicBezTo>
                    <a:cubicBezTo>
                      <a:pt x="89" y="190"/>
                      <a:pt x="89" y="190"/>
                      <a:pt x="89" y="190"/>
                    </a:cubicBezTo>
                    <a:cubicBezTo>
                      <a:pt x="89" y="191"/>
                      <a:pt x="89" y="191"/>
                      <a:pt x="89" y="191"/>
                    </a:cubicBezTo>
                    <a:cubicBezTo>
                      <a:pt x="89" y="191"/>
                      <a:pt x="89" y="191"/>
                      <a:pt x="89" y="191"/>
                    </a:cubicBezTo>
                    <a:cubicBezTo>
                      <a:pt x="88" y="191"/>
                      <a:pt x="88" y="191"/>
                      <a:pt x="88" y="191"/>
                    </a:cubicBezTo>
                    <a:cubicBezTo>
                      <a:pt x="88" y="191"/>
                      <a:pt x="88"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2"/>
                    </a:cubicBezTo>
                    <a:cubicBezTo>
                      <a:pt x="87" y="192"/>
                      <a:pt x="87" y="192"/>
                      <a:pt x="87" y="193"/>
                    </a:cubicBezTo>
                    <a:cubicBezTo>
                      <a:pt x="87" y="193"/>
                      <a:pt x="87" y="193"/>
                      <a:pt x="87" y="193"/>
                    </a:cubicBezTo>
                    <a:cubicBezTo>
                      <a:pt x="87" y="193"/>
                      <a:pt x="87" y="193"/>
                      <a:pt x="87" y="193"/>
                    </a:cubicBezTo>
                    <a:cubicBezTo>
                      <a:pt x="87" y="193"/>
                      <a:pt x="87" y="193"/>
                      <a:pt x="87"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6" y="193"/>
                      <a:pt x="86" y="193"/>
                      <a:pt x="86" y="193"/>
                    </a:cubicBezTo>
                    <a:cubicBezTo>
                      <a:pt x="85" y="193"/>
                      <a:pt x="85" y="193"/>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5" y="194"/>
                    </a:cubicBezTo>
                    <a:cubicBezTo>
                      <a:pt x="85" y="194"/>
                      <a:pt x="85" y="194"/>
                      <a:pt x="84" y="194"/>
                    </a:cubicBezTo>
                    <a:cubicBezTo>
                      <a:pt x="84" y="194"/>
                      <a:pt x="84" y="194"/>
                      <a:pt x="84" y="194"/>
                    </a:cubicBezTo>
                    <a:cubicBezTo>
                      <a:pt x="84" y="194"/>
                      <a:pt x="84" y="194"/>
                      <a:pt x="84" y="194"/>
                    </a:cubicBezTo>
                    <a:cubicBezTo>
                      <a:pt x="84" y="194"/>
                      <a:pt x="84" y="194"/>
                      <a:pt x="84" y="194"/>
                    </a:cubicBezTo>
                    <a:cubicBezTo>
                      <a:pt x="84" y="194"/>
                      <a:pt x="84" y="194"/>
                      <a:pt x="84" y="194"/>
                    </a:cubicBezTo>
                    <a:cubicBezTo>
                      <a:pt x="83" y="194"/>
                      <a:pt x="83" y="195"/>
                      <a:pt x="83" y="195"/>
                    </a:cubicBezTo>
                    <a:cubicBezTo>
                      <a:pt x="83" y="195"/>
                      <a:pt x="83" y="195"/>
                      <a:pt x="83" y="195"/>
                    </a:cubicBezTo>
                    <a:cubicBezTo>
                      <a:pt x="83" y="195"/>
                      <a:pt x="83" y="195"/>
                      <a:pt x="83" y="195"/>
                    </a:cubicBezTo>
                    <a:cubicBezTo>
                      <a:pt x="83" y="195"/>
                      <a:pt x="83" y="195"/>
                      <a:pt x="83" y="195"/>
                    </a:cubicBezTo>
                    <a:cubicBezTo>
                      <a:pt x="83" y="195"/>
                      <a:pt x="83" y="195"/>
                      <a:pt x="83" y="195"/>
                    </a:cubicBezTo>
                    <a:cubicBezTo>
                      <a:pt x="83" y="195"/>
                      <a:pt x="82" y="195"/>
                      <a:pt x="82" y="195"/>
                    </a:cubicBezTo>
                    <a:cubicBezTo>
                      <a:pt x="82" y="195"/>
                      <a:pt x="82" y="195"/>
                      <a:pt x="82" y="195"/>
                    </a:cubicBezTo>
                    <a:cubicBezTo>
                      <a:pt x="82" y="195"/>
                      <a:pt x="82" y="196"/>
                      <a:pt x="82" y="196"/>
                    </a:cubicBezTo>
                    <a:cubicBezTo>
                      <a:pt x="81" y="196"/>
                      <a:pt x="81" y="196"/>
                      <a:pt x="81" y="196"/>
                    </a:cubicBezTo>
                    <a:cubicBezTo>
                      <a:pt x="81" y="196"/>
                      <a:pt x="81" y="196"/>
                      <a:pt x="81" y="196"/>
                    </a:cubicBezTo>
                    <a:cubicBezTo>
                      <a:pt x="81" y="196"/>
                      <a:pt x="81" y="196"/>
                      <a:pt x="81" y="196"/>
                    </a:cubicBezTo>
                    <a:cubicBezTo>
                      <a:pt x="80" y="196"/>
                      <a:pt x="80" y="196"/>
                      <a:pt x="80" y="196"/>
                    </a:cubicBezTo>
                    <a:cubicBezTo>
                      <a:pt x="80" y="196"/>
                      <a:pt x="80" y="197"/>
                      <a:pt x="79" y="197"/>
                    </a:cubicBezTo>
                    <a:cubicBezTo>
                      <a:pt x="79" y="197"/>
                      <a:pt x="78" y="198"/>
                      <a:pt x="77" y="198"/>
                    </a:cubicBezTo>
                    <a:cubicBezTo>
                      <a:pt x="77" y="198"/>
                      <a:pt x="77" y="198"/>
                      <a:pt x="76" y="199"/>
                    </a:cubicBezTo>
                    <a:cubicBezTo>
                      <a:pt x="76" y="199"/>
                      <a:pt x="75" y="199"/>
                      <a:pt x="75" y="200"/>
                    </a:cubicBezTo>
                    <a:cubicBezTo>
                      <a:pt x="75" y="200"/>
                      <a:pt x="75" y="200"/>
                      <a:pt x="75" y="200"/>
                    </a:cubicBezTo>
                    <a:cubicBezTo>
                      <a:pt x="75" y="200"/>
                      <a:pt x="75" y="200"/>
                      <a:pt x="75" y="200"/>
                    </a:cubicBezTo>
                    <a:cubicBezTo>
                      <a:pt x="75" y="200"/>
                      <a:pt x="75" y="200"/>
                      <a:pt x="75" y="200"/>
                    </a:cubicBezTo>
                    <a:cubicBezTo>
                      <a:pt x="75" y="200"/>
                      <a:pt x="75" y="200"/>
                      <a:pt x="75" y="200"/>
                    </a:cubicBezTo>
                    <a:cubicBezTo>
                      <a:pt x="74" y="200"/>
                      <a:pt x="74" y="200"/>
                      <a:pt x="74" y="200"/>
                    </a:cubicBezTo>
                    <a:cubicBezTo>
                      <a:pt x="74" y="200"/>
                      <a:pt x="74" y="201"/>
                      <a:pt x="73" y="201"/>
                    </a:cubicBezTo>
                    <a:cubicBezTo>
                      <a:pt x="73" y="201"/>
                      <a:pt x="73" y="201"/>
                      <a:pt x="73" y="201"/>
                    </a:cubicBezTo>
                    <a:cubicBezTo>
                      <a:pt x="73" y="201"/>
                      <a:pt x="73" y="201"/>
                      <a:pt x="73" y="201"/>
                    </a:cubicBezTo>
                    <a:cubicBezTo>
                      <a:pt x="73" y="201"/>
                      <a:pt x="73" y="201"/>
                      <a:pt x="73" y="201"/>
                    </a:cubicBezTo>
                    <a:cubicBezTo>
                      <a:pt x="73" y="201"/>
                      <a:pt x="72" y="201"/>
                      <a:pt x="72" y="202"/>
                    </a:cubicBezTo>
                    <a:cubicBezTo>
                      <a:pt x="71" y="202"/>
                      <a:pt x="69" y="203"/>
                      <a:pt x="68" y="203"/>
                    </a:cubicBezTo>
                    <a:cubicBezTo>
                      <a:pt x="68" y="203"/>
                      <a:pt x="68" y="203"/>
                      <a:pt x="68" y="203"/>
                    </a:cubicBezTo>
                    <a:cubicBezTo>
                      <a:pt x="68" y="203"/>
                      <a:pt x="68" y="203"/>
                      <a:pt x="68" y="203"/>
                    </a:cubicBezTo>
                    <a:cubicBezTo>
                      <a:pt x="68" y="203"/>
                      <a:pt x="68" y="203"/>
                      <a:pt x="68" y="203"/>
                    </a:cubicBezTo>
                    <a:cubicBezTo>
                      <a:pt x="67" y="203"/>
                      <a:pt x="67" y="203"/>
                      <a:pt x="67" y="203"/>
                    </a:cubicBezTo>
                    <a:cubicBezTo>
                      <a:pt x="67" y="204"/>
                      <a:pt x="67" y="204"/>
                      <a:pt x="67" y="204"/>
                    </a:cubicBezTo>
                    <a:cubicBezTo>
                      <a:pt x="67" y="204"/>
                      <a:pt x="67" y="204"/>
                      <a:pt x="67" y="204"/>
                    </a:cubicBezTo>
                    <a:cubicBezTo>
                      <a:pt x="67" y="204"/>
                      <a:pt x="66" y="204"/>
                      <a:pt x="66" y="204"/>
                    </a:cubicBezTo>
                    <a:cubicBezTo>
                      <a:pt x="66" y="204"/>
                      <a:pt x="66" y="204"/>
                      <a:pt x="66" y="204"/>
                    </a:cubicBezTo>
                    <a:cubicBezTo>
                      <a:pt x="66" y="204"/>
                      <a:pt x="66" y="204"/>
                      <a:pt x="66" y="204"/>
                    </a:cubicBezTo>
                    <a:cubicBezTo>
                      <a:pt x="65" y="204"/>
                      <a:pt x="65" y="204"/>
                      <a:pt x="65" y="205"/>
                    </a:cubicBezTo>
                    <a:cubicBezTo>
                      <a:pt x="65" y="205"/>
                      <a:pt x="65" y="205"/>
                      <a:pt x="65" y="205"/>
                    </a:cubicBezTo>
                    <a:cubicBezTo>
                      <a:pt x="65"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5"/>
                    </a:cubicBezTo>
                    <a:cubicBezTo>
                      <a:pt x="64" y="205"/>
                      <a:pt x="64" y="205"/>
                      <a:pt x="64" y="206"/>
                    </a:cubicBezTo>
                    <a:cubicBezTo>
                      <a:pt x="64" y="206"/>
                      <a:pt x="64" y="206"/>
                      <a:pt x="64" y="206"/>
                    </a:cubicBezTo>
                    <a:cubicBezTo>
                      <a:pt x="64" y="206"/>
                      <a:pt x="63" y="206"/>
                      <a:pt x="63" y="206"/>
                    </a:cubicBezTo>
                    <a:cubicBezTo>
                      <a:pt x="63" y="206"/>
                      <a:pt x="63" y="206"/>
                      <a:pt x="63" y="206"/>
                    </a:cubicBezTo>
                    <a:cubicBezTo>
                      <a:pt x="63" y="206"/>
                      <a:pt x="63" y="206"/>
                      <a:pt x="62" y="206"/>
                    </a:cubicBezTo>
                    <a:cubicBezTo>
                      <a:pt x="62"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1" y="206"/>
                      <a:pt x="61" y="206"/>
                      <a:pt x="61" y="206"/>
                    </a:cubicBezTo>
                    <a:cubicBezTo>
                      <a:pt x="60" y="207"/>
                      <a:pt x="59" y="208"/>
                      <a:pt x="58" y="208"/>
                    </a:cubicBezTo>
                    <a:cubicBezTo>
                      <a:pt x="57" y="208"/>
                      <a:pt x="57" y="208"/>
                      <a:pt x="57" y="208"/>
                    </a:cubicBezTo>
                    <a:close/>
                    <a:moveTo>
                      <a:pt x="57" y="167"/>
                    </a:moveTo>
                    <a:cubicBezTo>
                      <a:pt x="57" y="167"/>
                      <a:pt x="57" y="167"/>
                      <a:pt x="57" y="167"/>
                    </a:cubicBezTo>
                    <a:cubicBezTo>
                      <a:pt x="57" y="167"/>
                      <a:pt x="57" y="167"/>
                      <a:pt x="57" y="167"/>
                    </a:cubicBezTo>
                    <a:cubicBezTo>
                      <a:pt x="57" y="167"/>
                      <a:pt x="57" y="167"/>
                      <a:pt x="57" y="167"/>
                    </a:cubicBezTo>
                    <a:cubicBezTo>
                      <a:pt x="57" y="167"/>
                      <a:pt x="57" y="167"/>
                      <a:pt x="57" y="167"/>
                    </a:cubicBezTo>
                    <a:cubicBezTo>
                      <a:pt x="57" y="167"/>
                      <a:pt x="58" y="167"/>
                      <a:pt x="58" y="167"/>
                    </a:cubicBezTo>
                    <a:cubicBezTo>
                      <a:pt x="58" y="167"/>
                      <a:pt x="58" y="167"/>
                      <a:pt x="58" y="167"/>
                    </a:cubicBezTo>
                    <a:cubicBezTo>
                      <a:pt x="58" y="167"/>
                      <a:pt x="59" y="166"/>
                      <a:pt x="59" y="166"/>
                    </a:cubicBezTo>
                    <a:cubicBezTo>
                      <a:pt x="59" y="166"/>
                      <a:pt x="60" y="166"/>
                      <a:pt x="60" y="166"/>
                    </a:cubicBezTo>
                    <a:cubicBezTo>
                      <a:pt x="62" y="166"/>
                      <a:pt x="63" y="165"/>
                      <a:pt x="65" y="165"/>
                    </a:cubicBezTo>
                    <a:cubicBezTo>
                      <a:pt x="65" y="165"/>
                      <a:pt x="65" y="165"/>
                      <a:pt x="65" y="164"/>
                    </a:cubicBezTo>
                    <a:cubicBezTo>
                      <a:pt x="66" y="164"/>
                      <a:pt x="67" y="164"/>
                      <a:pt x="67" y="164"/>
                    </a:cubicBezTo>
                    <a:cubicBezTo>
                      <a:pt x="67" y="163"/>
                      <a:pt x="67" y="163"/>
                      <a:pt x="67" y="163"/>
                    </a:cubicBezTo>
                    <a:cubicBezTo>
                      <a:pt x="68" y="163"/>
                      <a:pt x="69" y="163"/>
                      <a:pt x="69" y="163"/>
                    </a:cubicBezTo>
                    <a:cubicBezTo>
                      <a:pt x="69" y="163"/>
                      <a:pt x="69" y="163"/>
                      <a:pt x="70" y="163"/>
                    </a:cubicBezTo>
                    <a:cubicBezTo>
                      <a:pt x="70" y="163"/>
                      <a:pt x="70" y="163"/>
                      <a:pt x="71" y="163"/>
                    </a:cubicBezTo>
                    <a:cubicBezTo>
                      <a:pt x="71" y="162"/>
                      <a:pt x="73" y="162"/>
                      <a:pt x="73" y="161"/>
                    </a:cubicBezTo>
                    <a:cubicBezTo>
                      <a:pt x="74" y="161"/>
                      <a:pt x="75" y="160"/>
                      <a:pt x="75" y="160"/>
                    </a:cubicBezTo>
                    <a:cubicBezTo>
                      <a:pt x="76" y="160"/>
                      <a:pt x="77" y="159"/>
                      <a:pt x="78" y="159"/>
                    </a:cubicBezTo>
                    <a:cubicBezTo>
                      <a:pt x="78" y="159"/>
                      <a:pt x="78" y="159"/>
                      <a:pt x="78" y="158"/>
                    </a:cubicBezTo>
                    <a:cubicBezTo>
                      <a:pt x="78" y="158"/>
                      <a:pt x="78" y="158"/>
                      <a:pt x="78" y="158"/>
                    </a:cubicBezTo>
                    <a:cubicBezTo>
                      <a:pt x="78" y="158"/>
                      <a:pt x="78" y="158"/>
                      <a:pt x="79" y="158"/>
                    </a:cubicBezTo>
                    <a:cubicBezTo>
                      <a:pt x="79" y="158"/>
                      <a:pt x="79" y="158"/>
                      <a:pt x="79" y="158"/>
                    </a:cubicBezTo>
                    <a:cubicBezTo>
                      <a:pt x="79" y="158"/>
                      <a:pt x="79" y="158"/>
                      <a:pt x="79" y="158"/>
                    </a:cubicBezTo>
                    <a:cubicBezTo>
                      <a:pt x="79" y="158"/>
                      <a:pt x="79" y="158"/>
                      <a:pt x="79" y="158"/>
                    </a:cubicBezTo>
                    <a:cubicBezTo>
                      <a:pt x="79" y="158"/>
                      <a:pt x="80" y="157"/>
                      <a:pt x="80" y="157"/>
                    </a:cubicBezTo>
                    <a:cubicBezTo>
                      <a:pt x="80" y="157"/>
                      <a:pt x="81" y="157"/>
                      <a:pt x="81" y="157"/>
                    </a:cubicBezTo>
                    <a:cubicBezTo>
                      <a:pt x="81" y="157"/>
                      <a:pt x="81" y="157"/>
                      <a:pt x="81" y="157"/>
                    </a:cubicBezTo>
                    <a:cubicBezTo>
                      <a:pt x="81" y="157"/>
                      <a:pt x="81" y="157"/>
                      <a:pt x="81" y="157"/>
                    </a:cubicBezTo>
                    <a:cubicBezTo>
                      <a:pt x="81" y="157"/>
                      <a:pt x="81" y="157"/>
                      <a:pt x="81" y="156"/>
                    </a:cubicBezTo>
                    <a:cubicBezTo>
                      <a:pt x="81" y="156"/>
                      <a:pt x="81" y="156"/>
                      <a:pt x="81" y="156"/>
                    </a:cubicBezTo>
                    <a:cubicBezTo>
                      <a:pt x="81" y="156"/>
                      <a:pt x="81" y="156"/>
                      <a:pt x="82" y="156"/>
                    </a:cubicBezTo>
                    <a:cubicBezTo>
                      <a:pt x="82" y="156"/>
                      <a:pt x="82" y="156"/>
                      <a:pt x="82" y="156"/>
                    </a:cubicBezTo>
                    <a:cubicBezTo>
                      <a:pt x="82" y="156"/>
                      <a:pt x="82" y="156"/>
                      <a:pt x="82" y="156"/>
                    </a:cubicBezTo>
                    <a:cubicBezTo>
                      <a:pt x="82" y="156"/>
                      <a:pt x="82" y="156"/>
                      <a:pt x="82" y="156"/>
                    </a:cubicBezTo>
                    <a:cubicBezTo>
                      <a:pt x="82" y="156"/>
                      <a:pt x="82" y="156"/>
                      <a:pt x="82" y="156"/>
                    </a:cubicBezTo>
                    <a:cubicBezTo>
                      <a:pt x="83" y="156"/>
                      <a:pt x="83" y="156"/>
                      <a:pt x="83" y="156"/>
                    </a:cubicBezTo>
                    <a:cubicBezTo>
                      <a:pt x="83" y="156"/>
                      <a:pt x="83" y="156"/>
                      <a:pt x="83" y="156"/>
                    </a:cubicBezTo>
                    <a:cubicBezTo>
                      <a:pt x="83" y="155"/>
                      <a:pt x="83" y="155"/>
                      <a:pt x="84" y="155"/>
                    </a:cubicBezTo>
                    <a:cubicBezTo>
                      <a:pt x="84" y="155"/>
                      <a:pt x="84" y="155"/>
                      <a:pt x="84" y="155"/>
                    </a:cubicBezTo>
                    <a:cubicBezTo>
                      <a:pt x="84" y="155"/>
                      <a:pt x="84" y="155"/>
                      <a:pt x="84" y="155"/>
                    </a:cubicBezTo>
                    <a:cubicBezTo>
                      <a:pt x="84" y="155"/>
                      <a:pt x="84" y="155"/>
                      <a:pt x="84" y="155"/>
                    </a:cubicBezTo>
                    <a:cubicBezTo>
                      <a:pt x="85" y="155"/>
                      <a:pt x="85" y="155"/>
                      <a:pt x="85" y="155"/>
                    </a:cubicBezTo>
                    <a:cubicBezTo>
                      <a:pt x="85" y="155"/>
                      <a:pt x="85" y="155"/>
                      <a:pt x="85" y="154"/>
                    </a:cubicBezTo>
                    <a:cubicBezTo>
                      <a:pt x="85" y="154"/>
                      <a:pt x="85" y="154"/>
                      <a:pt x="85" y="154"/>
                    </a:cubicBezTo>
                    <a:cubicBezTo>
                      <a:pt x="85" y="154"/>
                      <a:pt x="85" y="154"/>
                      <a:pt x="85" y="154"/>
                    </a:cubicBezTo>
                    <a:cubicBezTo>
                      <a:pt x="85" y="154"/>
                      <a:pt x="85"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6" y="154"/>
                    </a:cubicBezTo>
                    <a:cubicBezTo>
                      <a:pt x="86" y="154"/>
                      <a:pt x="86" y="154"/>
                      <a:pt x="87" y="154"/>
                    </a:cubicBezTo>
                    <a:cubicBezTo>
                      <a:pt x="87" y="154"/>
                      <a:pt x="87" y="154"/>
                      <a:pt x="87" y="154"/>
                    </a:cubicBezTo>
                    <a:cubicBezTo>
                      <a:pt x="87" y="153"/>
                      <a:pt x="87"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ubicBezTo>
                      <a:pt x="88" y="152"/>
                      <a:pt x="88" y="152"/>
                      <a:pt x="88" y="152"/>
                    </a:cubicBezTo>
                    <a:cubicBezTo>
                      <a:pt x="88" y="152"/>
                      <a:pt x="88" y="152"/>
                      <a:pt x="88" y="152"/>
                    </a:cubicBezTo>
                    <a:cubicBezTo>
                      <a:pt x="88" y="152"/>
                      <a:pt x="88" y="152"/>
                      <a:pt x="88" y="152"/>
                    </a:cubicBezTo>
                    <a:cubicBezTo>
                      <a:pt x="88" y="152"/>
                      <a:pt x="88" y="152"/>
                      <a:pt x="88" y="152"/>
                    </a:cubicBezTo>
                    <a:cubicBezTo>
                      <a:pt x="88"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89" y="152"/>
                    </a:cubicBezTo>
                    <a:cubicBezTo>
                      <a:pt x="89" y="152"/>
                      <a:pt x="89" y="152"/>
                      <a:pt x="90" y="152"/>
                    </a:cubicBezTo>
                    <a:cubicBezTo>
                      <a:pt x="90" y="152"/>
                      <a:pt x="90" y="152"/>
                      <a:pt x="90" y="152"/>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90" y="151"/>
                      <a:pt x="90"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1"/>
                      <a:pt x="91" y="151"/>
                      <a:pt x="91" y="151"/>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1" y="150"/>
                    </a:cubicBezTo>
                    <a:cubicBezTo>
                      <a:pt x="91" y="150"/>
                      <a:pt x="91"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50"/>
                      <a:pt x="92" y="150"/>
                      <a:pt x="92" y="150"/>
                    </a:cubicBezTo>
                    <a:cubicBezTo>
                      <a:pt x="92" y="149"/>
                      <a:pt x="92"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3" y="149"/>
                    </a:cubicBezTo>
                    <a:cubicBezTo>
                      <a:pt x="93" y="149"/>
                      <a:pt x="93"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9"/>
                      <a:pt x="94" y="149"/>
                      <a:pt x="94" y="149"/>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4" y="148"/>
                    </a:cubicBezTo>
                    <a:cubicBezTo>
                      <a:pt x="94" y="148"/>
                      <a:pt x="94"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8"/>
                      <a:pt x="95" y="148"/>
                      <a:pt x="95" y="148"/>
                    </a:cubicBezTo>
                    <a:cubicBezTo>
                      <a:pt x="95" y="147"/>
                      <a:pt x="95" y="147"/>
                      <a:pt x="95" y="147"/>
                    </a:cubicBezTo>
                    <a:cubicBezTo>
                      <a:pt x="95" y="147"/>
                      <a:pt x="95" y="147"/>
                      <a:pt x="95" y="147"/>
                    </a:cubicBezTo>
                    <a:cubicBezTo>
                      <a:pt x="95" y="147"/>
                      <a:pt x="95" y="147"/>
                      <a:pt x="95" y="147"/>
                    </a:cubicBezTo>
                    <a:cubicBezTo>
                      <a:pt x="95" y="147"/>
                      <a:pt x="95" y="147"/>
                      <a:pt x="95" y="147"/>
                    </a:cubicBezTo>
                    <a:cubicBezTo>
                      <a:pt x="95" y="147"/>
                      <a:pt x="95"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6" y="147"/>
                    </a:cubicBezTo>
                    <a:cubicBezTo>
                      <a:pt x="96" y="147"/>
                      <a:pt x="96" y="147"/>
                      <a:pt x="97" y="147"/>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7" y="146"/>
                    </a:cubicBezTo>
                    <a:cubicBezTo>
                      <a:pt x="97" y="146"/>
                      <a:pt x="97" y="146"/>
                      <a:pt x="98" y="146"/>
                    </a:cubicBezTo>
                    <a:cubicBezTo>
                      <a:pt x="98" y="146"/>
                      <a:pt x="98" y="146"/>
                      <a:pt x="98" y="146"/>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8" y="145"/>
                      <a:pt x="98" y="145"/>
                      <a:pt x="98"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5"/>
                      <a:pt x="99" y="145"/>
                      <a:pt x="99" y="145"/>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99" y="144"/>
                      <a:pt x="99" y="144"/>
                    </a:cubicBezTo>
                    <a:cubicBezTo>
                      <a:pt x="99" y="144"/>
                      <a:pt x="100" y="144"/>
                      <a:pt x="100" y="144"/>
                    </a:cubicBezTo>
                    <a:cubicBezTo>
                      <a:pt x="100" y="144"/>
                      <a:pt x="100" y="144"/>
                      <a:pt x="100" y="144"/>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0" y="143"/>
                    </a:cubicBezTo>
                    <a:cubicBezTo>
                      <a:pt x="100" y="143"/>
                      <a:pt x="100" y="143"/>
                      <a:pt x="101" y="143"/>
                    </a:cubicBezTo>
                    <a:cubicBezTo>
                      <a:pt x="101" y="142"/>
                      <a:pt x="101" y="142"/>
                      <a:pt x="101" y="142"/>
                    </a:cubicBezTo>
                    <a:cubicBezTo>
                      <a:pt x="101" y="142"/>
                      <a:pt x="101" y="142"/>
                      <a:pt x="101" y="142"/>
                    </a:cubicBezTo>
                    <a:cubicBezTo>
                      <a:pt x="101" y="142"/>
                      <a:pt x="101" y="142"/>
                      <a:pt x="101" y="142"/>
                    </a:cubicBezTo>
                    <a:cubicBezTo>
                      <a:pt x="101" y="142"/>
                      <a:pt x="101" y="142"/>
                      <a:pt x="101" y="142"/>
                    </a:cubicBezTo>
                    <a:cubicBezTo>
                      <a:pt x="101" y="140"/>
                      <a:pt x="101" y="139"/>
                      <a:pt x="101" y="137"/>
                    </a:cubicBezTo>
                    <a:cubicBezTo>
                      <a:pt x="101" y="137"/>
                      <a:pt x="101" y="137"/>
                      <a:pt x="101" y="137"/>
                    </a:cubicBezTo>
                    <a:cubicBezTo>
                      <a:pt x="101" y="137"/>
                      <a:pt x="101" y="137"/>
                      <a:pt x="101" y="137"/>
                    </a:cubicBezTo>
                    <a:cubicBezTo>
                      <a:pt x="101" y="137"/>
                      <a:pt x="101" y="137"/>
                      <a:pt x="101" y="137"/>
                    </a:cubicBezTo>
                    <a:cubicBezTo>
                      <a:pt x="101" y="137"/>
                      <a:pt x="101" y="137"/>
                      <a:pt x="101" y="137"/>
                    </a:cubicBezTo>
                    <a:cubicBezTo>
                      <a:pt x="101" y="137"/>
                      <a:pt x="101" y="137"/>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6"/>
                    </a:cubicBezTo>
                    <a:cubicBezTo>
                      <a:pt x="101" y="136"/>
                      <a:pt x="101" y="136"/>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1" y="135"/>
                      <a:pt x="101" y="135"/>
                      <a:pt x="101" y="135"/>
                    </a:cubicBezTo>
                    <a:cubicBezTo>
                      <a:pt x="102" y="135"/>
                      <a:pt x="102" y="135"/>
                      <a:pt x="102" y="135"/>
                    </a:cubicBezTo>
                    <a:cubicBezTo>
                      <a:pt x="102" y="134"/>
                      <a:pt x="102" y="134"/>
                      <a:pt x="102" y="134"/>
                    </a:cubicBezTo>
                    <a:cubicBezTo>
                      <a:pt x="102" y="134"/>
                      <a:pt x="102" y="134"/>
                      <a:pt x="102" y="134"/>
                    </a:cubicBezTo>
                    <a:cubicBezTo>
                      <a:pt x="102" y="134"/>
                      <a:pt x="102" y="134"/>
                      <a:pt x="102" y="134"/>
                    </a:cubicBezTo>
                    <a:cubicBezTo>
                      <a:pt x="102" y="134"/>
                      <a:pt x="102" y="134"/>
                      <a:pt x="102" y="134"/>
                    </a:cubicBezTo>
                    <a:cubicBezTo>
                      <a:pt x="102" y="134"/>
                      <a:pt x="102" y="133"/>
                      <a:pt x="102" y="133"/>
                    </a:cubicBezTo>
                    <a:cubicBezTo>
                      <a:pt x="102" y="133"/>
                      <a:pt x="102" y="133"/>
                      <a:pt x="102" y="133"/>
                    </a:cubicBezTo>
                    <a:cubicBezTo>
                      <a:pt x="102" y="133"/>
                      <a:pt x="102" y="133"/>
                      <a:pt x="102" y="133"/>
                    </a:cubicBezTo>
                    <a:cubicBezTo>
                      <a:pt x="102" y="133"/>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2"/>
                      <a:pt x="102" y="132"/>
                      <a:pt x="102" y="132"/>
                    </a:cubicBezTo>
                    <a:cubicBezTo>
                      <a:pt x="102" y="131"/>
                      <a:pt x="102" y="131"/>
                      <a:pt x="102" y="130"/>
                    </a:cubicBezTo>
                    <a:cubicBezTo>
                      <a:pt x="102" y="130"/>
                      <a:pt x="102" y="130"/>
                      <a:pt x="102" y="130"/>
                    </a:cubicBezTo>
                    <a:cubicBezTo>
                      <a:pt x="102" y="129"/>
                      <a:pt x="102" y="128"/>
                      <a:pt x="102" y="128"/>
                    </a:cubicBezTo>
                    <a:cubicBezTo>
                      <a:pt x="102" y="128"/>
                      <a:pt x="102" y="128"/>
                      <a:pt x="102" y="128"/>
                    </a:cubicBezTo>
                    <a:cubicBezTo>
                      <a:pt x="102" y="127"/>
                      <a:pt x="102" y="127"/>
                      <a:pt x="102" y="127"/>
                    </a:cubicBezTo>
                    <a:cubicBezTo>
                      <a:pt x="102" y="127"/>
                      <a:pt x="102" y="127"/>
                      <a:pt x="102" y="127"/>
                    </a:cubicBezTo>
                    <a:cubicBezTo>
                      <a:pt x="102" y="126"/>
                      <a:pt x="102" y="125"/>
                      <a:pt x="102" y="124"/>
                    </a:cubicBezTo>
                    <a:cubicBezTo>
                      <a:pt x="102" y="124"/>
                      <a:pt x="102" y="124"/>
                      <a:pt x="102" y="124"/>
                    </a:cubicBezTo>
                    <a:cubicBezTo>
                      <a:pt x="102" y="124"/>
                      <a:pt x="101" y="124"/>
                      <a:pt x="101" y="124"/>
                    </a:cubicBezTo>
                    <a:cubicBezTo>
                      <a:pt x="101" y="124"/>
                      <a:pt x="101" y="124"/>
                      <a:pt x="101" y="124"/>
                    </a:cubicBezTo>
                    <a:cubicBezTo>
                      <a:pt x="101" y="124"/>
                      <a:pt x="101" y="124"/>
                      <a:pt x="101" y="124"/>
                    </a:cubicBezTo>
                    <a:cubicBezTo>
                      <a:pt x="101" y="123"/>
                      <a:pt x="101" y="123"/>
                      <a:pt x="101" y="123"/>
                    </a:cubicBezTo>
                    <a:cubicBezTo>
                      <a:pt x="101" y="122"/>
                      <a:pt x="101" y="121"/>
                      <a:pt x="101" y="120"/>
                    </a:cubicBezTo>
                    <a:cubicBezTo>
                      <a:pt x="101" y="120"/>
                      <a:pt x="101" y="120"/>
                      <a:pt x="101" y="120"/>
                    </a:cubicBezTo>
                    <a:cubicBezTo>
                      <a:pt x="101" y="120"/>
                      <a:pt x="101" y="120"/>
                      <a:pt x="101" y="120"/>
                    </a:cubicBezTo>
                    <a:cubicBezTo>
                      <a:pt x="102" y="120"/>
                      <a:pt x="102" y="120"/>
                      <a:pt x="102" y="120"/>
                    </a:cubicBezTo>
                    <a:cubicBezTo>
                      <a:pt x="102" y="120"/>
                      <a:pt x="102" y="120"/>
                      <a:pt x="102" y="120"/>
                    </a:cubicBezTo>
                    <a:cubicBezTo>
                      <a:pt x="102" y="120"/>
                      <a:pt x="102" y="119"/>
                      <a:pt x="102" y="119"/>
                    </a:cubicBezTo>
                    <a:cubicBezTo>
                      <a:pt x="102" y="118"/>
                      <a:pt x="101" y="118"/>
                      <a:pt x="101" y="118"/>
                    </a:cubicBezTo>
                    <a:cubicBezTo>
                      <a:pt x="101" y="118"/>
                      <a:pt x="101" y="118"/>
                      <a:pt x="101" y="118"/>
                    </a:cubicBezTo>
                    <a:cubicBezTo>
                      <a:pt x="102" y="118"/>
                      <a:pt x="102" y="118"/>
                      <a:pt x="102" y="118"/>
                    </a:cubicBezTo>
                    <a:cubicBezTo>
                      <a:pt x="102" y="118"/>
                      <a:pt x="102" y="118"/>
                      <a:pt x="102" y="118"/>
                    </a:cubicBezTo>
                    <a:cubicBezTo>
                      <a:pt x="102" y="117"/>
                      <a:pt x="102" y="117"/>
                      <a:pt x="102" y="117"/>
                    </a:cubicBezTo>
                    <a:cubicBezTo>
                      <a:pt x="102" y="116"/>
                      <a:pt x="102" y="116"/>
                      <a:pt x="102" y="116"/>
                    </a:cubicBezTo>
                    <a:cubicBezTo>
                      <a:pt x="102" y="116"/>
                      <a:pt x="102" y="116"/>
                      <a:pt x="102" y="116"/>
                    </a:cubicBezTo>
                    <a:cubicBezTo>
                      <a:pt x="102" y="115"/>
                      <a:pt x="102" y="115"/>
                      <a:pt x="102" y="115"/>
                    </a:cubicBezTo>
                    <a:cubicBezTo>
                      <a:pt x="102" y="115"/>
                      <a:pt x="102" y="115"/>
                      <a:pt x="102" y="115"/>
                    </a:cubicBezTo>
                    <a:cubicBezTo>
                      <a:pt x="102" y="115"/>
                      <a:pt x="102" y="115"/>
                      <a:pt x="102" y="115"/>
                    </a:cubicBezTo>
                    <a:cubicBezTo>
                      <a:pt x="102" y="113"/>
                      <a:pt x="102" y="111"/>
                      <a:pt x="102" y="109"/>
                    </a:cubicBezTo>
                    <a:cubicBezTo>
                      <a:pt x="102" y="109"/>
                      <a:pt x="102" y="107"/>
                      <a:pt x="102" y="106"/>
                    </a:cubicBezTo>
                    <a:cubicBezTo>
                      <a:pt x="102" y="106"/>
                      <a:pt x="102" y="106"/>
                      <a:pt x="102" y="106"/>
                    </a:cubicBezTo>
                    <a:cubicBezTo>
                      <a:pt x="102" y="106"/>
                      <a:pt x="102" y="106"/>
                      <a:pt x="102" y="106"/>
                    </a:cubicBezTo>
                    <a:cubicBezTo>
                      <a:pt x="102" y="106"/>
                      <a:pt x="102" y="106"/>
                      <a:pt x="102" y="106"/>
                    </a:cubicBezTo>
                    <a:cubicBezTo>
                      <a:pt x="102" y="105"/>
                      <a:pt x="102" y="103"/>
                      <a:pt x="102" y="102"/>
                    </a:cubicBezTo>
                    <a:cubicBezTo>
                      <a:pt x="102" y="102"/>
                      <a:pt x="102" y="102"/>
                      <a:pt x="102" y="102"/>
                    </a:cubicBezTo>
                    <a:cubicBezTo>
                      <a:pt x="102" y="102"/>
                      <a:pt x="102" y="102"/>
                      <a:pt x="102" y="101"/>
                    </a:cubicBezTo>
                    <a:cubicBezTo>
                      <a:pt x="102" y="101"/>
                      <a:pt x="102" y="101"/>
                      <a:pt x="102" y="101"/>
                    </a:cubicBezTo>
                    <a:cubicBezTo>
                      <a:pt x="102" y="101"/>
                      <a:pt x="102" y="101"/>
                      <a:pt x="102" y="101"/>
                    </a:cubicBezTo>
                    <a:cubicBezTo>
                      <a:pt x="102" y="101"/>
                      <a:pt x="102" y="101"/>
                      <a:pt x="102" y="101"/>
                    </a:cubicBezTo>
                    <a:cubicBezTo>
                      <a:pt x="102" y="101"/>
                      <a:pt x="102" y="101"/>
                      <a:pt x="102" y="101"/>
                    </a:cubicBezTo>
                    <a:cubicBezTo>
                      <a:pt x="102" y="100"/>
                      <a:pt x="102" y="98"/>
                      <a:pt x="102" y="96"/>
                    </a:cubicBezTo>
                    <a:cubicBezTo>
                      <a:pt x="102" y="96"/>
                      <a:pt x="102" y="96"/>
                      <a:pt x="102" y="96"/>
                    </a:cubicBezTo>
                    <a:cubicBezTo>
                      <a:pt x="102" y="96"/>
                      <a:pt x="102" y="96"/>
                      <a:pt x="102" y="96"/>
                    </a:cubicBezTo>
                    <a:cubicBezTo>
                      <a:pt x="102" y="96"/>
                      <a:pt x="102" y="96"/>
                      <a:pt x="101" y="96"/>
                    </a:cubicBezTo>
                    <a:cubicBezTo>
                      <a:pt x="101" y="95"/>
                      <a:pt x="101" y="94"/>
                      <a:pt x="101" y="94"/>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3"/>
                      <a:pt x="101" y="93"/>
                      <a:pt x="101" y="93"/>
                    </a:cubicBezTo>
                    <a:cubicBezTo>
                      <a:pt x="101" y="92"/>
                      <a:pt x="101" y="92"/>
                      <a:pt x="101" y="92"/>
                    </a:cubicBezTo>
                    <a:cubicBezTo>
                      <a:pt x="101" y="92"/>
                      <a:pt x="101" y="92"/>
                      <a:pt x="101" y="92"/>
                    </a:cubicBezTo>
                    <a:cubicBezTo>
                      <a:pt x="102" y="92"/>
                      <a:pt x="102" y="92"/>
                      <a:pt x="102" y="92"/>
                    </a:cubicBezTo>
                    <a:cubicBezTo>
                      <a:pt x="102" y="92"/>
                      <a:pt x="102" y="92"/>
                      <a:pt x="102" y="92"/>
                    </a:cubicBezTo>
                    <a:cubicBezTo>
                      <a:pt x="102" y="92"/>
                      <a:pt x="102" y="91"/>
                      <a:pt x="102" y="91"/>
                    </a:cubicBezTo>
                    <a:cubicBezTo>
                      <a:pt x="102" y="91"/>
                      <a:pt x="102" y="91"/>
                      <a:pt x="102" y="91"/>
                    </a:cubicBezTo>
                    <a:cubicBezTo>
                      <a:pt x="101" y="91"/>
                      <a:pt x="101" y="91"/>
                      <a:pt x="101" y="91"/>
                    </a:cubicBezTo>
                    <a:cubicBezTo>
                      <a:pt x="101" y="90"/>
                      <a:pt x="101" y="90"/>
                      <a:pt x="101" y="90"/>
                    </a:cubicBezTo>
                    <a:cubicBezTo>
                      <a:pt x="101" y="90"/>
                      <a:pt x="101" y="90"/>
                      <a:pt x="101" y="90"/>
                    </a:cubicBezTo>
                    <a:cubicBezTo>
                      <a:pt x="101" y="90"/>
                      <a:pt x="101" y="90"/>
                      <a:pt x="101" y="90"/>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9"/>
                      <a:pt x="101" y="89"/>
                      <a:pt x="101" y="89"/>
                    </a:cubicBezTo>
                    <a:cubicBezTo>
                      <a:pt x="101" y="88"/>
                      <a:pt x="101" y="88"/>
                      <a:pt x="101" y="88"/>
                    </a:cubicBezTo>
                    <a:cubicBezTo>
                      <a:pt x="101" y="88"/>
                      <a:pt x="101" y="88"/>
                      <a:pt x="101" y="88"/>
                    </a:cubicBezTo>
                    <a:cubicBezTo>
                      <a:pt x="101" y="88"/>
                      <a:pt x="101" y="88"/>
                      <a:pt x="101" y="88"/>
                    </a:cubicBezTo>
                    <a:cubicBezTo>
                      <a:pt x="101" y="88"/>
                      <a:pt x="101" y="88"/>
                      <a:pt x="101" y="88"/>
                    </a:cubicBezTo>
                    <a:cubicBezTo>
                      <a:pt x="101" y="88"/>
                      <a:pt x="101" y="87"/>
                      <a:pt x="101" y="87"/>
                    </a:cubicBezTo>
                    <a:cubicBezTo>
                      <a:pt x="101" y="87"/>
                      <a:pt x="101" y="87"/>
                      <a:pt x="101" y="86"/>
                    </a:cubicBezTo>
                    <a:cubicBezTo>
                      <a:pt x="101" y="86"/>
                      <a:pt x="101" y="86"/>
                      <a:pt x="101" y="86"/>
                    </a:cubicBezTo>
                    <a:cubicBezTo>
                      <a:pt x="101" y="86"/>
                      <a:pt x="101" y="86"/>
                      <a:pt x="101" y="86"/>
                    </a:cubicBezTo>
                    <a:cubicBezTo>
                      <a:pt x="101" y="86"/>
                      <a:pt x="101" y="86"/>
                      <a:pt x="101" y="86"/>
                    </a:cubicBezTo>
                    <a:cubicBezTo>
                      <a:pt x="101" y="86"/>
                      <a:pt x="101" y="86"/>
                      <a:pt x="101" y="86"/>
                    </a:cubicBezTo>
                    <a:cubicBezTo>
                      <a:pt x="101" y="86"/>
                      <a:pt x="101" y="86"/>
                      <a:pt x="101" y="85"/>
                    </a:cubicBezTo>
                    <a:cubicBezTo>
                      <a:pt x="101" y="85"/>
                      <a:pt x="101" y="85"/>
                      <a:pt x="101" y="85"/>
                    </a:cubicBezTo>
                    <a:cubicBezTo>
                      <a:pt x="102" y="85"/>
                      <a:pt x="102" y="85"/>
                      <a:pt x="102" y="85"/>
                    </a:cubicBezTo>
                    <a:cubicBezTo>
                      <a:pt x="102" y="85"/>
                      <a:pt x="102" y="83"/>
                      <a:pt x="102" y="83"/>
                    </a:cubicBezTo>
                    <a:cubicBezTo>
                      <a:pt x="102" y="83"/>
                      <a:pt x="102" y="82"/>
                      <a:pt x="102" y="82"/>
                    </a:cubicBezTo>
                    <a:cubicBezTo>
                      <a:pt x="102" y="82"/>
                      <a:pt x="102" y="82"/>
                      <a:pt x="102" y="82"/>
                    </a:cubicBezTo>
                    <a:cubicBezTo>
                      <a:pt x="102" y="79"/>
                      <a:pt x="102" y="76"/>
                      <a:pt x="102" y="73"/>
                    </a:cubicBezTo>
                    <a:cubicBezTo>
                      <a:pt x="102" y="73"/>
                      <a:pt x="102" y="73"/>
                      <a:pt x="102" y="73"/>
                    </a:cubicBezTo>
                    <a:cubicBezTo>
                      <a:pt x="102" y="73"/>
                      <a:pt x="102" y="73"/>
                      <a:pt x="102" y="73"/>
                    </a:cubicBezTo>
                    <a:cubicBezTo>
                      <a:pt x="102" y="73"/>
                      <a:pt x="102" y="72"/>
                      <a:pt x="102" y="72"/>
                    </a:cubicBezTo>
                    <a:cubicBezTo>
                      <a:pt x="102" y="72"/>
                      <a:pt x="102" y="72"/>
                      <a:pt x="102" y="72"/>
                    </a:cubicBezTo>
                    <a:cubicBezTo>
                      <a:pt x="102" y="71"/>
                      <a:pt x="102" y="71"/>
                      <a:pt x="102" y="71"/>
                    </a:cubicBezTo>
                    <a:cubicBezTo>
                      <a:pt x="102" y="71"/>
                      <a:pt x="102" y="71"/>
                      <a:pt x="101" y="71"/>
                    </a:cubicBezTo>
                    <a:cubicBezTo>
                      <a:pt x="101" y="71"/>
                      <a:pt x="101" y="71"/>
                      <a:pt x="101" y="71"/>
                    </a:cubicBezTo>
                    <a:cubicBezTo>
                      <a:pt x="101" y="71"/>
                      <a:pt x="101" y="71"/>
                      <a:pt x="101" y="71"/>
                    </a:cubicBezTo>
                    <a:cubicBezTo>
                      <a:pt x="101" y="71"/>
                      <a:pt x="101" y="71"/>
                      <a:pt x="101" y="71"/>
                    </a:cubicBezTo>
                    <a:cubicBezTo>
                      <a:pt x="101" y="71"/>
                      <a:pt x="101" y="71"/>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1" y="70"/>
                      <a:pt x="101" y="70"/>
                      <a:pt x="101" y="70"/>
                    </a:cubicBezTo>
                    <a:cubicBezTo>
                      <a:pt x="100" y="70"/>
                      <a:pt x="99" y="71"/>
                      <a:pt x="99" y="71"/>
                    </a:cubicBezTo>
                    <a:cubicBezTo>
                      <a:pt x="99" y="71"/>
                      <a:pt x="99" y="71"/>
                      <a:pt x="99" y="71"/>
                    </a:cubicBezTo>
                    <a:cubicBezTo>
                      <a:pt x="99" y="71"/>
                      <a:pt x="99" y="71"/>
                      <a:pt x="99" y="71"/>
                    </a:cubicBezTo>
                    <a:cubicBezTo>
                      <a:pt x="99" y="71"/>
                      <a:pt x="99" y="71"/>
                      <a:pt x="99" y="71"/>
                    </a:cubicBezTo>
                    <a:cubicBezTo>
                      <a:pt x="99" y="71"/>
                      <a:pt x="99" y="71"/>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9" y="72"/>
                    </a:cubicBezTo>
                    <a:cubicBezTo>
                      <a:pt x="99" y="72"/>
                      <a:pt x="99" y="72"/>
                      <a:pt x="98" y="72"/>
                    </a:cubicBezTo>
                    <a:cubicBezTo>
                      <a:pt x="98" y="72"/>
                      <a:pt x="98" y="72"/>
                      <a:pt x="98" y="72"/>
                    </a:cubicBezTo>
                    <a:cubicBezTo>
                      <a:pt x="98" y="72"/>
                      <a:pt x="98" y="72"/>
                      <a:pt x="98" y="72"/>
                    </a:cubicBezTo>
                    <a:cubicBezTo>
                      <a:pt x="98" y="72"/>
                      <a:pt x="98" y="72"/>
                      <a:pt x="98" y="72"/>
                    </a:cubicBezTo>
                    <a:cubicBezTo>
                      <a:pt x="98" y="73"/>
                      <a:pt x="98" y="73"/>
                      <a:pt x="98" y="73"/>
                    </a:cubicBezTo>
                    <a:cubicBezTo>
                      <a:pt x="98" y="73"/>
                      <a:pt x="98" y="73"/>
                      <a:pt x="98" y="73"/>
                    </a:cubicBezTo>
                    <a:cubicBezTo>
                      <a:pt x="98" y="73"/>
                      <a:pt x="98" y="73"/>
                      <a:pt x="98" y="73"/>
                    </a:cubicBezTo>
                    <a:cubicBezTo>
                      <a:pt x="98" y="73"/>
                      <a:pt x="97" y="74"/>
                      <a:pt x="97" y="74"/>
                    </a:cubicBezTo>
                    <a:cubicBezTo>
                      <a:pt x="97" y="74"/>
                      <a:pt x="97" y="74"/>
                      <a:pt x="97" y="74"/>
                    </a:cubicBezTo>
                    <a:cubicBezTo>
                      <a:pt x="97" y="74"/>
                      <a:pt x="97" y="74"/>
                      <a:pt x="97" y="75"/>
                    </a:cubicBezTo>
                    <a:cubicBezTo>
                      <a:pt x="97" y="75"/>
                      <a:pt x="97" y="75"/>
                      <a:pt x="97" y="75"/>
                    </a:cubicBezTo>
                    <a:cubicBezTo>
                      <a:pt x="96" y="75"/>
                      <a:pt x="96" y="76"/>
                      <a:pt x="96" y="76"/>
                    </a:cubicBezTo>
                    <a:cubicBezTo>
                      <a:pt x="96" y="76"/>
                      <a:pt x="96" y="76"/>
                      <a:pt x="96" y="76"/>
                    </a:cubicBezTo>
                    <a:cubicBezTo>
                      <a:pt x="96" y="76"/>
                      <a:pt x="96" y="76"/>
                      <a:pt x="96" y="77"/>
                    </a:cubicBezTo>
                    <a:cubicBezTo>
                      <a:pt x="96" y="77"/>
                      <a:pt x="96" y="77"/>
                      <a:pt x="96" y="77"/>
                    </a:cubicBezTo>
                    <a:cubicBezTo>
                      <a:pt x="95" y="77"/>
                      <a:pt x="95" y="77"/>
                      <a:pt x="95" y="77"/>
                    </a:cubicBezTo>
                    <a:cubicBezTo>
                      <a:pt x="95" y="77"/>
                      <a:pt x="95" y="77"/>
                      <a:pt x="95" y="78"/>
                    </a:cubicBezTo>
                    <a:cubicBezTo>
                      <a:pt x="95" y="78"/>
                      <a:pt x="94" y="79"/>
                      <a:pt x="93" y="79"/>
                    </a:cubicBezTo>
                    <a:cubicBezTo>
                      <a:pt x="93" y="80"/>
                      <a:pt x="92" y="81"/>
                      <a:pt x="92" y="81"/>
                    </a:cubicBezTo>
                    <a:cubicBezTo>
                      <a:pt x="92" y="82"/>
                      <a:pt x="91" y="82"/>
                      <a:pt x="90" y="82"/>
                    </a:cubicBezTo>
                    <a:cubicBezTo>
                      <a:pt x="90" y="82"/>
                      <a:pt x="89" y="84"/>
                      <a:pt x="89" y="84"/>
                    </a:cubicBezTo>
                    <a:cubicBezTo>
                      <a:pt x="89" y="84"/>
                      <a:pt x="89" y="84"/>
                      <a:pt x="88" y="84"/>
                    </a:cubicBezTo>
                    <a:cubicBezTo>
                      <a:pt x="88" y="84"/>
                      <a:pt x="88" y="84"/>
                      <a:pt x="88" y="84"/>
                    </a:cubicBezTo>
                    <a:cubicBezTo>
                      <a:pt x="87" y="85"/>
                      <a:pt x="86" y="86"/>
                      <a:pt x="85" y="87"/>
                    </a:cubicBezTo>
                    <a:cubicBezTo>
                      <a:pt x="85" y="87"/>
                      <a:pt x="85" y="87"/>
                      <a:pt x="85" y="87"/>
                    </a:cubicBezTo>
                    <a:cubicBezTo>
                      <a:pt x="85" y="87"/>
                      <a:pt x="85" y="87"/>
                      <a:pt x="85" y="87"/>
                    </a:cubicBezTo>
                    <a:cubicBezTo>
                      <a:pt x="85" y="87"/>
                      <a:pt x="85" y="87"/>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5" y="88"/>
                    </a:cubicBezTo>
                    <a:cubicBezTo>
                      <a:pt x="85" y="88"/>
                      <a:pt x="85"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8"/>
                      <a:pt x="84" y="88"/>
                      <a:pt x="84" y="88"/>
                    </a:cubicBezTo>
                    <a:cubicBezTo>
                      <a:pt x="84" y="89"/>
                      <a:pt x="84" y="89"/>
                      <a:pt x="84" y="89"/>
                    </a:cubicBezTo>
                    <a:cubicBezTo>
                      <a:pt x="84" y="89"/>
                      <a:pt x="84" y="89"/>
                      <a:pt x="84"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3" y="89"/>
                      <a:pt x="83" y="89"/>
                      <a:pt x="83"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89"/>
                    </a:cubicBezTo>
                    <a:cubicBezTo>
                      <a:pt x="82" y="89"/>
                      <a:pt x="82" y="89"/>
                      <a:pt x="82" y="90"/>
                    </a:cubicBezTo>
                    <a:cubicBezTo>
                      <a:pt x="82" y="90"/>
                      <a:pt x="82" y="90"/>
                      <a:pt x="82"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1" y="90"/>
                      <a:pt x="81" y="90"/>
                      <a:pt x="81" y="90"/>
                    </a:cubicBezTo>
                    <a:cubicBezTo>
                      <a:pt x="80" y="90"/>
                      <a:pt x="80" y="90"/>
                      <a:pt x="80" y="90"/>
                    </a:cubicBezTo>
                    <a:cubicBezTo>
                      <a:pt x="80" y="90"/>
                      <a:pt x="80" y="90"/>
                      <a:pt x="80" y="90"/>
                    </a:cubicBezTo>
                    <a:cubicBezTo>
                      <a:pt x="80" y="90"/>
                      <a:pt x="80" y="90"/>
                      <a:pt x="80" y="90"/>
                    </a:cubicBezTo>
                    <a:cubicBezTo>
                      <a:pt x="80" y="90"/>
                      <a:pt x="80" y="90"/>
                      <a:pt x="80" y="90"/>
                    </a:cubicBezTo>
                    <a:cubicBezTo>
                      <a:pt x="80" y="90"/>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80" y="91"/>
                      <a:pt x="80" y="91"/>
                      <a:pt x="80"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1"/>
                      <a:pt x="79" y="91"/>
                      <a:pt x="79" y="91"/>
                    </a:cubicBezTo>
                    <a:cubicBezTo>
                      <a:pt x="79" y="92"/>
                      <a:pt x="79"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2"/>
                      <a:pt x="78" y="92"/>
                      <a:pt x="78" y="92"/>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8" y="93"/>
                      <a:pt x="78" y="93"/>
                      <a:pt x="78"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7" y="93"/>
                      <a:pt x="77" y="93"/>
                      <a:pt x="77" y="93"/>
                    </a:cubicBezTo>
                    <a:cubicBezTo>
                      <a:pt x="76" y="93"/>
                      <a:pt x="76" y="93"/>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4"/>
                    </a:cubicBezTo>
                    <a:cubicBezTo>
                      <a:pt x="76" y="94"/>
                      <a:pt x="76" y="94"/>
                      <a:pt x="76"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5" y="95"/>
                      <a:pt x="75" y="95"/>
                      <a:pt x="75" y="95"/>
                    </a:cubicBezTo>
                    <a:cubicBezTo>
                      <a:pt x="74" y="95"/>
                      <a:pt x="74" y="95"/>
                      <a:pt x="74" y="95"/>
                    </a:cubicBezTo>
                    <a:cubicBezTo>
                      <a:pt x="74" y="95"/>
                      <a:pt x="74" y="95"/>
                      <a:pt x="74" y="95"/>
                    </a:cubicBezTo>
                    <a:cubicBezTo>
                      <a:pt x="74" y="95"/>
                      <a:pt x="74" y="95"/>
                      <a:pt x="74" y="96"/>
                    </a:cubicBezTo>
                    <a:cubicBezTo>
                      <a:pt x="74" y="96"/>
                      <a:pt x="74" y="96"/>
                      <a:pt x="74" y="96"/>
                    </a:cubicBezTo>
                    <a:cubicBezTo>
                      <a:pt x="74" y="96"/>
                      <a:pt x="74" y="96"/>
                      <a:pt x="74" y="96"/>
                    </a:cubicBezTo>
                    <a:cubicBezTo>
                      <a:pt x="74" y="96"/>
                      <a:pt x="74" y="96"/>
                      <a:pt x="74"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3" y="96"/>
                      <a:pt x="73" y="96"/>
                      <a:pt x="73" y="96"/>
                    </a:cubicBezTo>
                    <a:cubicBezTo>
                      <a:pt x="72" y="96"/>
                      <a:pt x="72" y="96"/>
                      <a:pt x="72" y="96"/>
                    </a:cubicBezTo>
                    <a:cubicBezTo>
                      <a:pt x="72" y="96"/>
                      <a:pt x="72" y="96"/>
                      <a:pt x="72" y="96"/>
                    </a:cubicBezTo>
                    <a:cubicBezTo>
                      <a:pt x="72" y="96"/>
                      <a:pt x="72" y="96"/>
                      <a:pt x="72" y="97"/>
                    </a:cubicBezTo>
                    <a:cubicBezTo>
                      <a:pt x="72" y="97"/>
                      <a:pt x="72" y="97"/>
                      <a:pt x="72" y="97"/>
                    </a:cubicBezTo>
                    <a:cubicBezTo>
                      <a:pt x="72" y="97"/>
                      <a:pt x="72" y="97"/>
                      <a:pt x="72" y="97"/>
                    </a:cubicBezTo>
                    <a:cubicBezTo>
                      <a:pt x="72" y="97"/>
                      <a:pt x="72" y="97"/>
                      <a:pt x="72" y="97"/>
                    </a:cubicBezTo>
                    <a:cubicBezTo>
                      <a:pt x="72" y="97"/>
                      <a:pt x="72" y="97"/>
                      <a:pt x="72"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1" y="97"/>
                      <a:pt x="71" y="97"/>
                    </a:cubicBezTo>
                    <a:cubicBezTo>
                      <a:pt x="71" y="97"/>
                      <a:pt x="70" y="97"/>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8"/>
                    </a:cubicBezTo>
                    <a:cubicBezTo>
                      <a:pt x="70" y="98"/>
                      <a:pt x="70" y="98"/>
                      <a:pt x="70"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9" y="99"/>
                      <a:pt x="69" y="99"/>
                      <a:pt x="69" y="99"/>
                    </a:cubicBezTo>
                    <a:cubicBezTo>
                      <a:pt x="68" y="99"/>
                      <a:pt x="68" y="99"/>
                      <a:pt x="68" y="99"/>
                    </a:cubicBezTo>
                    <a:cubicBezTo>
                      <a:pt x="68" y="99"/>
                      <a:pt x="68" y="100"/>
                      <a:pt x="67" y="100"/>
                    </a:cubicBezTo>
                    <a:cubicBezTo>
                      <a:pt x="67" y="100"/>
                      <a:pt x="67" y="100"/>
                      <a:pt x="67" y="100"/>
                    </a:cubicBezTo>
                    <a:cubicBezTo>
                      <a:pt x="67" y="100"/>
                      <a:pt x="67" y="100"/>
                      <a:pt x="67" y="100"/>
                    </a:cubicBezTo>
                    <a:cubicBezTo>
                      <a:pt x="67" y="100"/>
                      <a:pt x="67" y="100"/>
                      <a:pt x="67"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0"/>
                      <a:pt x="66" y="100"/>
                      <a:pt x="66" y="100"/>
                    </a:cubicBezTo>
                    <a:cubicBezTo>
                      <a:pt x="66" y="101"/>
                      <a:pt x="65" y="101"/>
                      <a:pt x="65" y="101"/>
                    </a:cubicBezTo>
                    <a:cubicBezTo>
                      <a:pt x="65" y="101"/>
                      <a:pt x="64" y="101"/>
                      <a:pt x="64" y="102"/>
                    </a:cubicBezTo>
                    <a:cubicBezTo>
                      <a:pt x="64" y="102"/>
                      <a:pt x="64" y="102"/>
                      <a:pt x="64" y="102"/>
                    </a:cubicBezTo>
                    <a:cubicBezTo>
                      <a:pt x="63" y="102"/>
                      <a:pt x="63" y="102"/>
                      <a:pt x="63" y="102"/>
                    </a:cubicBezTo>
                    <a:cubicBezTo>
                      <a:pt x="63" y="102"/>
                      <a:pt x="63" y="102"/>
                      <a:pt x="63" y="102"/>
                    </a:cubicBezTo>
                    <a:cubicBezTo>
                      <a:pt x="63" y="102"/>
                      <a:pt x="63" y="102"/>
                      <a:pt x="63" y="102"/>
                    </a:cubicBezTo>
                    <a:cubicBezTo>
                      <a:pt x="63" y="102"/>
                      <a:pt x="62" y="103"/>
                      <a:pt x="61" y="103"/>
                    </a:cubicBezTo>
                    <a:cubicBezTo>
                      <a:pt x="61" y="103"/>
                      <a:pt x="61" y="103"/>
                      <a:pt x="61" y="103"/>
                    </a:cubicBezTo>
                    <a:cubicBezTo>
                      <a:pt x="61" y="103"/>
                      <a:pt x="61" y="103"/>
                      <a:pt x="61" y="103"/>
                    </a:cubicBezTo>
                    <a:cubicBezTo>
                      <a:pt x="61" y="103"/>
                      <a:pt x="61" y="103"/>
                      <a:pt x="61" y="103"/>
                    </a:cubicBezTo>
                    <a:cubicBezTo>
                      <a:pt x="61" y="103"/>
                      <a:pt x="60" y="104"/>
                      <a:pt x="60" y="104"/>
                    </a:cubicBezTo>
                    <a:cubicBezTo>
                      <a:pt x="59" y="104"/>
                      <a:pt x="58" y="105"/>
                      <a:pt x="57" y="105"/>
                    </a:cubicBezTo>
                    <a:cubicBezTo>
                      <a:pt x="57" y="128"/>
                      <a:pt x="57" y="128"/>
                      <a:pt x="57" y="128"/>
                    </a:cubicBezTo>
                    <a:cubicBezTo>
                      <a:pt x="58" y="127"/>
                      <a:pt x="59" y="127"/>
                      <a:pt x="60" y="126"/>
                    </a:cubicBezTo>
                    <a:cubicBezTo>
                      <a:pt x="60" y="126"/>
                      <a:pt x="60" y="126"/>
                      <a:pt x="61" y="126"/>
                    </a:cubicBezTo>
                    <a:cubicBezTo>
                      <a:pt x="61" y="126"/>
                      <a:pt x="61" y="126"/>
                      <a:pt x="61" y="126"/>
                    </a:cubicBezTo>
                    <a:cubicBezTo>
                      <a:pt x="61" y="126"/>
                      <a:pt x="61" y="126"/>
                      <a:pt x="61" y="126"/>
                    </a:cubicBezTo>
                    <a:cubicBezTo>
                      <a:pt x="61" y="125"/>
                      <a:pt x="61" y="125"/>
                      <a:pt x="61" y="125"/>
                    </a:cubicBezTo>
                    <a:cubicBezTo>
                      <a:pt x="61" y="125"/>
                      <a:pt x="61" y="125"/>
                      <a:pt x="62" y="125"/>
                    </a:cubicBezTo>
                    <a:cubicBezTo>
                      <a:pt x="62" y="125"/>
                      <a:pt x="62" y="125"/>
                      <a:pt x="62" y="125"/>
                    </a:cubicBezTo>
                    <a:cubicBezTo>
                      <a:pt x="62" y="125"/>
                      <a:pt x="63" y="125"/>
                      <a:pt x="63" y="125"/>
                    </a:cubicBezTo>
                    <a:cubicBezTo>
                      <a:pt x="63" y="125"/>
                      <a:pt x="63" y="125"/>
                      <a:pt x="63" y="125"/>
                    </a:cubicBezTo>
                    <a:cubicBezTo>
                      <a:pt x="64" y="124"/>
                      <a:pt x="64" y="124"/>
                      <a:pt x="65" y="124"/>
                    </a:cubicBezTo>
                    <a:cubicBezTo>
                      <a:pt x="65" y="124"/>
                      <a:pt x="65" y="124"/>
                      <a:pt x="65" y="124"/>
                    </a:cubicBezTo>
                    <a:cubicBezTo>
                      <a:pt x="65" y="124"/>
                      <a:pt x="65" y="123"/>
                      <a:pt x="66" y="123"/>
                    </a:cubicBezTo>
                    <a:cubicBezTo>
                      <a:pt x="66" y="123"/>
                      <a:pt x="66" y="123"/>
                      <a:pt x="66" y="123"/>
                    </a:cubicBezTo>
                    <a:cubicBezTo>
                      <a:pt x="66" y="123"/>
                      <a:pt x="67" y="122"/>
                      <a:pt x="67" y="122"/>
                    </a:cubicBezTo>
                    <a:cubicBezTo>
                      <a:pt x="67" y="122"/>
                      <a:pt x="67" y="122"/>
                      <a:pt x="67" y="122"/>
                    </a:cubicBezTo>
                    <a:cubicBezTo>
                      <a:pt x="67" y="122"/>
                      <a:pt x="67" y="122"/>
                      <a:pt x="67" y="122"/>
                    </a:cubicBezTo>
                    <a:cubicBezTo>
                      <a:pt x="68" y="122"/>
                      <a:pt x="68" y="122"/>
                      <a:pt x="68" y="122"/>
                    </a:cubicBezTo>
                    <a:cubicBezTo>
                      <a:pt x="68" y="121"/>
                      <a:pt x="68" y="121"/>
                      <a:pt x="68" y="121"/>
                    </a:cubicBezTo>
                    <a:cubicBezTo>
                      <a:pt x="68" y="121"/>
                      <a:pt x="68" y="121"/>
                      <a:pt x="68" y="121"/>
                    </a:cubicBezTo>
                    <a:cubicBezTo>
                      <a:pt x="68" y="121"/>
                      <a:pt x="68" y="121"/>
                      <a:pt x="69" y="121"/>
                    </a:cubicBezTo>
                    <a:cubicBezTo>
                      <a:pt x="69" y="121"/>
                      <a:pt x="69" y="121"/>
                      <a:pt x="69" y="121"/>
                    </a:cubicBezTo>
                    <a:cubicBezTo>
                      <a:pt x="69" y="121"/>
                      <a:pt x="69" y="121"/>
                      <a:pt x="69" y="121"/>
                    </a:cubicBezTo>
                    <a:cubicBezTo>
                      <a:pt x="69" y="120"/>
                      <a:pt x="70" y="120"/>
                      <a:pt x="70" y="120"/>
                    </a:cubicBezTo>
                    <a:cubicBezTo>
                      <a:pt x="70" y="120"/>
                      <a:pt x="70" y="120"/>
                      <a:pt x="70" y="120"/>
                    </a:cubicBezTo>
                    <a:cubicBezTo>
                      <a:pt x="70" y="120"/>
                      <a:pt x="70" y="120"/>
                      <a:pt x="70" y="120"/>
                    </a:cubicBezTo>
                    <a:cubicBezTo>
                      <a:pt x="70" y="120"/>
                      <a:pt x="71" y="120"/>
                      <a:pt x="71" y="119"/>
                    </a:cubicBezTo>
                    <a:cubicBezTo>
                      <a:pt x="72" y="119"/>
                      <a:pt x="72" y="119"/>
                      <a:pt x="73" y="119"/>
                    </a:cubicBezTo>
                    <a:cubicBezTo>
                      <a:pt x="73" y="118"/>
                      <a:pt x="73" y="118"/>
                      <a:pt x="73" y="118"/>
                    </a:cubicBezTo>
                    <a:cubicBezTo>
                      <a:pt x="72" y="118"/>
                      <a:pt x="73" y="118"/>
                      <a:pt x="73" y="118"/>
                    </a:cubicBezTo>
                    <a:cubicBezTo>
                      <a:pt x="73" y="117"/>
                      <a:pt x="74" y="117"/>
                      <a:pt x="75" y="117"/>
                    </a:cubicBezTo>
                    <a:cubicBezTo>
                      <a:pt x="75" y="117"/>
                      <a:pt x="75" y="117"/>
                      <a:pt x="75" y="117"/>
                    </a:cubicBezTo>
                    <a:cubicBezTo>
                      <a:pt x="75" y="117"/>
                      <a:pt x="75" y="117"/>
                      <a:pt x="75" y="117"/>
                    </a:cubicBezTo>
                    <a:cubicBezTo>
                      <a:pt x="75" y="117"/>
                      <a:pt x="75" y="117"/>
                      <a:pt x="75" y="117"/>
                    </a:cubicBezTo>
                    <a:cubicBezTo>
                      <a:pt x="75" y="116"/>
                      <a:pt x="75" y="116"/>
                      <a:pt x="75" y="116"/>
                    </a:cubicBezTo>
                    <a:cubicBezTo>
                      <a:pt x="75" y="116"/>
                      <a:pt x="75" y="116"/>
                      <a:pt x="75" y="116"/>
                    </a:cubicBezTo>
                    <a:cubicBezTo>
                      <a:pt x="75" y="116"/>
                      <a:pt x="76" y="116"/>
                      <a:pt x="77" y="115"/>
                    </a:cubicBezTo>
                    <a:cubicBezTo>
                      <a:pt x="77" y="115"/>
                      <a:pt x="78" y="114"/>
                      <a:pt x="79" y="114"/>
                    </a:cubicBezTo>
                    <a:cubicBezTo>
                      <a:pt x="79" y="114"/>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3"/>
                      <a:pt x="80" y="113"/>
                      <a:pt x="80" y="113"/>
                    </a:cubicBezTo>
                    <a:cubicBezTo>
                      <a:pt x="80" y="112"/>
                      <a:pt x="80" y="112"/>
                      <a:pt x="80" y="112"/>
                    </a:cubicBezTo>
                    <a:cubicBezTo>
                      <a:pt x="80"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2"/>
                      <a:pt x="81" y="112"/>
                      <a:pt x="81" y="112"/>
                    </a:cubicBezTo>
                    <a:cubicBezTo>
                      <a:pt x="81" y="111"/>
                      <a:pt x="81" y="111"/>
                      <a:pt x="81" y="111"/>
                    </a:cubicBezTo>
                    <a:cubicBezTo>
                      <a:pt x="81" y="111"/>
                      <a:pt x="81" y="111"/>
                      <a:pt x="81" y="111"/>
                    </a:cubicBezTo>
                    <a:cubicBezTo>
                      <a:pt x="81" y="111"/>
                      <a:pt x="81" y="111"/>
                      <a:pt x="82" y="111"/>
                    </a:cubicBezTo>
                    <a:cubicBezTo>
                      <a:pt x="82" y="111"/>
                      <a:pt x="82" y="111"/>
                      <a:pt x="82" y="111"/>
                    </a:cubicBezTo>
                    <a:cubicBezTo>
                      <a:pt x="81" y="111"/>
                      <a:pt x="81" y="111"/>
                      <a:pt x="81" y="111"/>
                    </a:cubicBezTo>
                    <a:cubicBezTo>
                      <a:pt x="83" y="109"/>
                      <a:pt x="84" y="109"/>
                      <a:pt x="85" y="111"/>
                    </a:cubicBezTo>
                    <a:cubicBezTo>
                      <a:pt x="85" y="111"/>
                      <a:pt x="86" y="111"/>
                      <a:pt x="86" y="112"/>
                    </a:cubicBezTo>
                    <a:cubicBezTo>
                      <a:pt x="86" y="116"/>
                      <a:pt x="85" y="121"/>
                      <a:pt x="85" y="125"/>
                    </a:cubicBezTo>
                    <a:cubicBezTo>
                      <a:pt x="85" y="125"/>
                      <a:pt x="85" y="125"/>
                      <a:pt x="86" y="125"/>
                    </a:cubicBezTo>
                    <a:cubicBezTo>
                      <a:pt x="86" y="126"/>
                      <a:pt x="86" y="127"/>
                      <a:pt x="86" y="127"/>
                    </a:cubicBezTo>
                    <a:cubicBezTo>
                      <a:pt x="85" y="127"/>
                      <a:pt x="85" y="127"/>
                      <a:pt x="85" y="127"/>
                    </a:cubicBezTo>
                    <a:cubicBezTo>
                      <a:pt x="85" y="128"/>
                      <a:pt x="85" y="129"/>
                      <a:pt x="85" y="129"/>
                    </a:cubicBezTo>
                    <a:cubicBezTo>
                      <a:pt x="85" y="129"/>
                      <a:pt x="85" y="129"/>
                      <a:pt x="85" y="129"/>
                    </a:cubicBezTo>
                    <a:cubicBezTo>
                      <a:pt x="85" y="130"/>
                      <a:pt x="85" y="130"/>
                      <a:pt x="85" y="130"/>
                    </a:cubicBezTo>
                    <a:cubicBezTo>
                      <a:pt x="85" y="130"/>
                      <a:pt x="85" y="130"/>
                      <a:pt x="85" y="130"/>
                    </a:cubicBezTo>
                    <a:cubicBezTo>
                      <a:pt x="85" y="131"/>
                      <a:pt x="85" y="131"/>
                      <a:pt x="85" y="131"/>
                    </a:cubicBezTo>
                    <a:cubicBezTo>
                      <a:pt x="85" y="131"/>
                      <a:pt x="85" y="131"/>
                      <a:pt x="85" y="131"/>
                    </a:cubicBezTo>
                    <a:cubicBezTo>
                      <a:pt x="85" y="131"/>
                      <a:pt x="85" y="131"/>
                      <a:pt x="84" y="132"/>
                    </a:cubicBezTo>
                    <a:cubicBezTo>
                      <a:pt x="84" y="132"/>
                      <a:pt x="84" y="132"/>
                      <a:pt x="84" y="132"/>
                    </a:cubicBezTo>
                    <a:cubicBezTo>
                      <a:pt x="84" y="132"/>
                      <a:pt x="84" y="132"/>
                      <a:pt x="84" y="132"/>
                    </a:cubicBezTo>
                    <a:cubicBezTo>
                      <a:pt x="84" y="132"/>
                      <a:pt x="84" y="132"/>
                      <a:pt x="84" y="132"/>
                    </a:cubicBezTo>
                    <a:cubicBezTo>
                      <a:pt x="84" y="132"/>
                      <a:pt x="84" y="132"/>
                      <a:pt x="84" y="132"/>
                    </a:cubicBezTo>
                    <a:cubicBezTo>
                      <a:pt x="84" y="132"/>
                      <a:pt x="83" y="132"/>
                      <a:pt x="83" y="132"/>
                    </a:cubicBezTo>
                    <a:cubicBezTo>
                      <a:pt x="83" y="132"/>
                      <a:pt x="83" y="132"/>
                      <a:pt x="83" y="132"/>
                    </a:cubicBezTo>
                    <a:cubicBezTo>
                      <a:pt x="83" y="132"/>
                      <a:pt x="83" y="132"/>
                      <a:pt x="83" y="133"/>
                    </a:cubicBezTo>
                    <a:cubicBezTo>
                      <a:pt x="82" y="133"/>
                      <a:pt x="82" y="133"/>
                      <a:pt x="82" y="133"/>
                    </a:cubicBezTo>
                    <a:cubicBezTo>
                      <a:pt x="82" y="133"/>
                      <a:pt x="82" y="133"/>
                      <a:pt x="82" y="133"/>
                    </a:cubicBezTo>
                    <a:cubicBezTo>
                      <a:pt x="82" y="133"/>
                      <a:pt x="81" y="133"/>
                      <a:pt x="81" y="134"/>
                    </a:cubicBezTo>
                    <a:cubicBezTo>
                      <a:pt x="81" y="134"/>
                      <a:pt x="81" y="134"/>
                      <a:pt x="81" y="134"/>
                    </a:cubicBezTo>
                    <a:cubicBezTo>
                      <a:pt x="81" y="134"/>
                      <a:pt x="81" y="134"/>
                      <a:pt x="81" y="134"/>
                    </a:cubicBezTo>
                    <a:cubicBezTo>
                      <a:pt x="80" y="135"/>
                      <a:pt x="79" y="135"/>
                      <a:pt x="78" y="135"/>
                    </a:cubicBezTo>
                    <a:cubicBezTo>
                      <a:pt x="78" y="135"/>
                      <a:pt x="77" y="136"/>
                      <a:pt x="76" y="136"/>
                    </a:cubicBezTo>
                    <a:cubicBezTo>
                      <a:pt x="76" y="136"/>
                      <a:pt x="76" y="136"/>
                      <a:pt x="76" y="136"/>
                    </a:cubicBezTo>
                    <a:cubicBezTo>
                      <a:pt x="76" y="136"/>
                      <a:pt x="76" y="136"/>
                      <a:pt x="76" y="136"/>
                    </a:cubicBezTo>
                    <a:cubicBezTo>
                      <a:pt x="76" y="136"/>
                      <a:pt x="76" y="136"/>
                      <a:pt x="76" y="136"/>
                    </a:cubicBezTo>
                    <a:cubicBezTo>
                      <a:pt x="76" y="136"/>
                      <a:pt x="76" y="136"/>
                      <a:pt x="76" y="136"/>
                    </a:cubicBezTo>
                    <a:cubicBezTo>
                      <a:pt x="76" y="136"/>
                      <a:pt x="75" y="136"/>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5" y="137"/>
                      <a:pt x="75" y="137"/>
                      <a:pt x="75" y="137"/>
                    </a:cubicBezTo>
                    <a:cubicBezTo>
                      <a:pt x="74" y="137"/>
                      <a:pt x="74" y="137"/>
                      <a:pt x="74" y="137"/>
                    </a:cubicBezTo>
                    <a:cubicBezTo>
                      <a:pt x="74" y="137"/>
                      <a:pt x="74" y="137"/>
                      <a:pt x="74" y="138"/>
                    </a:cubicBezTo>
                    <a:cubicBezTo>
                      <a:pt x="74" y="138"/>
                      <a:pt x="74" y="138"/>
                      <a:pt x="74" y="138"/>
                    </a:cubicBezTo>
                    <a:cubicBezTo>
                      <a:pt x="74" y="138"/>
                      <a:pt x="74" y="138"/>
                      <a:pt x="74" y="138"/>
                    </a:cubicBezTo>
                    <a:cubicBezTo>
                      <a:pt x="74" y="138"/>
                      <a:pt x="74" y="138"/>
                      <a:pt x="74" y="138"/>
                    </a:cubicBezTo>
                    <a:cubicBezTo>
                      <a:pt x="74" y="138"/>
                      <a:pt x="73" y="138"/>
                      <a:pt x="73" y="138"/>
                    </a:cubicBezTo>
                    <a:cubicBezTo>
                      <a:pt x="73" y="138"/>
                      <a:pt x="73" y="138"/>
                      <a:pt x="73" y="138"/>
                    </a:cubicBezTo>
                    <a:cubicBezTo>
                      <a:pt x="73" y="138"/>
                      <a:pt x="73" y="138"/>
                      <a:pt x="73" y="138"/>
                    </a:cubicBezTo>
                    <a:cubicBezTo>
                      <a:pt x="73" y="138"/>
                      <a:pt x="72" y="139"/>
                      <a:pt x="72" y="139"/>
                    </a:cubicBezTo>
                    <a:cubicBezTo>
                      <a:pt x="72" y="139"/>
                      <a:pt x="72" y="139"/>
                      <a:pt x="72" y="139"/>
                    </a:cubicBezTo>
                    <a:cubicBezTo>
                      <a:pt x="72" y="139"/>
                      <a:pt x="72" y="139"/>
                      <a:pt x="72" y="140"/>
                    </a:cubicBezTo>
                    <a:cubicBezTo>
                      <a:pt x="72" y="140"/>
                      <a:pt x="71" y="140"/>
                      <a:pt x="71" y="140"/>
                    </a:cubicBezTo>
                    <a:cubicBezTo>
                      <a:pt x="71" y="140"/>
                      <a:pt x="71" y="140"/>
                      <a:pt x="71" y="140"/>
                    </a:cubicBezTo>
                    <a:cubicBezTo>
                      <a:pt x="71" y="140"/>
                      <a:pt x="71" y="140"/>
                      <a:pt x="71" y="140"/>
                    </a:cubicBezTo>
                    <a:cubicBezTo>
                      <a:pt x="71" y="140"/>
                      <a:pt x="70" y="140"/>
                      <a:pt x="70" y="140"/>
                    </a:cubicBezTo>
                    <a:cubicBezTo>
                      <a:pt x="70" y="140"/>
                      <a:pt x="70" y="140"/>
                      <a:pt x="70" y="140"/>
                    </a:cubicBezTo>
                    <a:cubicBezTo>
                      <a:pt x="69" y="141"/>
                      <a:pt x="69" y="141"/>
                      <a:pt x="68" y="141"/>
                    </a:cubicBezTo>
                    <a:cubicBezTo>
                      <a:pt x="67" y="142"/>
                      <a:pt x="65" y="143"/>
                      <a:pt x="64" y="144"/>
                    </a:cubicBezTo>
                    <a:cubicBezTo>
                      <a:pt x="63" y="144"/>
                      <a:pt x="63" y="144"/>
                      <a:pt x="62" y="144"/>
                    </a:cubicBezTo>
                    <a:cubicBezTo>
                      <a:pt x="61" y="145"/>
                      <a:pt x="61" y="145"/>
                      <a:pt x="60" y="145"/>
                    </a:cubicBezTo>
                    <a:cubicBezTo>
                      <a:pt x="60" y="145"/>
                      <a:pt x="60" y="145"/>
                      <a:pt x="60" y="145"/>
                    </a:cubicBezTo>
                    <a:cubicBezTo>
                      <a:pt x="60" y="145"/>
                      <a:pt x="60" y="145"/>
                      <a:pt x="59" y="145"/>
                    </a:cubicBezTo>
                    <a:cubicBezTo>
                      <a:pt x="57" y="146"/>
                      <a:pt x="57" y="146"/>
                      <a:pt x="57" y="146"/>
                    </a:cubicBezTo>
                    <a:lnTo>
                      <a:pt x="57" y="167"/>
                    </a:lnTo>
                    <a:close/>
                    <a:moveTo>
                      <a:pt x="57" y="26"/>
                    </a:moveTo>
                    <a:cubicBezTo>
                      <a:pt x="57" y="46"/>
                      <a:pt x="57" y="46"/>
                      <a:pt x="57" y="46"/>
                    </a:cubicBezTo>
                    <a:cubicBezTo>
                      <a:pt x="57" y="46"/>
                      <a:pt x="57" y="46"/>
                      <a:pt x="57" y="46"/>
                    </a:cubicBezTo>
                    <a:cubicBezTo>
                      <a:pt x="57" y="46"/>
                      <a:pt x="57" y="46"/>
                      <a:pt x="57" y="46"/>
                    </a:cubicBezTo>
                    <a:cubicBezTo>
                      <a:pt x="57" y="46"/>
                      <a:pt x="57" y="46"/>
                      <a:pt x="57" y="46"/>
                    </a:cubicBezTo>
                    <a:cubicBezTo>
                      <a:pt x="57" y="46"/>
                      <a:pt x="57" y="46"/>
                      <a:pt x="57"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6" y="46"/>
                      <a:pt x="56" y="46"/>
                      <a:pt x="56"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6"/>
                    </a:cubicBezTo>
                    <a:cubicBezTo>
                      <a:pt x="55" y="46"/>
                      <a:pt x="55" y="46"/>
                      <a:pt x="55" y="47"/>
                    </a:cubicBezTo>
                    <a:cubicBezTo>
                      <a:pt x="55"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4" y="47"/>
                      <a:pt x="54" y="47"/>
                      <a:pt x="54"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3" y="47"/>
                      <a:pt x="53" y="47"/>
                    </a:cubicBezTo>
                    <a:cubicBezTo>
                      <a:pt x="53"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2" y="47"/>
                      <a:pt x="52" y="47"/>
                      <a:pt x="52"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7"/>
                      <a:pt x="51" y="47"/>
                      <a:pt x="51" y="47"/>
                    </a:cubicBezTo>
                    <a:cubicBezTo>
                      <a:pt x="51" y="48"/>
                      <a:pt x="51" y="48"/>
                      <a:pt x="51" y="48"/>
                    </a:cubicBezTo>
                    <a:cubicBezTo>
                      <a:pt x="51" y="48"/>
                      <a:pt x="51" y="48"/>
                      <a:pt x="51" y="48"/>
                    </a:cubicBezTo>
                    <a:cubicBezTo>
                      <a:pt x="51"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9" y="48"/>
                      <a:pt x="49" y="48"/>
                      <a:pt x="49"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ubicBezTo>
                      <a:pt x="48"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7" y="49"/>
                      <a:pt x="47" y="49"/>
                      <a:pt x="47"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6" y="49"/>
                      <a:pt x="46" y="49"/>
                      <a:pt x="46"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5" y="49"/>
                      <a:pt x="45" y="49"/>
                      <a:pt x="45" y="49"/>
                    </a:cubicBezTo>
                    <a:cubicBezTo>
                      <a:pt x="44" y="49"/>
                      <a:pt x="44" y="49"/>
                      <a:pt x="44" y="49"/>
                    </a:cubicBezTo>
                    <a:cubicBezTo>
                      <a:pt x="44" y="49"/>
                      <a:pt x="44" y="49"/>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3" y="50"/>
                      <a:pt x="43" y="50"/>
                      <a:pt x="43"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2" y="50"/>
                    </a:cubicBezTo>
                    <a:cubicBezTo>
                      <a:pt x="42" y="50"/>
                      <a:pt x="42"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0"/>
                      <a:pt x="41" y="50"/>
                    </a:cubicBezTo>
                    <a:cubicBezTo>
                      <a:pt x="41" y="50"/>
                      <a:pt x="41" y="51"/>
                      <a:pt x="41" y="51"/>
                    </a:cubicBezTo>
                    <a:cubicBezTo>
                      <a:pt x="41" y="51"/>
                      <a:pt x="41" y="51"/>
                      <a:pt x="41"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40" y="51"/>
                    </a:cubicBezTo>
                    <a:cubicBezTo>
                      <a:pt x="40" y="51"/>
                      <a:pt x="40"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9" y="51"/>
                      <a:pt x="39" y="51"/>
                      <a:pt x="39" y="51"/>
                    </a:cubicBezTo>
                    <a:cubicBezTo>
                      <a:pt x="38" y="51"/>
                      <a:pt x="38" y="51"/>
                      <a:pt x="38" y="51"/>
                    </a:cubicBezTo>
                    <a:cubicBezTo>
                      <a:pt x="38" y="51"/>
                      <a:pt x="38" y="51"/>
                      <a:pt x="38" y="51"/>
                    </a:cubicBezTo>
                    <a:cubicBezTo>
                      <a:pt x="38" y="51"/>
                      <a:pt x="38" y="51"/>
                      <a:pt x="38" y="51"/>
                    </a:cubicBezTo>
                    <a:cubicBezTo>
                      <a:pt x="38" y="51"/>
                      <a:pt x="37" y="51"/>
                      <a:pt x="37" y="51"/>
                    </a:cubicBezTo>
                    <a:cubicBezTo>
                      <a:pt x="37" y="51"/>
                      <a:pt x="37" y="51"/>
                      <a:pt x="37" y="51"/>
                    </a:cubicBezTo>
                    <a:cubicBezTo>
                      <a:pt x="37" y="51"/>
                      <a:pt x="37" y="51"/>
                      <a:pt x="37" y="51"/>
                    </a:cubicBezTo>
                    <a:cubicBezTo>
                      <a:pt x="37" y="51"/>
                      <a:pt x="37" y="51"/>
                      <a:pt x="37" y="51"/>
                    </a:cubicBezTo>
                    <a:cubicBezTo>
                      <a:pt x="37" y="51"/>
                      <a:pt x="37" y="51"/>
                      <a:pt x="37" y="51"/>
                    </a:cubicBezTo>
                    <a:cubicBezTo>
                      <a:pt x="37" y="51"/>
                      <a:pt x="37" y="51"/>
                      <a:pt x="37" y="52"/>
                    </a:cubicBezTo>
                    <a:cubicBezTo>
                      <a:pt x="36" y="52"/>
                      <a:pt x="36" y="52"/>
                      <a:pt x="36" y="52"/>
                    </a:cubicBezTo>
                    <a:cubicBezTo>
                      <a:pt x="36" y="52"/>
                      <a:pt x="36" y="52"/>
                      <a:pt x="36" y="52"/>
                    </a:cubicBezTo>
                    <a:cubicBezTo>
                      <a:pt x="36" y="52"/>
                      <a:pt x="36" y="52"/>
                      <a:pt x="36"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5" y="52"/>
                      <a:pt x="35" y="52"/>
                      <a:pt x="35"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4" y="52"/>
                      <a:pt x="34" y="52"/>
                      <a:pt x="34" y="52"/>
                    </a:cubicBezTo>
                    <a:cubicBezTo>
                      <a:pt x="33" y="52"/>
                      <a:pt x="33" y="52"/>
                      <a:pt x="33" y="52"/>
                    </a:cubicBezTo>
                    <a:cubicBezTo>
                      <a:pt x="33" y="52"/>
                      <a:pt x="33" y="52"/>
                      <a:pt x="33" y="52"/>
                    </a:cubicBezTo>
                    <a:cubicBezTo>
                      <a:pt x="33" y="52"/>
                      <a:pt x="33" y="52"/>
                      <a:pt x="33" y="52"/>
                    </a:cubicBezTo>
                    <a:cubicBezTo>
                      <a:pt x="33" y="52"/>
                      <a:pt x="33" y="52"/>
                      <a:pt x="33" y="52"/>
                    </a:cubicBezTo>
                    <a:cubicBezTo>
                      <a:pt x="33" y="52"/>
                      <a:pt x="33" y="52"/>
                      <a:pt x="33"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2" y="52"/>
                    </a:cubicBezTo>
                    <a:cubicBezTo>
                      <a:pt x="32" y="52"/>
                      <a:pt x="32" y="52"/>
                      <a:pt x="31" y="52"/>
                    </a:cubicBezTo>
                    <a:cubicBezTo>
                      <a:pt x="31" y="52"/>
                      <a:pt x="31" y="52"/>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1" y="53"/>
                      <a:pt x="31" y="53"/>
                      <a:pt x="31"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30" y="53"/>
                      <a:pt x="30" y="53"/>
                      <a:pt x="30" y="53"/>
                    </a:cubicBezTo>
                    <a:cubicBezTo>
                      <a:pt x="29" y="53"/>
                      <a:pt x="29" y="53"/>
                      <a:pt x="29" y="53"/>
                    </a:cubicBezTo>
                    <a:cubicBezTo>
                      <a:pt x="29" y="53"/>
                      <a:pt x="29" y="53"/>
                      <a:pt x="29" y="53"/>
                    </a:cubicBezTo>
                    <a:cubicBezTo>
                      <a:pt x="29" y="53"/>
                      <a:pt x="29" y="53"/>
                      <a:pt x="29" y="53"/>
                    </a:cubicBezTo>
                    <a:cubicBezTo>
                      <a:pt x="29" y="53"/>
                      <a:pt x="28"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7" y="53"/>
                      <a:pt x="27" y="53"/>
                    </a:cubicBezTo>
                    <a:cubicBezTo>
                      <a:pt x="27" y="53"/>
                      <a:pt x="26" y="53"/>
                      <a:pt x="26" y="53"/>
                    </a:cubicBezTo>
                    <a:cubicBezTo>
                      <a:pt x="26" y="53"/>
                      <a:pt x="26" y="53"/>
                      <a:pt x="26" y="53"/>
                    </a:cubicBezTo>
                    <a:cubicBezTo>
                      <a:pt x="26" y="53"/>
                      <a:pt x="26" y="53"/>
                      <a:pt x="26" y="53"/>
                    </a:cubicBezTo>
                    <a:cubicBezTo>
                      <a:pt x="25" y="53"/>
                      <a:pt x="25" y="53"/>
                      <a:pt x="24" y="53"/>
                    </a:cubicBezTo>
                    <a:cubicBezTo>
                      <a:pt x="24" y="53"/>
                      <a:pt x="24" y="53"/>
                      <a:pt x="24" y="53"/>
                    </a:cubicBezTo>
                    <a:cubicBezTo>
                      <a:pt x="24" y="53"/>
                      <a:pt x="24" y="53"/>
                      <a:pt x="24" y="53"/>
                    </a:cubicBezTo>
                    <a:cubicBezTo>
                      <a:pt x="24" y="53"/>
                      <a:pt x="23" y="53"/>
                      <a:pt x="23" y="53"/>
                    </a:cubicBezTo>
                    <a:cubicBezTo>
                      <a:pt x="23" y="53"/>
                      <a:pt x="23" y="53"/>
                      <a:pt x="23" y="53"/>
                    </a:cubicBezTo>
                    <a:cubicBezTo>
                      <a:pt x="23" y="53"/>
                      <a:pt x="23" y="53"/>
                      <a:pt x="23" y="53"/>
                    </a:cubicBezTo>
                    <a:cubicBezTo>
                      <a:pt x="23" y="53"/>
                      <a:pt x="22" y="53"/>
                      <a:pt x="22" y="53"/>
                    </a:cubicBezTo>
                    <a:cubicBezTo>
                      <a:pt x="22" y="53"/>
                      <a:pt x="22" y="53"/>
                      <a:pt x="22"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3"/>
                      <a:pt x="21" y="53"/>
                      <a:pt x="21" y="53"/>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2"/>
                      <a:pt x="21" y="52"/>
                      <a:pt x="21" y="52"/>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1"/>
                      <a:pt x="21" y="51"/>
                    </a:cubicBezTo>
                    <a:cubicBezTo>
                      <a:pt x="21" y="51"/>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50"/>
                      <a:pt x="21" y="50"/>
                      <a:pt x="21" y="50"/>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9"/>
                    </a:cubicBezTo>
                    <a:cubicBezTo>
                      <a:pt x="21" y="49"/>
                      <a:pt x="21" y="49"/>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8"/>
                      <a:pt x="21" y="48"/>
                      <a:pt x="21" y="48"/>
                    </a:cubicBezTo>
                    <a:cubicBezTo>
                      <a:pt x="21" y="47"/>
                      <a:pt x="21" y="47"/>
                      <a:pt x="21" y="47"/>
                    </a:cubicBezTo>
                    <a:cubicBezTo>
                      <a:pt x="21" y="47"/>
                      <a:pt x="21" y="47"/>
                      <a:pt x="21" y="47"/>
                    </a:cubicBezTo>
                    <a:cubicBezTo>
                      <a:pt x="21" y="47"/>
                      <a:pt x="21" y="47"/>
                      <a:pt x="22" y="47"/>
                    </a:cubicBezTo>
                    <a:cubicBezTo>
                      <a:pt x="22" y="47"/>
                      <a:pt x="22" y="46"/>
                      <a:pt x="22" y="46"/>
                    </a:cubicBezTo>
                    <a:cubicBezTo>
                      <a:pt x="22" y="46"/>
                      <a:pt x="22" y="46"/>
                      <a:pt x="22" y="46"/>
                    </a:cubicBezTo>
                    <a:cubicBezTo>
                      <a:pt x="22" y="46"/>
                      <a:pt x="22" y="46"/>
                      <a:pt x="22" y="46"/>
                    </a:cubicBezTo>
                    <a:cubicBezTo>
                      <a:pt x="22" y="45"/>
                      <a:pt x="22" y="45"/>
                      <a:pt x="22" y="45"/>
                    </a:cubicBezTo>
                    <a:cubicBezTo>
                      <a:pt x="22" y="45"/>
                      <a:pt x="22" y="45"/>
                      <a:pt x="22" y="45"/>
                    </a:cubicBezTo>
                    <a:cubicBezTo>
                      <a:pt x="22" y="45"/>
                      <a:pt x="22" y="45"/>
                      <a:pt x="22" y="45"/>
                    </a:cubicBezTo>
                    <a:cubicBezTo>
                      <a:pt x="22" y="45"/>
                      <a:pt x="22" y="44"/>
                      <a:pt x="22" y="44"/>
                    </a:cubicBezTo>
                    <a:cubicBezTo>
                      <a:pt x="22" y="44"/>
                      <a:pt x="22" y="44"/>
                      <a:pt x="22" y="44"/>
                    </a:cubicBezTo>
                    <a:cubicBezTo>
                      <a:pt x="22" y="44"/>
                      <a:pt x="22" y="44"/>
                      <a:pt x="22" y="44"/>
                    </a:cubicBezTo>
                    <a:cubicBezTo>
                      <a:pt x="22" y="44"/>
                      <a:pt x="22" y="44"/>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3"/>
                      <a:pt x="22" y="43"/>
                    </a:cubicBezTo>
                    <a:cubicBezTo>
                      <a:pt x="22" y="43"/>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2"/>
                      <a:pt x="22" y="42"/>
                      <a:pt x="22" y="42"/>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9"/>
                    </a:cubicBezTo>
                    <a:cubicBezTo>
                      <a:pt x="23" y="39"/>
                      <a:pt x="23" y="39"/>
                      <a:pt x="23" y="38"/>
                    </a:cubicBezTo>
                    <a:cubicBezTo>
                      <a:pt x="23" y="38"/>
                      <a:pt x="23" y="38"/>
                      <a:pt x="23" y="38"/>
                    </a:cubicBezTo>
                    <a:cubicBezTo>
                      <a:pt x="23" y="38"/>
                      <a:pt x="23" y="38"/>
                      <a:pt x="23" y="38"/>
                    </a:cubicBezTo>
                    <a:cubicBezTo>
                      <a:pt x="23" y="38"/>
                      <a:pt x="23" y="38"/>
                      <a:pt x="23" y="38"/>
                    </a:cubicBezTo>
                    <a:cubicBezTo>
                      <a:pt x="23" y="38"/>
                      <a:pt x="23" y="38"/>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7"/>
                      <a:pt x="23" y="37"/>
                    </a:cubicBezTo>
                    <a:cubicBezTo>
                      <a:pt x="23" y="37"/>
                      <a:pt x="23" y="36"/>
                      <a:pt x="23" y="36"/>
                    </a:cubicBezTo>
                    <a:cubicBezTo>
                      <a:pt x="23" y="36"/>
                      <a:pt x="23" y="36"/>
                      <a:pt x="24" y="36"/>
                    </a:cubicBezTo>
                    <a:cubicBezTo>
                      <a:pt x="24" y="36"/>
                      <a:pt x="24" y="36"/>
                      <a:pt x="24" y="36"/>
                    </a:cubicBezTo>
                    <a:cubicBezTo>
                      <a:pt x="24" y="36"/>
                      <a:pt x="24" y="36"/>
                      <a:pt x="24" y="36"/>
                    </a:cubicBezTo>
                    <a:cubicBezTo>
                      <a:pt x="24" y="36"/>
                      <a:pt x="24" y="36"/>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5"/>
                    </a:cubicBezTo>
                    <a:cubicBezTo>
                      <a:pt x="24" y="35"/>
                      <a:pt x="24" y="35"/>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4"/>
                      <a:pt x="24" y="34"/>
                      <a:pt x="24"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2"/>
                      <a:pt x="24" y="32"/>
                      <a:pt x="24" y="32"/>
                    </a:cubicBezTo>
                    <a:cubicBezTo>
                      <a:pt x="24" y="32"/>
                      <a:pt x="24" y="32"/>
                      <a:pt x="24" y="32"/>
                    </a:cubicBezTo>
                    <a:cubicBezTo>
                      <a:pt x="24" y="32"/>
                      <a:pt x="24" y="32"/>
                      <a:pt x="24" y="32"/>
                    </a:cubicBezTo>
                    <a:cubicBezTo>
                      <a:pt x="24" y="32"/>
                      <a:pt x="24" y="32"/>
                      <a:pt x="24"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2"/>
                      <a:pt x="25" y="32"/>
                      <a:pt x="25" y="32"/>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5" y="31"/>
                    </a:cubicBezTo>
                    <a:cubicBezTo>
                      <a:pt x="25" y="31"/>
                      <a:pt x="25"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7" y="31"/>
                      <a:pt x="27" y="31"/>
                      <a:pt x="27" y="31"/>
                    </a:cubicBezTo>
                    <a:cubicBezTo>
                      <a:pt x="29" y="31"/>
                      <a:pt x="30"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1" y="31"/>
                      <a:pt x="31" y="31"/>
                      <a:pt x="31" y="31"/>
                    </a:cubicBezTo>
                    <a:cubicBezTo>
                      <a:pt x="32" y="31"/>
                      <a:pt x="34"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5" y="31"/>
                    </a:cubicBezTo>
                    <a:cubicBezTo>
                      <a:pt x="35" y="31"/>
                      <a:pt x="35" y="31"/>
                      <a:pt x="36" y="31"/>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6" y="30"/>
                      <a:pt x="36" y="30"/>
                      <a:pt x="36"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8" y="30"/>
                    </a:cubicBezTo>
                    <a:cubicBezTo>
                      <a:pt x="38" y="30"/>
                      <a:pt x="38" y="30"/>
                      <a:pt x="39" y="30"/>
                    </a:cubicBezTo>
                    <a:cubicBezTo>
                      <a:pt x="39" y="30"/>
                      <a:pt x="39" y="30"/>
                      <a:pt x="39" y="30"/>
                    </a:cubicBezTo>
                    <a:cubicBezTo>
                      <a:pt x="39" y="30"/>
                      <a:pt x="39" y="30"/>
                      <a:pt x="39" y="30"/>
                    </a:cubicBezTo>
                    <a:cubicBezTo>
                      <a:pt x="39" y="30"/>
                      <a:pt x="39" y="30"/>
                      <a:pt x="39" y="30"/>
                    </a:cubicBezTo>
                    <a:cubicBezTo>
                      <a:pt x="39" y="30"/>
                      <a:pt x="39"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0" y="30"/>
                      <a:pt x="40" y="30"/>
                      <a:pt x="40" y="30"/>
                    </a:cubicBezTo>
                    <a:cubicBezTo>
                      <a:pt x="41" y="30"/>
                      <a:pt x="41" y="30"/>
                      <a:pt x="41" y="30"/>
                    </a:cubicBezTo>
                    <a:cubicBezTo>
                      <a:pt x="41" y="30"/>
                      <a:pt x="41" y="30"/>
                      <a:pt x="41" y="30"/>
                    </a:cubicBezTo>
                    <a:cubicBezTo>
                      <a:pt x="41" y="30"/>
                      <a:pt x="41" y="30"/>
                      <a:pt x="41" y="30"/>
                    </a:cubicBezTo>
                    <a:cubicBezTo>
                      <a:pt x="41" y="29"/>
                      <a:pt x="41" y="29"/>
                      <a:pt x="41" y="29"/>
                    </a:cubicBezTo>
                    <a:cubicBezTo>
                      <a:pt x="41" y="29"/>
                      <a:pt x="42"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5" y="29"/>
                    </a:cubicBezTo>
                    <a:cubicBezTo>
                      <a:pt x="45" y="29"/>
                      <a:pt x="45"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7" y="29"/>
                      <a:pt x="47" y="29"/>
                      <a:pt x="47" y="29"/>
                    </a:cubicBezTo>
                    <a:cubicBezTo>
                      <a:pt x="47" y="29"/>
                      <a:pt x="47" y="29"/>
                      <a:pt x="47" y="29"/>
                    </a:cubicBezTo>
                    <a:cubicBezTo>
                      <a:pt x="47" y="29"/>
                      <a:pt x="47" y="29"/>
                      <a:pt x="47" y="29"/>
                    </a:cubicBezTo>
                    <a:cubicBezTo>
                      <a:pt x="47" y="29"/>
                      <a:pt x="47" y="29"/>
                      <a:pt x="47" y="29"/>
                    </a:cubicBezTo>
                    <a:cubicBezTo>
                      <a:pt x="47" y="29"/>
                      <a:pt x="47" y="29"/>
                      <a:pt x="47" y="29"/>
                    </a:cubicBezTo>
                    <a:cubicBezTo>
                      <a:pt x="47" y="28"/>
                      <a:pt x="47" y="28"/>
                      <a:pt x="47" y="28"/>
                    </a:cubicBezTo>
                    <a:cubicBezTo>
                      <a:pt x="47" y="28"/>
                      <a:pt x="47"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9"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0" y="28"/>
                      <a:pt x="50" y="28"/>
                    </a:cubicBezTo>
                    <a:cubicBezTo>
                      <a:pt x="50" y="28"/>
                      <a:pt x="51" y="28"/>
                      <a:pt x="51" y="28"/>
                    </a:cubicBezTo>
                    <a:cubicBezTo>
                      <a:pt x="51" y="28"/>
                      <a:pt x="51" y="28"/>
                      <a:pt x="51" y="28"/>
                    </a:cubicBezTo>
                    <a:cubicBezTo>
                      <a:pt x="51" y="28"/>
                      <a:pt x="51" y="28"/>
                      <a:pt x="51" y="28"/>
                    </a:cubicBezTo>
                    <a:cubicBezTo>
                      <a:pt x="51" y="28"/>
                      <a:pt x="51" y="28"/>
                      <a:pt x="51" y="28"/>
                    </a:cubicBezTo>
                    <a:cubicBezTo>
                      <a:pt x="51" y="28"/>
                      <a:pt x="51" y="28"/>
                      <a:pt x="51" y="28"/>
                    </a:cubicBezTo>
                    <a:cubicBezTo>
                      <a:pt x="51" y="28"/>
                      <a:pt x="51"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8"/>
                      <a:pt x="52" y="28"/>
                      <a:pt x="52" y="28"/>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3" y="27"/>
                    </a:cubicBezTo>
                    <a:cubicBezTo>
                      <a:pt x="53" y="27"/>
                      <a:pt x="53"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4" y="26"/>
                    </a:cubicBezTo>
                    <a:cubicBezTo>
                      <a:pt x="54" y="26"/>
                      <a:pt x="54" y="26"/>
                      <a:pt x="55" y="26"/>
                    </a:cubicBezTo>
                    <a:cubicBezTo>
                      <a:pt x="55" y="26"/>
                      <a:pt x="55" y="26"/>
                      <a:pt x="55" y="26"/>
                    </a:cubicBezTo>
                    <a:cubicBezTo>
                      <a:pt x="55" y="26"/>
                      <a:pt x="55"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6" y="26"/>
                    </a:cubicBezTo>
                    <a:cubicBezTo>
                      <a:pt x="56" y="26"/>
                      <a:pt x="56" y="26"/>
                      <a:pt x="57" y="26"/>
                    </a:cubicBezTo>
                    <a:cubicBezTo>
                      <a:pt x="57" y="26"/>
                      <a:pt x="57" y="26"/>
                      <a:pt x="57" y="26"/>
                    </a:cubicBezTo>
                    <a:cubicBezTo>
                      <a:pt x="57" y="26"/>
                      <a:pt x="57" y="26"/>
                      <a:pt x="57" y="26"/>
                    </a:cubicBezTo>
                    <a:cubicBezTo>
                      <a:pt x="57" y="26"/>
                      <a:pt x="57" y="26"/>
                      <a:pt x="57" y="26"/>
                    </a:cubicBezTo>
                    <a:close/>
                    <a:moveTo>
                      <a:pt x="57" y="63"/>
                    </a:moveTo>
                    <a:cubicBezTo>
                      <a:pt x="57" y="93"/>
                      <a:pt x="57" y="93"/>
                      <a:pt x="57" y="93"/>
                    </a:cubicBezTo>
                    <a:cubicBezTo>
                      <a:pt x="57" y="93"/>
                      <a:pt x="57" y="93"/>
                      <a:pt x="57" y="93"/>
                    </a:cubicBezTo>
                    <a:cubicBezTo>
                      <a:pt x="57" y="93"/>
                      <a:pt x="57" y="93"/>
                      <a:pt x="57" y="93"/>
                    </a:cubicBezTo>
                    <a:cubicBezTo>
                      <a:pt x="56" y="93"/>
                      <a:pt x="56" y="93"/>
                      <a:pt x="56" y="93"/>
                    </a:cubicBezTo>
                    <a:cubicBezTo>
                      <a:pt x="56" y="93"/>
                      <a:pt x="56" y="93"/>
                      <a:pt x="56" y="93"/>
                    </a:cubicBezTo>
                    <a:cubicBezTo>
                      <a:pt x="56" y="93"/>
                      <a:pt x="56" y="93"/>
                      <a:pt x="56" y="93"/>
                    </a:cubicBezTo>
                    <a:cubicBezTo>
                      <a:pt x="56" y="93"/>
                      <a:pt x="56" y="93"/>
                      <a:pt x="56" y="93"/>
                    </a:cubicBezTo>
                    <a:cubicBezTo>
                      <a:pt x="56" y="93"/>
                      <a:pt x="56" y="93"/>
                      <a:pt x="56"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3"/>
                    </a:cubicBezTo>
                    <a:cubicBezTo>
                      <a:pt x="55" y="93"/>
                      <a:pt x="55" y="93"/>
                      <a:pt x="55" y="94"/>
                    </a:cubicBezTo>
                    <a:cubicBezTo>
                      <a:pt x="55" y="94"/>
                      <a:pt x="55" y="94"/>
                      <a:pt x="55" y="94"/>
                    </a:cubicBezTo>
                    <a:cubicBezTo>
                      <a:pt x="55" y="94"/>
                      <a:pt x="55"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4"/>
                    </a:cubicBezTo>
                    <a:cubicBezTo>
                      <a:pt x="54" y="94"/>
                      <a:pt x="54" y="94"/>
                      <a:pt x="54" y="95"/>
                    </a:cubicBezTo>
                    <a:cubicBezTo>
                      <a:pt x="54" y="95"/>
                      <a:pt x="54" y="95"/>
                      <a:pt x="54"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3" y="95"/>
                      <a:pt x="53" y="95"/>
                      <a:pt x="53"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2" y="95"/>
                      <a:pt x="52" y="95"/>
                    </a:cubicBezTo>
                    <a:cubicBezTo>
                      <a:pt x="52"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5"/>
                    </a:cubicBezTo>
                    <a:cubicBezTo>
                      <a:pt x="51" y="95"/>
                      <a:pt x="51" y="95"/>
                      <a:pt x="51" y="96"/>
                    </a:cubicBezTo>
                    <a:cubicBezTo>
                      <a:pt x="51" y="96"/>
                      <a:pt x="51" y="96"/>
                      <a:pt x="51" y="96"/>
                    </a:cubicBezTo>
                    <a:cubicBezTo>
                      <a:pt x="51" y="96"/>
                      <a:pt x="51" y="96"/>
                      <a:pt x="51" y="96"/>
                    </a:cubicBezTo>
                    <a:cubicBezTo>
                      <a:pt x="51" y="96"/>
                      <a:pt x="51" y="96"/>
                      <a:pt x="51" y="96"/>
                    </a:cubicBezTo>
                    <a:cubicBezTo>
                      <a:pt x="51"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50" y="96"/>
                      <a:pt x="50" y="96"/>
                      <a:pt x="50"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9" y="96"/>
                      <a:pt x="49" y="96"/>
                      <a:pt x="49" y="96"/>
                    </a:cubicBezTo>
                    <a:cubicBezTo>
                      <a:pt x="48" y="96"/>
                      <a:pt x="48" y="96"/>
                      <a:pt x="48" y="96"/>
                    </a:cubicBezTo>
                    <a:cubicBezTo>
                      <a:pt x="48" y="96"/>
                      <a:pt x="48" y="96"/>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8" y="97"/>
                      <a:pt x="48" y="97"/>
                      <a:pt x="48"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7"/>
                    </a:cubicBezTo>
                    <a:cubicBezTo>
                      <a:pt x="47" y="97"/>
                      <a:pt x="47" y="97"/>
                      <a:pt x="47" y="98"/>
                    </a:cubicBezTo>
                    <a:cubicBezTo>
                      <a:pt x="47" y="98"/>
                      <a:pt x="47" y="98"/>
                      <a:pt x="47"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6" y="98"/>
                      <a:pt x="46" y="98"/>
                      <a:pt x="46"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5" y="98"/>
                      <a:pt x="45" y="98"/>
                      <a:pt x="45"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8"/>
                    </a:cubicBezTo>
                    <a:cubicBezTo>
                      <a:pt x="44" y="98"/>
                      <a:pt x="44" y="98"/>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4" y="99"/>
                      <a:pt x="44" y="99"/>
                      <a:pt x="44"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3" y="99"/>
                      <a:pt x="43" y="99"/>
                      <a:pt x="43" y="99"/>
                    </a:cubicBezTo>
                    <a:cubicBezTo>
                      <a:pt x="42" y="99"/>
                      <a:pt x="42" y="99"/>
                      <a:pt x="42" y="99"/>
                    </a:cubicBezTo>
                    <a:cubicBezTo>
                      <a:pt x="42" y="99"/>
                      <a:pt x="42" y="99"/>
                      <a:pt x="42" y="99"/>
                    </a:cubicBezTo>
                    <a:cubicBezTo>
                      <a:pt x="42" y="99"/>
                      <a:pt x="42" y="99"/>
                      <a:pt x="42" y="99"/>
                    </a:cubicBezTo>
                    <a:cubicBezTo>
                      <a:pt x="42" y="99"/>
                      <a:pt x="41" y="99"/>
                      <a:pt x="41" y="99"/>
                    </a:cubicBezTo>
                    <a:cubicBezTo>
                      <a:pt x="41" y="99"/>
                      <a:pt x="41" y="99"/>
                      <a:pt x="41" y="99"/>
                    </a:cubicBezTo>
                    <a:cubicBezTo>
                      <a:pt x="41" y="99"/>
                      <a:pt x="41" y="99"/>
                      <a:pt x="41" y="99"/>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1" y="100"/>
                      <a:pt x="41" y="100"/>
                      <a:pt x="41"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40" y="100"/>
                      <a:pt x="40" y="100"/>
                      <a:pt x="40"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9" y="100"/>
                      <a:pt x="39" y="100"/>
                    </a:cubicBezTo>
                    <a:cubicBezTo>
                      <a:pt x="39" y="100"/>
                      <a:pt x="38" y="100"/>
                      <a:pt x="38" y="100"/>
                    </a:cubicBezTo>
                    <a:cubicBezTo>
                      <a:pt x="38" y="100"/>
                      <a:pt x="38" y="100"/>
                      <a:pt x="38" y="100"/>
                    </a:cubicBezTo>
                    <a:cubicBezTo>
                      <a:pt x="38" y="100"/>
                      <a:pt x="38" y="100"/>
                      <a:pt x="38" y="101"/>
                    </a:cubicBezTo>
                    <a:cubicBezTo>
                      <a:pt x="38" y="101"/>
                      <a:pt x="38"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7" y="101"/>
                      <a:pt x="37" y="101"/>
                      <a:pt x="37"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2"/>
                    </a:cubicBezTo>
                    <a:cubicBezTo>
                      <a:pt x="36" y="102"/>
                      <a:pt x="36" y="102"/>
                      <a:pt x="36" y="102"/>
                    </a:cubicBezTo>
                    <a:cubicBezTo>
                      <a:pt x="36" y="102"/>
                      <a:pt x="36"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5" y="102"/>
                      <a:pt x="35" y="102"/>
                      <a:pt x="35"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4" y="102"/>
                      <a:pt x="34" y="102"/>
                      <a:pt x="34" y="102"/>
                    </a:cubicBezTo>
                    <a:cubicBezTo>
                      <a:pt x="33" y="102"/>
                      <a:pt x="33" y="102"/>
                      <a:pt x="33" y="102"/>
                    </a:cubicBezTo>
                    <a:cubicBezTo>
                      <a:pt x="33" y="102"/>
                      <a:pt x="33" y="102"/>
                      <a:pt x="33" y="102"/>
                    </a:cubicBezTo>
                    <a:cubicBezTo>
                      <a:pt x="33" y="102"/>
                      <a:pt x="33" y="102"/>
                      <a:pt x="33" y="102"/>
                    </a:cubicBezTo>
                    <a:cubicBezTo>
                      <a:pt x="33" y="102"/>
                      <a:pt x="33" y="102"/>
                      <a:pt x="33" y="102"/>
                    </a:cubicBezTo>
                    <a:cubicBezTo>
                      <a:pt x="33" y="102"/>
                      <a:pt x="33" y="103"/>
                      <a:pt x="33"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2" y="103"/>
                    </a:cubicBezTo>
                    <a:cubicBezTo>
                      <a:pt x="32" y="103"/>
                      <a:pt x="32"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1" y="103"/>
                      <a:pt x="31" y="103"/>
                      <a:pt x="31"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30" y="103"/>
                      <a:pt x="30" y="103"/>
                      <a:pt x="30" y="103"/>
                    </a:cubicBezTo>
                    <a:cubicBezTo>
                      <a:pt x="29" y="103"/>
                      <a:pt x="29" y="103"/>
                      <a:pt x="29" y="103"/>
                    </a:cubicBezTo>
                    <a:cubicBezTo>
                      <a:pt x="29" y="103"/>
                      <a:pt x="29" y="103"/>
                      <a:pt x="29" y="103"/>
                    </a:cubicBezTo>
                    <a:cubicBezTo>
                      <a:pt x="29" y="103"/>
                      <a:pt x="29" y="103"/>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9" y="104"/>
                      <a:pt x="29" y="104"/>
                    </a:cubicBezTo>
                    <a:cubicBezTo>
                      <a:pt x="29"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8" y="104"/>
                      <a:pt x="28" y="104"/>
                      <a:pt x="28" y="104"/>
                    </a:cubicBezTo>
                    <a:cubicBezTo>
                      <a:pt x="27" y="104"/>
                      <a:pt x="27" y="104"/>
                      <a:pt x="27" y="104"/>
                    </a:cubicBezTo>
                    <a:cubicBezTo>
                      <a:pt x="27" y="104"/>
                      <a:pt x="27" y="104"/>
                      <a:pt x="27" y="104"/>
                    </a:cubicBezTo>
                    <a:cubicBezTo>
                      <a:pt x="27" y="104"/>
                      <a:pt x="27" y="104"/>
                      <a:pt x="27" y="104"/>
                    </a:cubicBezTo>
                    <a:cubicBezTo>
                      <a:pt x="27" y="104"/>
                      <a:pt x="27"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4"/>
                    </a:cubicBezTo>
                    <a:cubicBezTo>
                      <a:pt x="26" y="104"/>
                      <a:pt x="26" y="104"/>
                      <a:pt x="26" y="105"/>
                    </a:cubicBezTo>
                    <a:cubicBezTo>
                      <a:pt x="26"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5" y="105"/>
                      <a:pt x="25" y="105"/>
                      <a:pt x="25"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4" y="105"/>
                    </a:cubicBezTo>
                    <a:cubicBezTo>
                      <a:pt x="24" y="105"/>
                      <a:pt x="24"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5"/>
                    </a:cubicBezTo>
                    <a:cubicBezTo>
                      <a:pt x="23" y="105"/>
                      <a:pt x="23" y="105"/>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3" y="106"/>
                      <a:pt x="23" y="106"/>
                      <a:pt x="23"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2" y="106"/>
                      <a:pt x="22" y="106"/>
                      <a:pt x="22" y="106"/>
                    </a:cubicBezTo>
                    <a:cubicBezTo>
                      <a:pt x="21" y="106"/>
                      <a:pt x="21" y="106"/>
                      <a:pt x="21" y="106"/>
                    </a:cubicBezTo>
                    <a:cubicBezTo>
                      <a:pt x="21" y="106"/>
                      <a:pt x="21" y="106"/>
                      <a:pt x="21" y="106"/>
                    </a:cubicBezTo>
                    <a:cubicBezTo>
                      <a:pt x="21" y="106"/>
                      <a:pt x="21" y="106"/>
                      <a:pt x="21" y="106"/>
                    </a:cubicBezTo>
                    <a:cubicBezTo>
                      <a:pt x="21" y="106"/>
                      <a:pt x="21" y="106"/>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1" y="107"/>
                      <a:pt x="21" y="107"/>
                      <a:pt x="21" y="107"/>
                    </a:cubicBezTo>
                    <a:cubicBezTo>
                      <a:pt x="20" y="107"/>
                      <a:pt x="20" y="107"/>
                      <a:pt x="20" y="107"/>
                    </a:cubicBezTo>
                    <a:cubicBezTo>
                      <a:pt x="20" y="107"/>
                      <a:pt x="20" y="107"/>
                      <a:pt x="20" y="107"/>
                    </a:cubicBezTo>
                    <a:cubicBezTo>
                      <a:pt x="20" y="107"/>
                      <a:pt x="20" y="107"/>
                      <a:pt x="20" y="107"/>
                    </a:cubicBezTo>
                    <a:cubicBezTo>
                      <a:pt x="20" y="107"/>
                      <a:pt x="20" y="107"/>
                      <a:pt x="20" y="107"/>
                    </a:cubicBezTo>
                    <a:cubicBezTo>
                      <a:pt x="20" y="107"/>
                      <a:pt x="20"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9" y="107"/>
                      <a:pt x="19" y="107"/>
                      <a:pt x="19" y="107"/>
                    </a:cubicBezTo>
                    <a:cubicBezTo>
                      <a:pt x="18" y="107"/>
                      <a:pt x="18" y="107"/>
                      <a:pt x="17" y="107"/>
                    </a:cubicBezTo>
                    <a:cubicBezTo>
                      <a:pt x="17" y="107"/>
                      <a:pt x="17" y="107"/>
                      <a:pt x="17" y="107"/>
                    </a:cubicBezTo>
                    <a:cubicBezTo>
                      <a:pt x="17" y="107"/>
                      <a:pt x="17" y="107"/>
                      <a:pt x="17" y="107"/>
                    </a:cubicBezTo>
                    <a:cubicBezTo>
                      <a:pt x="17" y="107"/>
                      <a:pt x="16" y="107"/>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6" y="108"/>
                    </a:cubicBezTo>
                    <a:cubicBezTo>
                      <a:pt x="16" y="108"/>
                      <a:pt x="16"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5" y="108"/>
                      <a:pt x="15" y="108"/>
                    </a:cubicBezTo>
                    <a:cubicBezTo>
                      <a:pt x="15" y="108"/>
                      <a:pt x="14" y="108"/>
                      <a:pt x="14" y="108"/>
                    </a:cubicBezTo>
                    <a:cubicBezTo>
                      <a:pt x="14" y="108"/>
                      <a:pt x="14" y="108"/>
                      <a:pt x="14" y="108"/>
                    </a:cubicBezTo>
                    <a:cubicBezTo>
                      <a:pt x="14" y="108"/>
                      <a:pt x="14" y="108"/>
                      <a:pt x="14" y="108"/>
                    </a:cubicBezTo>
                    <a:cubicBezTo>
                      <a:pt x="14" y="108"/>
                      <a:pt x="14" y="108"/>
                      <a:pt x="14" y="109"/>
                    </a:cubicBezTo>
                    <a:cubicBezTo>
                      <a:pt x="14" y="109"/>
                      <a:pt x="14" y="109"/>
                      <a:pt x="14" y="109"/>
                    </a:cubicBezTo>
                    <a:cubicBezTo>
                      <a:pt x="14" y="109"/>
                      <a:pt x="14" y="109"/>
                      <a:pt x="14" y="109"/>
                    </a:cubicBezTo>
                    <a:cubicBezTo>
                      <a:pt x="14" y="109"/>
                      <a:pt x="14" y="109"/>
                      <a:pt x="14" y="109"/>
                    </a:cubicBezTo>
                    <a:cubicBezTo>
                      <a:pt x="14" y="109"/>
                      <a:pt x="14" y="109"/>
                      <a:pt x="14" y="109"/>
                    </a:cubicBezTo>
                    <a:cubicBezTo>
                      <a:pt x="14" y="109"/>
                      <a:pt x="14"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3" y="109"/>
                      <a:pt x="13" y="109"/>
                      <a:pt x="13"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2" y="109"/>
                      <a:pt x="12" y="109"/>
                      <a:pt x="12"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9"/>
                      <a:pt x="11" y="109"/>
                      <a:pt x="11" y="109"/>
                    </a:cubicBezTo>
                    <a:cubicBezTo>
                      <a:pt x="11" y="108"/>
                      <a:pt x="11" y="108"/>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7"/>
                    </a:cubicBezTo>
                    <a:cubicBezTo>
                      <a:pt x="11" y="107"/>
                      <a:pt x="11" y="107"/>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6"/>
                      <a:pt x="11" y="106"/>
                      <a:pt x="11" y="106"/>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5"/>
                    </a:cubicBezTo>
                    <a:cubicBezTo>
                      <a:pt x="11" y="105"/>
                      <a:pt x="11" y="105"/>
                      <a:pt x="11" y="104"/>
                    </a:cubicBezTo>
                    <a:cubicBezTo>
                      <a:pt x="11" y="104"/>
                      <a:pt x="11" y="104"/>
                      <a:pt x="11" y="104"/>
                    </a:cubicBezTo>
                    <a:cubicBezTo>
                      <a:pt x="11" y="104"/>
                      <a:pt x="11" y="104"/>
                      <a:pt x="11" y="104"/>
                    </a:cubicBezTo>
                    <a:cubicBezTo>
                      <a:pt x="11" y="104"/>
                      <a:pt x="11" y="104"/>
                      <a:pt x="11" y="104"/>
                    </a:cubicBezTo>
                    <a:cubicBezTo>
                      <a:pt x="11" y="104"/>
                      <a:pt x="11" y="104"/>
                      <a:pt x="11" y="104"/>
                    </a:cubicBezTo>
                    <a:cubicBezTo>
                      <a:pt x="11" y="104"/>
                      <a:pt x="11" y="104"/>
                      <a:pt x="12" y="104"/>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2" y="103"/>
                      <a:pt x="12" y="103"/>
                      <a:pt x="12"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3"/>
                      <a:pt x="11" y="103"/>
                      <a:pt x="11" y="103"/>
                    </a:cubicBezTo>
                    <a:cubicBezTo>
                      <a:pt x="11" y="102"/>
                      <a:pt x="11" y="102"/>
                      <a:pt x="11" y="101"/>
                    </a:cubicBezTo>
                    <a:cubicBezTo>
                      <a:pt x="11" y="101"/>
                      <a:pt x="11" y="101"/>
                      <a:pt x="11" y="101"/>
                    </a:cubicBezTo>
                    <a:cubicBezTo>
                      <a:pt x="11" y="101"/>
                      <a:pt x="11" y="101"/>
                      <a:pt x="11" y="101"/>
                    </a:cubicBezTo>
                    <a:cubicBezTo>
                      <a:pt x="11" y="101"/>
                      <a:pt x="11" y="101"/>
                      <a:pt x="11" y="101"/>
                    </a:cubicBezTo>
                    <a:cubicBezTo>
                      <a:pt x="11" y="101"/>
                      <a:pt x="11" y="100"/>
                      <a:pt x="11" y="100"/>
                    </a:cubicBezTo>
                    <a:cubicBezTo>
                      <a:pt x="11" y="100"/>
                      <a:pt x="11" y="100"/>
                      <a:pt x="12" y="100"/>
                    </a:cubicBezTo>
                    <a:cubicBezTo>
                      <a:pt x="12" y="100"/>
                      <a:pt x="12" y="100"/>
                      <a:pt x="12" y="100"/>
                    </a:cubicBezTo>
                    <a:cubicBezTo>
                      <a:pt x="12" y="100"/>
                      <a:pt x="12" y="100"/>
                      <a:pt x="12" y="100"/>
                    </a:cubicBezTo>
                    <a:cubicBezTo>
                      <a:pt x="12" y="99"/>
                      <a:pt x="12" y="99"/>
                      <a:pt x="12" y="99"/>
                    </a:cubicBezTo>
                    <a:cubicBezTo>
                      <a:pt x="12" y="99"/>
                      <a:pt x="12" y="99"/>
                      <a:pt x="12" y="99"/>
                    </a:cubicBezTo>
                    <a:cubicBezTo>
                      <a:pt x="12" y="99"/>
                      <a:pt x="12" y="99"/>
                      <a:pt x="12" y="99"/>
                    </a:cubicBezTo>
                    <a:cubicBezTo>
                      <a:pt x="12" y="98"/>
                      <a:pt x="12" y="98"/>
                      <a:pt x="12" y="98"/>
                    </a:cubicBezTo>
                    <a:cubicBezTo>
                      <a:pt x="12" y="98"/>
                      <a:pt x="12" y="98"/>
                      <a:pt x="12" y="98"/>
                    </a:cubicBezTo>
                    <a:cubicBezTo>
                      <a:pt x="12" y="98"/>
                      <a:pt x="12" y="98"/>
                      <a:pt x="12" y="98"/>
                    </a:cubicBezTo>
                    <a:cubicBezTo>
                      <a:pt x="12" y="98"/>
                      <a:pt x="12" y="97"/>
                      <a:pt x="12" y="97"/>
                    </a:cubicBezTo>
                    <a:cubicBezTo>
                      <a:pt x="12" y="97"/>
                      <a:pt x="12" y="97"/>
                      <a:pt x="12" y="97"/>
                    </a:cubicBezTo>
                    <a:cubicBezTo>
                      <a:pt x="12" y="96"/>
                      <a:pt x="12" y="96"/>
                      <a:pt x="12" y="95"/>
                    </a:cubicBezTo>
                    <a:cubicBezTo>
                      <a:pt x="12" y="95"/>
                      <a:pt x="12" y="95"/>
                      <a:pt x="12" y="95"/>
                    </a:cubicBezTo>
                    <a:cubicBezTo>
                      <a:pt x="12" y="95"/>
                      <a:pt x="12" y="95"/>
                      <a:pt x="12" y="95"/>
                    </a:cubicBezTo>
                    <a:cubicBezTo>
                      <a:pt x="12" y="95"/>
                      <a:pt x="12" y="95"/>
                      <a:pt x="12" y="95"/>
                    </a:cubicBezTo>
                    <a:cubicBezTo>
                      <a:pt x="12" y="94"/>
                      <a:pt x="12" y="94"/>
                      <a:pt x="12" y="93"/>
                    </a:cubicBezTo>
                    <a:cubicBezTo>
                      <a:pt x="12" y="93"/>
                      <a:pt x="12" y="93"/>
                      <a:pt x="12" y="93"/>
                    </a:cubicBezTo>
                    <a:cubicBezTo>
                      <a:pt x="12" y="93"/>
                      <a:pt x="12" y="92"/>
                      <a:pt x="12" y="92"/>
                    </a:cubicBezTo>
                    <a:cubicBezTo>
                      <a:pt x="12" y="92"/>
                      <a:pt x="12" y="92"/>
                      <a:pt x="12" y="92"/>
                    </a:cubicBezTo>
                    <a:cubicBezTo>
                      <a:pt x="12" y="92"/>
                      <a:pt x="12" y="91"/>
                      <a:pt x="12" y="91"/>
                    </a:cubicBezTo>
                    <a:cubicBezTo>
                      <a:pt x="12" y="91"/>
                      <a:pt x="12" y="91"/>
                      <a:pt x="12" y="91"/>
                    </a:cubicBezTo>
                    <a:cubicBezTo>
                      <a:pt x="12" y="91"/>
                      <a:pt x="12" y="91"/>
                      <a:pt x="12" y="90"/>
                    </a:cubicBezTo>
                    <a:cubicBezTo>
                      <a:pt x="12" y="90"/>
                      <a:pt x="12" y="90"/>
                      <a:pt x="13" y="90"/>
                    </a:cubicBezTo>
                    <a:cubicBezTo>
                      <a:pt x="13" y="90"/>
                      <a:pt x="13" y="89"/>
                      <a:pt x="13" y="88"/>
                    </a:cubicBezTo>
                    <a:cubicBezTo>
                      <a:pt x="13" y="88"/>
                      <a:pt x="13" y="88"/>
                      <a:pt x="13" y="88"/>
                    </a:cubicBezTo>
                    <a:cubicBezTo>
                      <a:pt x="13" y="88"/>
                      <a:pt x="13" y="88"/>
                      <a:pt x="13" y="88"/>
                    </a:cubicBezTo>
                    <a:cubicBezTo>
                      <a:pt x="13" y="88"/>
                      <a:pt x="13" y="88"/>
                      <a:pt x="13" y="88"/>
                    </a:cubicBezTo>
                    <a:cubicBezTo>
                      <a:pt x="13" y="88"/>
                      <a:pt x="13" y="87"/>
                      <a:pt x="13" y="87"/>
                    </a:cubicBezTo>
                    <a:cubicBezTo>
                      <a:pt x="13" y="87"/>
                      <a:pt x="13" y="87"/>
                      <a:pt x="13" y="87"/>
                    </a:cubicBezTo>
                    <a:cubicBezTo>
                      <a:pt x="13" y="87"/>
                      <a:pt x="13" y="86"/>
                      <a:pt x="13" y="86"/>
                    </a:cubicBezTo>
                    <a:cubicBezTo>
                      <a:pt x="13" y="86"/>
                      <a:pt x="13" y="86"/>
                      <a:pt x="13" y="86"/>
                    </a:cubicBezTo>
                    <a:cubicBezTo>
                      <a:pt x="13" y="85"/>
                      <a:pt x="13" y="85"/>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4"/>
                      <a:pt x="13" y="84"/>
                      <a:pt x="13" y="84"/>
                    </a:cubicBezTo>
                    <a:cubicBezTo>
                      <a:pt x="13" y="83"/>
                      <a:pt x="13" y="83"/>
                      <a:pt x="13" y="83"/>
                    </a:cubicBezTo>
                    <a:cubicBezTo>
                      <a:pt x="13" y="83"/>
                      <a:pt x="13" y="83"/>
                      <a:pt x="13" y="83"/>
                    </a:cubicBezTo>
                    <a:cubicBezTo>
                      <a:pt x="13" y="83"/>
                      <a:pt x="13" y="83"/>
                      <a:pt x="14" y="83"/>
                    </a:cubicBezTo>
                    <a:cubicBezTo>
                      <a:pt x="14" y="83"/>
                      <a:pt x="14" y="83"/>
                      <a:pt x="14" y="83"/>
                    </a:cubicBezTo>
                    <a:cubicBezTo>
                      <a:pt x="14" y="83"/>
                      <a:pt x="14" y="83"/>
                      <a:pt x="14" y="83"/>
                    </a:cubicBezTo>
                    <a:cubicBezTo>
                      <a:pt x="14" y="83"/>
                      <a:pt x="14" y="83"/>
                      <a:pt x="14" y="83"/>
                    </a:cubicBezTo>
                    <a:cubicBezTo>
                      <a:pt x="14" y="82"/>
                      <a:pt x="14" y="82"/>
                      <a:pt x="14" y="82"/>
                    </a:cubicBezTo>
                    <a:cubicBezTo>
                      <a:pt x="14" y="82"/>
                      <a:pt x="14" y="82"/>
                      <a:pt x="14" y="82"/>
                    </a:cubicBezTo>
                    <a:cubicBezTo>
                      <a:pt x="14" y="82"/>
                      <a:pt x="14" y="82"/>
                      <a:pt x="14" y="82"/>
                    </a:cubicBezTo>
                    <a:cubicBezTo>
                      <a:pt x="14" y="82"/>
                      <a:pt x="14" y="82"/>
                      <a:pt x="14" y="82"/>
                    </a:cubicBezTo>
                    <a:cubicBezTo>
                      <a:pt x="14" y="82"/>
                      <a:pt x="14" y="82"/>
                      <a:pt x="14" y="82"/>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1"/>
                      <a:pt x="14" y="81"/>
                      <a:pt x="14" y="81"/>
                    </a:cubicBezTo>
                    <a:cubicBezTo>
                      <a:pt x="14" y="80"/>
                      <a:pt x="14" y="80"/>
                      <a:pt x="14" y="80"/>
                    </a:cubicBezTo>
                    <a:cubicBezTo>
                      <a:pt x="14" y="80"/>
                      <a:pt x="14" y="80"/>
                      <a:pt x="14" y="80"/>
                    </a:cubicBezTo>
                    <a:cubicBezTo>
                      <a:pt x="14" y="80"/>
                      <a:pt x="14" y="80"/>
                      <a:pt x="14" y="80"/>
                    </a:cubicBezTo>
                    <a:cubicBezTo>
                      <a:pt x="14" y="79"/>
                      <a:pt x="14" y="79"/>
                      <a:pt x="14" y="79"/>
                    </a:cubicBezTo>
                    <a:cubicBezTo>
                      <a:pt x="14" y="79"/>
                      <a:pt x="14" y="79"/>
                      <a:pt x="14" y="79"/>
                    </a:cubicBezTo>
                    <a:cubicBezTo>
                      <a:pt x="14" y="79"/>
                      <a:pt x="14" y="79"/>
                      <a:pt x="14" y="79"/>
                    </a:cubicBezTo>
                    <a:cubicBezTo>
                      <a:pt x="14" y="79"/>
                      <a:pt x="14" y="78"/>
                      <a:pt x="14" y="78"/>
                    </a:cubicBezTo>
                    <a:cubicBezTo>
                      <a:pt x="14" y="78"/>
                      <a:pt x="14" y="78"/>
                      <a:pt x="14" y="78"/>
                    </a:cubicBezTo>
                    <a:cubicBezTo>
                      <a:pt x="14" y="78"/>
                      <a:pt x="14" y="77"/>
                      <a:pt x="14" y="77"/>
                    </a:cubicBezTo>
                    <a:cubicBezTo>
                      <a:pt x="14" y="77"/>
                      <a:pt x="14" y="77"/>
                      <a:pt x="14" y="77"/>
                    </a:cubicBezTo>
                    <a:cubicBezTo>
                      <a:pt x="14" y="77"/>
                      <a:pt x="14"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7"/>
                      <a:pt x="15" y="77"/>
                      <a:pt x="15" y="77"/>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5" y="76"/>
                    </a:cubicBezTo>
                    <a:cubicBezTo>
                      <a:pt x="15" y="76"/>
                      <a:pt x="15"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6"/>
                      <a:pt x="16" y="76"/>
                    </a:cubicBezTo>
                    <a:cubicBezTo>
                      <a:pt x="16" y="76"/>
                      <a:pt x="16" y="75"/>
                      <a:pt x="16" y="75"/>
                    </a:cubicBezTo>
                    <a:cubicBezTo>
                      <a:pt x="16" y="75"/>
                      <a:pt x="16" y="75"/>
                      <a:pt x="16" y="75"/>
                    </a:cubicBezTo>
                    <a:cubicBezTo>
                      <a:pt x="16" y="75"/>
                      <a:pt x="17" y="75"/>
                      <a:pt x="17" y="75"/>
                    </a:cubicBezTo>
                    <a:cubicBezTo>
                      <a:pt x="17" y="75"/>
                      <a:pt x="17" y="75"/>
                      <a:pt x="17" y="75"/>
                    </a:cubicBezTo>
                    <a:cubicBezTo>
                      <a:pt x="17" y="75"/>
                      <a:pt x="17" y="75"/>
                      <a:pt x="18" y="75"/>
                    </a:cubicBezTo>
                    <a:cubicBezTo>
                      <a:pt x="18" y="75"/>
                      <a:pt x="18" y="75"/>
                      <a:pt x="18" y="75"/>
                    </a:cubicBezTo>
                    <a:cubicBezTo>
                      <a:pt x="18" y="75"/>
                      <a:pt x="18" y="75"/>
                      <a:pt x="18" y="75"/>
                    </a:cubicBezTo>
                    <a:cubicBezTo>
                      <a:pt x="18" y="75"/>
                      <a:pt x="18"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19" y="75"/>
                      <a:pt x="19" y="75"/>
                      <a:pt x="19" y="75"/>
                    </a:cubicBezTo>
                    <a:cubicBezTo>
                      <a:pt x="20" y="75"/>
                      <a:pt x="20" y="75"/>
                      <a:pt x="20" y="75"/>
                    </a:cubicBezTo>
                    <a:cubicBezTo>
                      <a:pt x="20" y="75"/>
                      <a:pt x="20" y="75"/>
                      <a:pt x="20" y="75"/>
                    </a:cubicBezTo>
                    <a:cubicBezTo>
                      <a:pt x="20" y="75"/>
                      <a:pt x="20" y="75"/>
                      <a:pt x="20" y="75"/>
                    </a:cubicBezTo>
                    <a:cubicBezTo>
                      <a:pt x="20" y="75"/>
                      <a:pt x="21" y="75"/>
                      <a:pt x="21" y="75"/>
                    </a:cubicBezTo>
                    <a:cubicBezTo>
                      <a:pt x="21" y="75"/>
                      <a:pt x="21" y="75"/>
                      <a:pt x="21" y="75"/>
                    </a:cubicBezTo>
                    <a:cubicBezTo>
                      <a:pt x="21" y="75"/>
                      <a:pt x="21" y="75"/>
                      <a:pt x="21" y="75"/>
                    </a:cubicBezTo>
                    <a:cubicBezTo>
                      <a:pt x="21" y="75"/>
                      <a:pt x="21" y="75"/>
                      <a:pt x="22" y="75"/>
                    </a:cubicBezTo>
                    <a:cubicBezTo>
                      <a:pt x="22" y="75"/>
                      <a:pt x="22" y="75"/>
                      <a:pt x="22" y="75"/>
                    </a:cubicBezTo>
                    <a:cubicBezTo>
                      <a:pt x="22" y="75"/>
                      <a:pt x="22" y="75"/>
                      <a:pt x="22" y="75"/>
                    </a:cubicBezTo>
                    <a:cubicBezTo>
                      <a:pt x="22" y="75"/>
                      <a:pt x="22" y="75"/>
                      <a:pt x="22" y="75"/>
                    </a:cubicBezTo>
                    <a:cubicBezTo>
                      <a:pt x="22" y="74"/>
                      <a:pt x="22" y="74"/>
                      <a:pt x="22" y="74"/>
                    </a:cubicBezTo>
                    <a:cubicBezTo>
                      <a:pt x="22" y="74"/>
                      <a:pt x="22" y="74"/>
                      <a:pt x="22" y="74"/>
                    </a:cubicBezTo>
                    <a:cubicBezTo>
                      <a:pt x="23" y="74"/>
                      <a:pt x="23" y="74"/>
                      <a:pt x="23" y="74"/>
                    </a:cubicBezTo>
                    <a:cubicBezTo>
                      <a:pt x="23" y="74"/>
                      <a:pt x="23" y="74"/>
                      <a:pt x="23" y="74"/>
                    </a:cubicBezTo>
                    <a:cubicBezTo>
                      <a:pt x="23" y="74"/>
                      <a:pt x="23" y="74"/>
                      <a:pt x="23" y="74"/>
                    </a:cubicBezTo>
                    <a:cubicBezTo>
                      <a:pt x="23" y="74"/>
                      <a:pt x="24" y="74"/>
                      <a:pt x="24" y="74"/>
                    </a:cubicBezTo>
                    <a:cubicBezTo>
                      <a:pt x="24" y="74"/>
                      <a:pt x="24" y="74"/>
                      <a:pt x="24" y="74"/>
                    </a:cubicBezTo>
                    <a:cubicBezTo>
                      <a:pt x="24" y="74"/>
                      <a:pt x="24" y="74"/>
                      <a:pt x="24" y="74"/>
                    </a:cubicBezTo>
                    <a:cubicBezTo>
                      <a:pt x="24" y="74"/>
                      <a:pt x="25" y="74"/>
                      <a:pt x="25" y="74"/>
                    </a:cubicBezTo>
                    <a:cubicBezTo>
                      <a:pt x="25" y="74"/>
                      <a:pt x="25" y="74"/>
                      <a:pt x="25" y="74"/>
                    </a:cubicBezTo>
                    <a:cubicBezTo>
                      <a:pt x="25" y="74"/>
                      <a:pt x="25" y="74"/>
                      <a:pt x="25" y="74"/>
                    </a:cubicBezTo>
                    <a:cubicBezTo>
                      <a:pt x="25" y="74"/>
                      <a:pt x="25"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6" y="74"/>
                      <a:pt x="26" y="74"/>
                      <a:pt x="26" y="74"/>
                    </a:cubicBezTo>
                    <a:cubicBezTo>
                      <a:pt x="27" y="74"/>
                      <a:pt x="27" y="74"/>
                      <a:pt x="27" y="74"/>
                    </a:cubicBezTo>
                    <a:cubicBezTo>
                      <a:pt x="27" y="74"/>
                      <a:pt x="27" y="74"/>
                      <a:pt x="27" y="74"/>
                    </a:cubicBezTo>
                    <a:cubicBezTo>
                      <a:pt x="27" y="74"/>
                      <a:pt x="27" y="74"/>
                      <a:pt x="27" y="74"/>
                    </a:cubicBezTo>
                    <a:cubicBezTo>
                      <a:pt x="27" y="74"/>
                      <a:pt x="27" y="74"/>
                      <a:pt x="28" y="74"/>
                    </a:cubicBezTo>
                    <a:cubicBezTo>
                      <a:pt x="28" y="74"/>
                      <a:pt x="28" y="74"/>
                      <a:pt x="28" y="74"/>
                    </a:cubicBezTo>
                    <a:cubicBezTo>
                      <a:pt x="28" y="74"/>
                      <a:pt x="28" y="74"/>
                      <a:pt x="28" y="74"/>
                    </a:cubicBezTo>
                    <a:cubicBezTo>
                      <a:pt x="28" y="74"/>
                      <a:pt x="28" y="74"/>
                      <a:pt x="28" y="74"/>
                    </a:cubicBezTo>
                    <a:cubicBezTo>
                      <a:pt x="28" y="73"/>
                      <a:pt x="28" y="73"/>
                      <a:pt x="28"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29" y="73"/>
                    </a:cubicBezTo>
                    <a:cubicBezTo>
                      <a:pt x="29" y="73"/>
                      <a:pt x="29"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0" y="73"/>
                    </a:cubicBezTo>
                    <a:cubicBezTo>
                      <a:pt x="30" y="73"/>
                      <a:pt x="30" y="73"/>
                      <a:pt x="31" y="73"/>
                    </a:cubicBezTo>
                    <a:cubicBezTo>
                      <a:pt x="31" y="73"/>
                      <a:pt x="31" y="73"/>
                      <a:pt x="31" y="73"/>
                    </a:cubicBezTo>
                    <a:cubicBezTo>
                      <a:pt x="31" y="73"/>
                      <a:pt x="31" y="73"/>
                      <a:pt x="31" y="73"/>
                    </a:cubicBezTo>
                    <a:cubicBezTo>
                      <a:pt x="31" y="73"/>
                      <a:pt x="31" y="73"/>
                      <a:pt x="31" y="73"/>
                    </a:cubicBezTo>
                    <a:cubicBezTo>
                      <a:pt x="31" y="73"/>
                      <a:pt x="31" y="73"/>
                      <a:pt x="31" y="73"/>
                    </a:cubicBezTo>
                    <a:cubicBezTo>
                      <a:pt x="31" y="72"/>
                      <a:pt x="31" y="72"/>
                      <a:pt x="31" y="72"/>
                    </a:cubicBezTo>
                    <a:cubicBezTo>
                      <a:pt x="31" y="72"/>
                      <a:pt x="31" y="72"/>
                      <a:pt x="31"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2" y="72"/>
                    </a:cubicBezTo>
                    <a:cubicBezTo>
                      <a:pt x="32" y="72"/>
                      <a:pt x="32"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3"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2"/>
                      <a:pt x="34" y="72"/>
                      <a:pt x="34" y="72"/>
                    </a:cubicBezTo>
                    <a:cubicBezTo>
                      <a:pt x="34" y="71"/>
                      <a:pt x="34" y="71"/>
                      <a:pt x="34" y="71"/>
                    </a:cubicBezTo>
                    <a:cubicBezTo>
                      <a:pt x="34" y="71"/>
                      <a:pt x="34"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5" y="71"/>
                      <a:pt x="35" y="71"/>
                    </a:cubicBezTo>
                    <a:cubicBezTo>
                      <a:pt x="35"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6" y="71"/>
                      <a:pt x="36" y="71"/>
                      <a:pt x="36"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1"/>
                      <a:pt x="37" y="71"/>
                      <a:pt x="37" y="71"/>
                    </a:cubicBezTo>
                    <a:cubicBezTo>
                      <a:pt x="37" y="70"/>
                      <a:pt x="37" y="70"/>
                      <a:pt x="37" y="70"/>
                    </a:cubicBezTo>
                    <a:cubicBezTo>
                      <a:pt x="37" y="70"/>
                      <a:pt x="37" y="70"/>
                      <a:pt x="37" y="70"/>
                    </a:cubicBezTo>
                    <a:cubicBezTo>
                      <a:pt x="37" y="70"/>
                      <a:pt x="37"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8" y="70"/>
                      <a:pt x="38" y="70"/>
                      <a:pt x="38"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39" y="70"/>
                      <a:pt x="39" y="70"/>
                      <a:pt x="39"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70"/>
                      <a:pt x="40" y="70"/>
                      <a:pt x="40" y="70"/>
                    </a:cubicBezTo>
                    <a:cubicBezTo>
                      <a:pt x="40" y="69"/>
                      <a:pt x="40" y="69"/>
                      <a:pt x="40" y="69"/>
                    </a:cubicBezTo>
                    <a:cubicBezTo>
                      <a:pt x="40" y="69"/>
                      <a:pt x="40" y="69"/>
                      <a:pt x="40" y="69"/>
                    </a:cubicBezTo>
                    <a:cubicBezTo>
                      <a:pt x="40" y="69"/>
                      <a:pt x="40" y="69"/>
                      <a:pt x="40" y="69"/>
                    </a:cubicBezTo>
                    <a:cubicBezTo>
                      <a:pt x="40" y="69"/>
                      <a:pt x="40" y="69"/>
                      <a:pt x="40" y="69"/>
                    </a:cubicBezTo>
                    <a:cubicBezTo>
                      <a:pt x="40" y="69"/>
                      <a:pt x="40" y="69"/>
                      <a:pt x="40"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1" y="69"/>
                    </a:cubicBezTo>
                    <a:cubicBezTo>
                      <a:pt x="41" y="69"/>
                      <a:pt x="41"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2" y="69"/>
                    </a:cubicBezTo>
                    <a:cubicBezTo>
                      <a:pt x="42" y="69"/>
                      <a:pt x="42"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9"/>
                      <a:pt x="43" y="69"/>
                      <a:pt x="43" y="69"/>
                    </a:cubicBezTo>
                    <a:cubicBezTo>
                      <a:pt x="43" y="68"/>
                      <a:pt x="43" y="68"/>
                      <a:pt x="43" y="68"/>
                    </a:cubicBezTo>
                    <a:cubicBezTo>
                      <a:pt x="43" y="68"/>
                      <a:pt x="43" y="68"/>
                      <a:pt x="43" y="68"/>
                    </a:cubicBezTo>
                    <a:cubicBezTo>
                      <a:pt x="43" y="68"/>
                      <a:pt x="43" y="68"/>
                      <a:pt x="43" y="68"/>
                    </a:cubicBezTo>
                    <a:cubicBezTo>
                      <a:pt x="43" y="68"/>
                      <a:pt x="43" y="68"/>
                      <a:pt x="43" y="68"/>
                    </a:cubicBezTo>
                    <a:cubicBezTo>
                      <a:pt x="43" y="68"/>
                      <a:pt x="43" y="68"/>
                      <a:pt x="43"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4" y="68"/>
                      <a:pt x="44" y="68"/>
                      <a:pt x="44"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5" y="68"/>
                      <a:pt x="45" y="68"/>
                      <a:pt x="45"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8"/>
                      <a:pt x="46" y="68"/>
                      <a:pt x="46" y="68"/>
                    </a:cubicBezTo>
                    <a:cubicBezTo>
                      <a:pt x="46" y="67"/>
                      <a:pt x="46" y="67"/>
                      <a:pt x="46"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8" y="67"/>
                    </a:cubicBezTo>
                    <a:cubicBezTo>
                      <a:pt x="48" y="67"/>
                      <a:pt x="48" y="67"/>
                      <a:pt x="48" y="67"/>
                    </a:cubicBezTo>
                    <a:cubicBezTo>
                      <a:pt x="48" y="67"/>
                      <a:pt x="48" y="67"/>
                      <a:pt x="48" y="67"/>
                    </a:cubicBezTo>
                    <a:cubicBezTo>
                      <a:pt x="48" y="67"/>
                      <a:pt x="48" y="67"/>
                      <a:pt x="48" y="67"/>
                    </a:cubicBezTo>
                    <a:cubicBezTo>
                      <a:pt x="48" y="67"/>
                      <a:pt x="48" y="67"/>
                      <a:pt x="48" y="67"/>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8" y="66"/>
                      <a:pt x="48" y="66"/>
                      <a:pt x="48"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50" y="66"/>
                      <a:pt x="50" y="66"/>
                    </a:cubicBezTo>
                    <a:cubicBezTo>
                      <a:pt x="50" y="66"/>
                      <a:pt x="50" y="66"/>
                      <a:pt x="50" y="66"/>
                    </a:cubicBezTo>
                    <a:cubicBezTo>
                      <a:pt x="50" y="66"/>
                      <a:pt x="50" y="66"/>
                      <a:pt x="50" y="66"/>
                    </a:cubicBezTo>
                    <a:cubicBezTo>
                      <a:pt x="50" y="66"/>
                      <a:pt x="50" y="66"/>
                      <a:pt x="50" y="66"/>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0" y="65"/>
                      <a:pt x="50" y="65"/>
                      <a:pt x="50"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1" y="65"/>
                    </a:cubicBezTo>
                    <a:cubicBezTo>
                      <a:pt x="51" y="65"/>
                      <a:pt x="51" y="65"/>
                      <a:pt x="52" y="65"/>
                    </a:cubicBezTo>
                    <a:cubicBezTo>
                      <a:pt x="52" y="65"/>
                      <a:pt x="52" y="65"/>
                      <a:pt x="52" y="65"/>
                    </a:cubicBezTo>
                    <a:cubicBezTo>
                      <a:pt x="52" y="65"/>
                      <a:pt x="52" y="65"/>
                      <a:pt x="53" y="65"/>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3" y="64"/>
                    </a:cubicBezTo>
                    <a:cubicBezTo>
                      <a:pt x="53" y="64"/>
                      <a:pt x="53"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4" y="64"/>
                    </a:cubicBezTo>
                    <a:cubicBezTo>
                      <a:pt x="54" y="64"/>
                      <a:pt x="54"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4"/>
                      <a:pt x="55" y="64"/>
                      <a:pt x="55" y="64"/>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5" y="63"/>
                    </a:cubicBezTo>
                    <a:cubicBezTo>
                      <a:pt x="55" y="63"/>
                      <a:pt x="55"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6" y="63"/>
                      <a:pt x="56" y="63"/>
                      <a:pt x="56" y="63"/>
                    </a:cubicBezTo>
                    <a:cubicBezTo>
                      <a:pt x="57" y="63"/>
                      <a:pt x="57" y="63"/>
                      <a:pt x="57" y="63"/>
                    </a:cubicBezTo>
                    <a:close/>
                    <a:moveTo>
                      <a:pt x="57" y="105"/>
                    </a:moveTo>
                    <a:cubicBezTo>
                      <a:pt x="57" y="105"/>
                      <a:pt x="56" y="106"/>
                      <a:pt x="56" y="106"/>
                    </a:cubicBezTo>
                    <a:cubicBezTo>
                      <a:pt x="56" y="106"/>
                      <a:pt x="56" y="106"/>
                      <a:pt x="56" y="106"/>
                    </a:cubicBezTo>
                    <a:cubicBezTo>
                      <a:pt x="56" y="106"/>
                      <a:pt x="55" y="106"/>
                      <a:pt x="55" y="106"/>
                    </a:cubicBezTo>
                    <a:cubicBezTo>
                      <a:pt x="55" y="106"/>
                      <a:pt x="55" y="106"/>
                      <a:pt x="55"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4" y="107"/>
                      <a:pt x="54" y="107"/>
                    </a:cubicBezTo>
                    <a:cubicBezTo>
                      <a:pt x="54" y="107"/>
                      <a:pt x="53" y="107"/>
                      <a:pt x="53" y="107"/>
                    </a:cubicBezTo>
                    <a:cubicBezTo>
                      <a:pt x="53" y="107"/>
                      <a:pt x="53" y="107"/>
                      <a:pt x="53" y="107"/>
                    </a:cubicBezTo>
                    <a:cubicBezTo>
                      <a:pt x="53" y="107"/>
                      <a:pt x="52" y="107"/>
                      <a:pt x="52" y="108"/>
                    </a:cubicBezTo>
                    <a:cubicBezTo>
                      <a:pt x="52" y="108"/>
                      <a:pt x="52" y="108"/>
                      <a:pt x="51" y="109"/>
                    </a:cubicBezTo>
                    <a:cubicBezTo>
                      <a:pt x="51" y="109"/>
                      <a:pt x="51" y="109"/>
                      <a:pt x="51" y="109"/>
                    </a:cubicBezTo>
                    <a:cubicBezTo>
                      <a:pt x="51" y="109"/>
                      <a:pt x="51" y="109"/>
                      <a:pt x="51" y="109"/>
                    </a:cubicBezTo>
                    <a:cubicBezTo>
                      <a:pt x="50" y="109"/>
                      <a:pt x="50" y="109"/>
                      <a:pt x="49" y="110"/>
                    </a:cubicBezTo>
                    <a:cubicBezTo>
                      <a:pt x="49" y="110"/>
                      <a:pt x="49" y="110"/>
                      <a:pt x="49" y="110"/>
                    </a:cubicBezTo>
                    <a:cubicBezTo>
                      <a:pt x="48" y="110"/>
                      <a:pt x="48" y="110"/>
                      <a:pt x="48" y="110"/>
                    </a:cubicBezTo>
                    <a:cubicBezTo>
                      <a:pt x="48" y="110"/>
                      <a:pt x="48" y="110"/>
                      <a:pt x="47" y="110"/>
                    </a:cubicBezTo>
                    <a:cubicBezTo>
                      <a:pt x="47" y="110"/>
                      <a:pt x="47" y="110"/>
                      <a:pt x="47" y="110"/>
                    </a:cubicBezTo>
                    <a:cubicBezTo>
                      <a:pt x="47" y="110"/>
                      <a:pt x="47" y="110"/>
                      <a:pt x="47" y="111"/>
                    </a:cubicBezTo>
                    <a:cubicBezTo>
                      <a:pt x="47" y="111"/>
                      <a:pt x="47" y="111"/>
                      <a:pt x="47" y="111"/>
                    </a:cubicBezTo>
                    <a:cubicBezTo>
                      <a:pt x="46" y="111"/>
                      <a:pt x="46" y="111"/>
                      <a:pt x="46" y="111"/>
                    </a:cubicBezTo>
                    <a:cubicBezTo>
                      <a:pt x="46" y="111"/>
                      <a:pt x="46" y="111"/>
                      <a:pt x="46" y="111"/>
                    </a:cubicBezTo>
                    <a:cubicBezTo>
                      <a:pt x="46" y="111"/>
                      <a:pt x="45" y="111"/>
                      <a:pt x="45" y="111"/>
                    </a:cubicBezTo>
                    <a:cubicBezTo>
                      <a:pt x="45" y="111"/>
                      <a:pt x="45" y="111"/>
                      <a:pt x="45" y="111"/>
                    </a:cubicBezTo>
                    <a:cubicBezTo>
                      <a:pt x="45" y="111"/>
                      <a:pt x="45" y="111"/>
                      <a:pt x="45" y="111"/>
                    </a:cubicBezTo>
                    <a:cubicBezTo>
                      <a:pt x="44" y="111"/>
                      <a:pt x="44" y="112"/>
                      <a:pt x="44" y="112"/>
                    </a:cubicBezTo>
                    <a:cubicBezTo>
                      <a:pt x="44" y="112"/>
                      <a:pt x="44" y="112"/>
                      <a:pt x="44" y="112"/>
                    </a:cubicBezTo>
                    <a:cubicBezTo>
                      <a:pt x="44" y="112"/>
                      <a:pt x="44" y="112"/>
                      <a:pt x="44" y="112"/>
                    </a:cubicBezTo>
                    <a:cubicBezTo>
                      <a:pt x="44" y="112"/>
                      <a:pt x="44" y="112"/>
                      <a:pt x="44" y="112"/>
                    </a:cubicBezTo>
                    <a:cubicBezTo>
                      <a:pt x="43" y="112"/>
                      <a:pt x="43" y="112"/>
                      <a:pt x="43" y="112"/>
                    </a:cubicBezTo>
                    <a:cubicBezTo>
                      <a:pt x="43" y="112"/>
                      <a:pt x="43" y="112"/>
                      <a:pt x="43" y="112"/>
                    </a:cubicBezTo>
                    <a:cubicBezTo>
                      <a:pt x="43" y="112"/>
                      <a:pt x="42" y="112"/>
                      <a:pt x="42" y="112"/>
                    </a:cubicBezTo>
                    <a:cubicBezTo>
                      <a:pt x="42" y="113"/>
                      <a:pt x="42" y="113"/>
                      <a:pt x="42" y="113"/>
                    </a:cubicBezTo>
                    <a:cubicBezTo>
                      <a:pt x="42" y="113"/>
                      <a:pt x="41" y="113"/>
                      <a:pt x="41" y="113"/>
                    </a:cubicBezTo>
                    <a:cubicBezTo>
                      <a:pt x="41" y="113"/>
                      <a:pt x="41" y="113"/>
                      <a:pt x="41" y="113"/>
                    </a:cubicBezTo>
                    <a:cubicBezTo>
                      <a:pt x="41" y="113"/>
                      <a:pt x="40" y="113"/>
                      <a:pt x="40" y="113"/>
                    </a:cubicBezTo>
                    <a:cubicBezTo>
                      <a:pt x="40" y="113"/>
                      <a:pt x="40" y="113"/>
                      <a:pt x="40" y="113"/>
                    </a:cubicBezTo>
                    <a:cubicBezTo>
                      <a:pt x="40" y="113"/>
                      <a:pt x="39" y="113"/>
                      <a:pt x="39" y="113"/>
                    </a:cubicBezTo>
                    <a:cubicBezTo>
                      <a:pt x="39" y="113"/>
                      <a:pt x="39" y="113"/>
                      <a:pt x="39" y="113"/>
                    </a:cubicBezTo>
                    <a:cubicBezTo>
                      <a:pt x="39" y="113"/>
                      <a:pt x="39" y="113"/>
                      <a:pt x="39" y="113"/>
                    </a:cubicBezTo>
                    <a:cubicBezTo>
                      <a:pt x="39" y="113"/>
                      <a:pt x="39" y="113"/>
                      <a:pt x="39" y="113"/>
                    </a:cubicBezTo>
                    <a:cubicBezTo>
                      <a:pt x="39" y="113"/>
                      <a:pt x="38" y="113"/>
                      <a:pt x="38" y="114"/>
                    </a:cubicBezTo>
                    <a:cubicBezTo>
                      <a:pt x="38" y="114"/>
                      <a:pt x="38" y="114"/>
                      <a:pt x="38" y="114"/>
                    </a:cubicBezTo>
                    <a:cubicBezTo>
                      <a:pt x="38" y="114"/>
                      <a:pt x="38" y="114"/>
                      <a:pt x="37" y="114"/>
                    </a:cubicBezTo>
                    <a:cubicBezTo>
                      <a:pt x="37" y="114"/>
                      <a:pt x="37" y="114"/>
                      <a:pt x="37" y="114"/>
                    </a:cubicBezTo>
                    <a:cubicBezTo>
                      <a:pt x="37" y="114"/>
                      <a:pt x="37" y="114"/>
                      <a:pt x="37" y="114"/>
                    </a:cubicBezTo>
                    <a:cubicBezTo>
                      <a:pt x="37" y="114"/>
                      <a:pt x="37" y="114"/>
                      <a:pt x="37" y="114"/>
                    </a:cubicBezTo>
                    <a:cubicBezTo>
                      <a:pt x="37" y="114"/>
                      <a:pt x="37" y="114"/>
                      <a:pt x="37" y="114"/>
                    </a:cubicBezTo>
                    <a:cubicBezTo>
                      <a:pt x="37" y="114"/>
                      <a:pt x="36" y="114"/>
                      <a:pt x="36" y="114"/>
                    </a:cubicBezTo>
                    <a:cubicBezTo>
                      <a:pt x="36" y="114"/>
                      <a:pt x="36" y="114"/>
                      <a:pt x="36" y="114"/>
                    </a:cubicBezTo>
                    <a:cubicBezTo>
                      <a:pt x="36" y="114"/>
                      <a:pt x="35" y="115"/>
                      <a:pt x="35" y="115"/>
                    </a:cubicBezTo>
                    <a:cubicBezTo>
                      <a:pt x="35" y="115"/>
                      <a:pt x="35" y="115"/>
                      <a:pt x="35" y="115"/>
                    </a:cubicBezTo>
                    <a:cubicBezTo>
                      <a:pt x="34" y="115"/>
                      <a:pt x="33" y="115"/>
                      <a:pt x="33" y="116"/>
                    </a:cubicBezTo>
                    <a:cubicBezTo>
                      <a:pt x="32" y="116"/>
                      <a:pt x="30" y="116"/>
                      <a:pt x="29" y="116"/>
                    </a:cubicBezTo>
                    <a:cubicBezTo>
                      <a:pt x="29" y="117"/>
                      <a:pt x="28" y="117"/>
                      <a:pt x="27" y="117"/>
                    </a:cubicBezTo>
                    <a:cubicBezTo>
                      <a:pt x="27" y="117"/>
                      <a:pt x="26" y="117"/>
                      <a:pt x="26" y="117"/>
                    </a:cubicBezTo>
                    <a:cubicBezTo>
                      <a:pt x="26" y="117"/>
                      <a:pt x="26" y="117"/>
                      <a:pt x="26" y="118"/>
                    </a:cubicBezTo>
                    <a:cubicBezTo>
                      <a:pt x="26" y="118"/>
                      <a:pt x="26"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5" y="118"/>
                      <a:pt x="25" y="118"/>
                      <a:pt x="25"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4" y="118"/>
                    </a:cubicBezTo>
                    <a:cubicBezTo>
                      <a:pt x="24" y="118"/>
                      <a:pt x="24" y="118"/>
                      <a:pt x="23" y="118"/>
                    </a:cubicBezTo>
                    <a:cubicBezTo>
                      <a:pt x="23" y="118"/>
                      <a:pt x="23" y="118"/>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3" y="119"/>
                      <a:pt x="23" y="119"/>
                    </a:cubicBezTo>
                    <a:cubicBezTo>
                      <a:pt x="23" y="119"/>
                      <a:pt x="22" y="119"/>
                      <a:pt x="22" y="119"/>
                    </a:cubicBezTo>
                    <a:cubicBezTo>
                      <a:pt x="22" y="119"/>
                      <a:pt x="22" y="119"/>
                      <a:pt x="22" y="119"/>
                    </a:cubicBezTo>
                    <a:cubicBezTo>
                      <a:pt x="22" y="119"/>
                      <a:pt x="22" y="119"/>
                      <a:pt x="22"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19"/>
                      <a:pt x="21" y="119"/>
                      <a:pt x="21" y="119"/>
                    </a:cubicBezTo>
                    <a:cubicBezTo>
                      <a:pt x="21" y="120"/>
                      <a:pt x="21" y="120"/>
                      <a:pt x="21" y="120"/>
                    </a:cubicBezTo>
                    <a:cubicBezTo>
                      <a:pt x="21" y="120"/>
                      <a:pt x="21" y="120"/>
                      <a:pt x="21" y="120"/>
                    </a:cubicBezTo>
                    <a:cubicBezTo>
                      <a:pt x="21" y="120"/>
                      <a:pt x="21" y="120"/>
                      <a:pt x="21" y="120"/>
                    </a:cubicBezTo>
                    <a:cubicBezTo>
                      <a:pt x="20" y="120"/>
                      <a:pt x="20" y="120"/>
                      <a:pt x="20" y="120"/>
                    </a:cubicBezTo>
                    <a:cubicBezTo>
                      <a:pt x="20" y="120"/>
                      <a:pt x="20" y="120"/>
                      <a:pt x="20" y="120"/>
                    </a:cubicBezTo>
                    <a:cubicBezTo>
                      <a:pt x="20" y="120"/>
                      <a:pt x="20" y="120"/>
                      <a:pt x="20" y="120"/>
                    </a:cubicBezTo>
                    <a:cubicBezTo>
                      <a:pt x="20" y="120"/>
                      <a:pt x="20" y="120"/>
                      <a:pt x="20" y="120"/>
                    </a:cubicBezTo>
                    <a:cubicBezTo>
                      <a:pt x="19" y="120"/>
                      <a:pt x="19" y="120"/>
                      <a:pt x="19" y="120"/>
                    </a:cubicBezTo>
                    <a:cubicBezTo>
                      <a:pt x="19" y="120"/>
                      <a:pt x="19" y="120"/>
                      <a:pt x="18" y="120"/>
                    </a:cubicBezTo>
                    <a:cubicBezTo>
                      <a:pt x="18" y="121"/>
                      <a:pt x="17" y="121"/>
                      <a:pt x="17" y="121"/>
                    </a:cubicBezTo>
                    <a:cubicBezTo>
                      <a:pt x="16" y="121"/>
                      <a:pt x="15" y="122"/>
                      <a:pt x="15" y="122"/>
                    </a:cubicBezTo>
                    <a:cubicBezTo>
                      <a:pt x="14" y="122"/>
                      <a:pt x="13" y="122"/>
                      <a:pt x="12" y="122"/>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2" y="123"/>
                      <a:pt x="12" y="123"/>
                      <a:pt x="12" y="123"/>
                    </a:cubicBezTo>
                    <a:cubicBezTo>
                      <a:pt x="11" y="123"/>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4"/>
                    </a:cubicBezTo>
                    <a:cubicBezTo>
                      <a:pt x="11" y="124"/>
                      <a:pt x="11" y="124"/>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1" y="125"/>
                      <a:pt x="11" y="125"/>
                    </a:cubicBezTo>
                    <a:cubicBezTo>
                      <a:pt x="11" y="125"/>
                      <a:pt x="10" y="125"/>
                      <a:pt x="10" y="125"/>
                    </a:cubicBezTo>
                    <a:cubicBezTo>
                      <a:pt x="10" y="125"/>
                      <a:pt x="10" y="125"/>
                      <a:pt x="10" y="125"/>
                    </a:cubicBezTo>
                    <a:cubicBezTo>
                      <a:pt x="10" y="125"/>
                      <a:pt x="10" y="125"/>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6"/>
                      <a:pt x="10" y="126"/>
                      <a:pt x="10" y="126"/>
                    </a:cubicBezTo>
                    <a:cubicBezTo>
                      <a:pt x="10" y="127"/>
                      <a:pt x="10" y="127"/>
                      <a:pt x="10" y="127"/>
                    </a:cubicBezTo>
                    <a:cubicBezTo>
                      <a:pt x="10" y="127"/>
                      <a:pt x="10" y="127"/>
                      <a:pt x="10" y="127"/>
                    </a:cubicBezTo>
                    <a:cubicBezTo>
                      <a:pt x="10" y="127"/>
                      <a:pt x="10" y="127"/>
                      <a:pt x="10" y="127"/>
                    </a:cubicBezTo>
                    <a:cubicBezTo>
                      <a:pt x="10" y="127"/>
                      <a:pt x="10" y="127"/>
                      <a:pt x="10" y="128"/>
                    </a:cubicBezTo>
                    <a:cubicBezTo>
                      <a:pt x="10" y="128"/>
                      <a:pt x="10" y="128"/>
                      <a:pt x="10" y="128"/>
                    </a:cubicBezTo>
                    <a:cubicBezTo>
                      <a:pt x="10" y="128"/>
                      <a:pt x="10" y="128"/>
                      <a:pt x="10" y="129"/>
                    </a:cubicBezTo>
                    <a:cubicBezTo>
                      <a:pt x="10" y="129"/>
                      <a:pt x="10" y="129"/>
                      <a:pt x="10" y="129"/>
                    </a:cubicBezTo>
                    <a:cubicBezTo>
                      <a:pt x="10" y="129"/>
                      <a:pt x="10" y="129"/>
                      <a:pt x="10" y="129"/>
                    </a:cubicBezTo>
                    <a:cubicBezTo>
                      <a:pt x="10" y="129"/>
                      <a:pt x="10" y="129"/>
                      <a:pt x="10" y="129"/>
                    </a:cubicBezTo>
                    <a:cubicBezTo>
                      <a:pt x="10" y="129"/>
                      <a:pt x="10" y="130"/>
                      <a:pt x="10" y="130"/>
                    </a:cubicBezTo>
                    <a:cubicBezTo>
                      <a:pt x="10" y="130"/>
                      <a:pt x="10" y="130"/>
                      <a:pt x="10" y="131"/>
                    </a:cubicBezTo>
                    <a:cubicBezTo>
                      <a:pt x="10" y="131"/>
                      <a:pt x="10" y="131"/>
                      <a:pt x="10" y="131"/>
                    </a:cubicBezTo>
                    <a:cubicBezTo>
                      <a:pt x="10" y="131"/>
                      <a:pt x="10" y="131"/>
                      <a:pt x="9" y="131"/>
                    </a:cubicBezTo>
                    <a:cubicBezTo>
                      <a:pt x="9" y="131"/>
                      <a:pt x="9" y="131"/>
                      <a:pt x="9" y="132"/>
                    </a:cubicBezTo>
                    <a:cubicBezTo>
                      <a:pt x="9" y="132"/>
                      <a:pt x="9" y="132"/>
                      <a:pt x="9" y="132"/>
                    </a:cubicBezTo>
                    <a:cubicBezTo>
                      <a:pt x="9" y="132"/>
                      <a:pt x="9" y="133"/>
                      <a:pt x="9" y="134"/>
                    </a:cubicBezTo>
                    <a:cubicBezTo>
                      <a:pt x="10" y="134"/>
                      <a:pt x="10" y="134"/>
                      <a:pt x="10" y="134"/>
                    </a:cubicBezTo>
                    <a:cubicBezTo>
                      <a:pt x="10" y="134"/>
                      <a:pt x="10" y="134"/>
                      <a:pt x="10" y="134"/>
                    </a:cubicBezTo>
                    <a:cubicBezTo>
                      <a:pt x="10" y="134"/>
                      <a:pt x="10" y="134"/>
                      <a:pt x="10" y="135"/>
                    </a:cubicBezTo>
                    <a:cubicBezTo>
                      <a:pt x="10" y="135"/>
                      <a:pt x="10" y="135"/>
                      <a:pt x="10" y="135"/>
                    </a:cubicBezTo>
                    <a:cubicBezTo>
                      <a:pt x="10" y="135"/>
                      <a:pt x="10" y="135"/>
                      <a:pt x="9" y="135"/>
                    </a:cubicBezTo>
                    <a:cubicBezTo>
                      <a:pt x="9" y="135"/>
                      <a:pt x="9" y="135"/>
                      <a:pt x="9" y="135"/>
                    </a:cubicBezTo>
                    <a:cubicBezTo>
                      <a:pt x="9" y="135"/>
                      <a:pt x="9" y="135"/>
                      <a:pt x="9" y="135"/>
                    </a:cubicBezTo>
                    <a:cubicBezTo>
                      <a:pt x="9" y="135"/>
                      <a:pt x="9" y="135"/>
                      <a:pt x="9" y="135"/>
                    </a:cubicBezTo>
                    <a:cubicBezTo>
                      <a:pt x="9" y="136"/>
                      <a:pt x="9" y="136"/>
                      <a:pt x="9" y="136"/>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7"/>
                    </a:cubicBezTo>
                    <a:cubicBezTo>
                      <a:pt x="9" y="137"/>
                      <a:pt x="9" y="137"/>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8"/>
                    </a:cubicBezTo>
                    <a:cubicBezTo>
                      <a:pt x="9" y="138"/>
                      <a:pt x="9" y="138"/>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9" y="139"/>
                      <a:pt x="9" y="139"/>
                      <a:pt x="9" y="139"/>
                    </a:cubicBezTo>
                    <a:cubicBezTo>
                      <a:pt x="8" y="139"/>
                      <a:pt x="8" y="139"/>
                      <a:pt x="8" y="140"/>
                    </a:cubicBezTo>
                    <a:cubicBezTo>
                      <a:pt x="8" y="140"/>
                      <a:pt x="8" y="140"/>
                      <a:pt x="8" y="140"/>
                    </a:cubicBezTo>
                    <a:cubicBezTo>
                      <a:pt x="8" y="141"/>
                      <a:pt x="8" y="141"/>
                      <a:pt x="8" y="141"/>
                    </a:cubicBezTo>
                    <a:cubicBezTo>
                      <a:pt x="8" y="141"/>
                      <a:pt x="8" y="141"/>
                      <a:pt x="8" y="141"/>
                    </a:cubicBezTo>
                    <a:cubicBezTo>
                      <a:pt x="8" y="141"/>
                      <a:pt x="8" y="141"/>
                      <a:pt x="8" y="141"/>
                    </a:cubicBezTo>
                    <a:cubicBezTo>
                      <a:pt x="8" y="141"/>
                      <a:pt x="8" y="141"/>
                      <a:pt x="8" y="141"/>
                    </a:cubicBezTo>
                    <a:cubicBezTo>
                      <a:pt x="8" y="141"/>
                      <a:pt x="8" y="141"/>
                      <a:pt x="8" y="141"/>
                    </a:cubicBezTo>
                    <a:cubicBezTo>
                      <a:pt x="8" y="142"/>
                      <a:pt x="8" y="142"/>
                      <a:pt x="8" y="142"/>
                    </a:cubicBezTo>
                    <a:cubicBezTo>
                      <a:pt x="8" y="142"/>
                      <a:pt x="8" y="142"/>
                      <a:pt x="9" y="142"/>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9" y="143"/>
                    </a:cubicBezTo>
                    <a:cubicBezTo>
                      <a:pt x="9" y="143"/>
                      <a:pt x="9" y="143"/>
                      <a:pt x="10" y="143"/>
                    </a:cubicBezTo>
                    <a:cubicBezTo>
                      <a:pt x="10" y="143"/>
                      <a:pt x="10" y="143"/>
                      <a:pt x="10" y="143"/>
                    </a:cubicBezTo>
                    <a:cubicBezTo>
                      <a:pt x="11" y="143"/>
                      <a:pt x="12" y="143"/>
                      <a:pt x="13" y="143"/>
                    </a:cubicBezTo>
                    <a:cubicBezTo>
                      <a:pt x="13" y="143"/>
                      <a:pt x="13" y="143"/>
                      <a:pt x="13" y="143"/>
                    </a:cubicBezTo>
                    <a:cubicBezTo>
                      <a:pt x="14" y="143"/>
                      <a:pt x="14" y="143"/>
                      <a:pt x="15" y="143"/>
                    </a:cubicBezTo>
                    <a:cubicBezTo>
                      <a:pt x="15" y="142"/>
                      <a:pt x="15" y="142"/>
                      <a:pt x="15" y="142"/>
                    </a:cubicBezTo>
                    <a:cubicBezTo>
                      <a:pt x="15" y="142"/>
                      <a:pt x="15" y="142"/>
                      <a:pt x="15" y="142"/>
                    </a:cubicBezTo>
                    <a:cubicBezTo>
                      <a:pt x="15" y="142"/>
                      <a:pt x="15" y="142"/>
                      <a:pt x="15" y="142"/>
                    </a:cubicBezTo>
                    <a:cubicBezTo>
                      <a:pt x="16" y="142"/>
                      <a:pt x="16" y="142"/>
                      <a:pt x="16" y="142"/>
                    </a:cubicBezTo>
                    <a:cubicBezTo>
                      <a:pt x="16" y="142"/>
                      <a:pt x="16" y="142"/>
                      <a:pt x="16" y="142"/>
                    </a:cubicBezTo>
                    <a:cubicBezTo>
                      <a:pt x="16" y="142"/>
                      <a:pt x="17" y="142"/>
                      <a:pt x="17" y="142"/>
                    </a:cubicBezTo>
                    <a:cubicBezTo>
                      <a:pt x="17" y="142"/>
                      <a:pt x="17" y="142"/>
                      <a:pt x="17" y="142"/>
                    </a:cubicBezTo>
                    <a:cubicBezTo>
                      <a:pt x="17" y="142"/>
                      <a:pt x="17" y="142"/>
                      <a:pt x="17" y="142"/>
                    </a:cubicBezTo>
                    <a:cubicBezTo>
                      <a:pt x="17" y="142"/>
                      <a:pt x="17" y="142"/>
                      <a:pt x="17" y="142"/>
                    </a:cubicBezTo>
                    <a:cubicBezTo>
                      <a:pt x="18" y="142"/>
                      <a:pt x="18" y="141"/>
                      <a:pt x="18" y="141"/>
                    </a:cubicBezTo>
                    <a:cubicBezTo>
                      <a:pt x="18" y="141"/>
                      <a:pt x="18" y="141"/>
                      <a:pt x="18" y="141"/>
                    </a:cubicBezTo>
                    <a:cubicBezTo>
                      <a:pt x="18" y="141"/>
                      <a:pt x="19" y="141"/>
                      <a:pt x="19" y="141"/>
                    </a:cubicBezTo>
                    <a:cubicBezTo>
                      <a:pt x="19" y="141"/>
                      <a:pt x="19" y="141"/>
                      <a:pt x="20" y="141"/>
                    </a:cubicBezTo>
                    <a:cubicBezTo>
                      <a:pt x="20" y="141"/>
                      <a:pt x="20" y="141"/>
                      <a:pt x="20" y="141"/>
                    </a:cubicBezTo>
                    <a:cubicBezTo>
                      <a:pt x="20" y="141"/>
                      <a:pt x="21" y="141"/>
                      <a:pt x="21" y="141"/>
                    </a:cubicBezTo>
                    <a:cubicBezTo>
                      <a:pt x="21" y="141"/>
                      <a:pt x="21" y="141"/>
                      <a:pt x="21" y="141"/>
                    </a:cubicBezTo>
                    <a:cubicBezTo>
                      <a:pt x="21" y="141"/>
                      <a:pt x="21" y="141"/>
                      <a:pt x="21" y="141"/>
                    </a:cubicBezTo>
                    <a:cubicBezTo>
                      <a:pt x="21" y="141"/>
                      <a:pt x="21" y="141"/>
                      <a:pt x="21" y="140"/>
                    </a:cubicBezTo>
                    <a:cubicBezTo>
                      <a:pt x="22" y="140"/>
                      <a:pt x="22" y="140"/>
                      <a:pt x="23" y="140"/>
                    </a:cubicBezTo>
                    <a:cubicBezTo>
                      <a:pt x="24" y="140"/>
                      <a:pt x="25" y="139"/>
                      <a:pt x="26" y="139"/>
                    </a:cubicBezTo>
                    <a:cubicBezTo>
                      <a:pt x="26" y="139"/>
                      <a:pt x="27" y="139"/>
                      <a:pt x="27" y="138"/>
                    </a:cubicBezTo>
                    <a:cubicBezTo>
                      <a:pt x="29" y="138"/>
                      <a:pt x="31" y="138"/>
                      <a:pt x="32" y="138"/>
                    </a:cubicBezTo>
                    <a:cubicBezTo>
                      <a:pt x="32" y="138"/>
                      <a:pt x="32" y="138"/>
                      <a:pt x="32" y="138"/>
                    </a:cubicBezTo>
                    <a:cubicBezTo>
                      <a:pt x="32" y="138"/>
                      <a:pt x="32" y="138"/>
                      <a:pt x="32" y="137"/>
                    </a:cubicBezTo>
                    <a:cubicBezTo>
                      <a:pt x="32" y="137"/>
                      <a:pt x="32" y="137"/>
                      <a:pt x="32" y="137"/>
                    </a:cubicBezTo>
                    <a:cubicBezTo>
                      <a:pt x="32" y="137"/>
                      <a:pt x="33" y="137"/>
                      <a:pt x="33" y="137"/>
                    </a:cubicBezTo>
                    <a:cubicBezTo>
                      <a:pt x="33" y="137"/>
                      <a:pt x="33" y="137"/>
                      <a:pt x="33" y="137"/>
                    </a:cubicBezTo>
                    <a:cubicBezTo>
                      <a:pt x="33" y="137"/>
                      <a:pt x="33" y="137"/>
                      <a:pt x="33" y="137"/>
                    </a:cubicBezTo>
                    <a:cubicBezTo>
                      <a:pt x="33" y="137"/>
                      <a:pt x="33" y="137"/>
                      <a:pt x="33" y="137"/>
                    </a:cubicBezTo>
                    <a:cubicBezTo>
                      <a:pt x="33" y="137"/>
                      <a:pt x="33"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7"/>
                      <a:pt x="34" y="137"/>
                      <a:pt x="34" y="137"/>
                    </a:cubicBezTo>
                    <a:cubicBezTo>
                      <a:pt x="34" y="136"/>
                      <a:pt x="34" y="136"/>
                      <a:pt x="34" y="136"/>
                    </a:cubicBezTo>
                    <a:cubicBezTo>
                      <a:pt x="34" y="136"/>
                      <a:pt x="34" y="136"/>
                      <a:pt x="34" y="136"/>
                    </a:cubicBezTo>
                    <a:cubicBezTo>
                      <a:pt x="34" y="136"/>
                      <a:pt x="34"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5" y="136"/>
                      <a:pt x="35" y="136"/>
                    </a:cubicBezTo>
                    <a:cubicBezTo>
                      <a:pt x="35" y="136"/>
                      <a:pt x="36" y="136"/>
                      <a:pt x="36" y="136"/>
                    </a:cubicBezTo>
                    <a:cubicBezTo>
                      <a:pt x="36" y="136"/>
                      <a:pt x="36" y="136"/>
                      <a:pt x="36" y="136"/>
                    </a:cubicBezTo>
                    <a:cubicBezTo>
                      <a:pt x="36" y="136"/>
                      <a:pt x="36" y="136"/>
                      <a:pt x="36" y="136"/>
                    </a:cubicBezTo>
                    <a:cubicBezTo>
                      <a:pt x="36" y="136"/>
                      <a:pt x="36" y="136"/>
                      <a:pt x="36"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7" y="136"/>
                    </a:cubicBezTo>
                    <a:cubicBezTo>
                      <a:pt x="37" y="136"/>
                      <a:pt x="37" y="136"/>
                      <a:pt x="38" y="136"/>
                    </a:cubicBezTo>
                    <a:cubicBezTo>
                      <a:pt x="38" y="136"/>
                      <a:pt x="38" y="136"/>
                      <a:pt x="38" y="136"/>
                    </a:cubicBezTo>
                    <a:cubicBezTo>
                      <a:pt x="38" y="136"/>
                      <a:pt x="38" y="136"/>
                      <a:pt x="38" y="136"/>
                    </a:cubicBezTo>
                    <a:cubicBezTo>
                      <a:pt x="38" y="136"/>
                      <a:pt x="38" y="136"/>
                      <a:pt x="38" y="136"/>
                    </a:cubicBezTo>
                    <a:cubicBezTo>
                      <a:pt x="38" y="135"/>
                      <a:pt x="38" y="135"/>
                      <a:pt x="38" y="135"/>
                    </a:cubicBezTo>
                    <a:cubicBezTo>
                      <a:pt x="38" y="135"/>
                      <a:pt x="38" y="135"/>
                      <a:pt x="38" y="135"/>
                    </a:cubicBezTo>
                    <a:cubicBezTo>
                      <a:pt x="38" y="135"/>
                      <a:pt x="38" y="135"/>
                      <a:pt x="38" y="135"/>
                    </a:cubicBezTo>
                    <a:cubicBezTo>
                      <a:pt x="39" y="135"/>
                      <a:pt x="39" y="135"/>
                      <a:pt x="39" y="135"/>
                    </a:cubicBezTo>
                    <a:cubicBezTo>
                      <a:pt x="39" y="135"/>
                      <a:pt x="39" y="135"/>
                      <a:pt x="39" y="135"/>
                    </a:cubicBezTo>
                    <a:cubicBezTo>
                      <a:pt x="39" y="135"/>
                      <a:pt x="39" y="135"/>
                      <a:pt x="39" y="135"/>
                    </a:cubicBezTo>
                    <a:cubicBezTo>
                      <a:pt x="39" y="135"/>
                      <a:pt x="39" y="135"/>
                      <a:pt x="39"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0" y="135"/>
                      <a:pt x="40" y="135"/>
                      <a:pt x="40" y="135"/>
                    </a:cubicBezTo>
                    <a:cubicBezTo>
                      <a:pt x="41" y="135"/>
                      <a:pt x="41" y="135"/>
                      <a:pt x="41" y="135"/>
                    </a:cubicBezTo>
                    <a:cubicBezTo>
                      <a:pt x="41" y="135"/>
                      <a:pt x="41" y="135"/>
                      <a:pt x="41" y="135"/>
                    </a:cubicBezTo>
                    <a:cubicBezTo>
                      <a:pt x="41" y="135"/>
                      <a:pt x="41" y="135"/>
                      <a:pt x="41" y="135"/>
                    </a:cubicBezTo>
                    <a:cubicBezTo>
                      <a:pt x="41" y="135"/>
                      <a:pt x="41" y="135"/>
                      <a:pt x="41" y="135"/>
                    </a:cubicBezTo>
                    <a:cubicBezTo>
                      <a:pt x="41" y="134"/>
                      <a:pt x="41" y="134"/>
                      <a:pt x="41" y="134"/>
                    </a:cubicBezTo>
                    <a:cubicBezTo>
                      <a:pt x="41" y="134"/>
                      <a:pt x="41" y="134"/>
                      <a:pt x="41" y="134"/>
                    </a:cubicBezTo>
                    <a:cubicBezTo>
                      <a:pt x="41" y="134"/>
                      <a:pt x="41"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2" y="134"/>
                    </a:cubicBezTo>
                    <a:cubicBezTo>
                      <a:pt x="42" y="134"/>
                      <a:pt x="42" y="134"/>
                      <a:pt x="43" y="134"/>
                    </a:cubicBezTo>
                    <a:cubicBezTo>
                      <a:pt x="43" y="134"/>
                      <a:pt x="43" y="134"/>
                      <a:pt x="43" y="134"/>
                    </a:cubicBezTo>
                    <a:cubicBezTo>
                      <a:pt x="43" y="134"/>
                      <a:pt x="43" y="134"/>
                      <a:pt x="43" y="134"/>
                    </a:cubicBezTo>
                    <a:cubicBezTo>
                      <a:pt x="43" y="134"/>
                      <a:pt x="43" y="134"/>
                      <a:pt x="43" y="134"/>
                    </a:cubicBezTo>
                    <a:cubicBezTo>
                      <a:pt x="43" y="134"/>
                      <a:pt x="43" y="134"/>
                      <a:pt x="43" y="134"/>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3" y="133"/>
                      <a:pt x="43" y="133"/>
                    </a:cubicBezTo>
                    <a:cubicBezTo>
                      <a:pt x="43" y="133"/>
                      <a:pt x="44" y="133"/>
                      <a:pt x="44" y="133"/>
                    </a:cubicBezTo>
                    <a:cubicBezTo>
                      <a:pt x="44" y="133"/>
                      <a:pt x="44" y="133"/>
                      <a:pt x="45" y="133"/>
                    </a:cubicBezTo>
                    <a:cubicBezTo>
                      <a:pt x="45" y="133"/>
                      <a:pt x="45" y="133"/>
                      <a:pt x="45" y="133"/>
                    </a:cubicBezTo>
                    <a:cubicBezTo>
                      <a:pt x="45" y="133"/>
                      <a:pt x="45" y="133"/>
                      <a:pt x="45" y="133"/>
                    </a:cubicBezTo>
                    <a:cubicBezTo>
                      <a:pt x="45" y="133"/>
                      <a:pt x="45" y="133"/>
                      <a:pt x="45" y="133"/>
                    </a:cubicBezTo>
                    <a:cubicBezTo>
                      <a:pt x="45" y="133"/>
                      <a:pt x="45" y="133"/>
                      <a:pt x="45" y="133"/>
                    </a:cubicBezTo>
                    <a:cubicBezTo>
                      <a:pt x="45" y="132"/>
                      <a:pt x="46" y="132"/>
                      <a:pt x="46" y="132"/>
                    </a:cubicBezTo>
                    <a:cubicBezTo>
                      <a:pt x="46" y="132"/>
                      <a:pt x="46" y="132"/>
                      <a:pt x="46" y="132"/>
                    </a:cubicBezTo>
                    <a:cubicBezTo>
                      <a:pt x="46" y="132"/>
                      <a:pt x="46" y="132"/>
                      <a:pt x="46" y="132"/>
                    </a:cubicBezTo>
                    <a:cubicBezTo>
                      <a:pt x="47" y="132"/>
                      <a:pt x="47" y="132"/>
                      <a:pt x="47" y="132"/>
                    </a:cubicBezTo>
                    <a:cubicBezTo>
                      <a:pt x="47" y="132"/>
                      <a:pt x="47" y="132"/>
                      <a:pt x="47" y="132"/>
                    </a:cubicBezTo>
                    <a:cubicBezTo>
                      <a:pt x="47" y="132"/>
                      <a:pt x="47" y="132"/>
                      <a:pt x="47" y="132"/>
                    </a:cubicBezTo>
                    <a:cubicBezTo>
                      <a:pt x="47" y="132"/>
                      <a:pt x="47" y="132"/>
                      <a:pt x="48" y="132"/>
                    </a:cubicBezTo>
                    <a:cubicBezTo>
                      <a:pt x="48" y="132"/>
                      <a:pt x="48" y="132"/>
                      <a:pt x="48" y="132"/>
                    </a:cubicBezTo>
                    <a:cubicBezTo>
                      <a:pt x="48" y="132"/>
                      <a:pt x="48" y="132"/>
                      <a:pt x="48" y="132"/>
                    </a:cubicBezTo>
                    <a:cubicBezTo>
                      <a:pt x="48" y="132"/>
                      <a:pt x="48" y="132"/>
                      <a:pt x="48" y="132"/>
                    </a:cubicBezTo>
                    <a:cubicBezTo>
                      <a:pt x="48" y="132"/>
                      <a:pt x="48" y="132"/>
                      <a:pt x="48" y="132"/>
                    </a:cubicBezTo>
                    <a:cubicBezTo>
                      <a:pt x="48" y="131"/>
                      <a:pt x="48" y="131"/>
                      <a:pt x="48" y="131"/>
                    </a:cubicBezTo>
                    <a:cubicBezTo>
                      <a:pt x="48" y="131"/>
                      <a:pt x="48" y="131"/>
                      <a:pt x="48" y="131"/>
                    </a:cubicBezTo>
                    <a:cubicBezTo>
                      <a:pt x="49" y="131"/>
                      <a:pt x="49" y="131"/>
                      <a:pt x="49" y="131"/>
                    </a:cubicBezTo>
                    <a:cubicBezTo>
                      <a:pt x="49" y="131"/>
                      <a:pt x="49" y="131"/>
                      <a:pt x="49" y="131"/>
                    </a:cubicBezTo>
                    <a:cubicBezTo>
                      <a:pt x="49" y="131"/>
                      <a:pt x="49" y="131"/>
                      <a:pt x="49" y="131"/>
                    </a:cubicBezTo>
                    <a:cubicBezTo>
                      <a:pt x="49" y="131"/>
                      <a:pt x="49"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1"/>
                      <a:pt x="50" y="131"/>
                      <a:pt x="50" y="131"/>
                    </a:cubicBezTo>
                    <a:cubicBezTo>
                      <a:pt x="50" y="130"/>
                      <a:pt x="50" y="130"/>
                      <a:pt x="51" y="130"/>
                    </a:cubicBezTo>
                    <a:cubicBezTo>
                      <a:pt x="51" y="130"/>
                      <a:pt x="51" y="130"/>
                      <a:pt x="51" y="130"/>
                    </a:cubicBezTo>
                    <a:cubicBezTo>
                      <a:pt x="51" y="130"/>
                      <a:pt x="51" y="130"/>
                      <a:pt x="51" y="130"/>
                    </a:cubicBezTo>
                    <a:cubicBezTo>
                      <a:pt x="51" y="130"/>
                      <a:pt x="51" y="130"/>
                      <a:pt x="51" y="130"/>
                    </a:cubicBezTo>
                    <a:cubicBezTo>
                      <a:pt x="51" y="130"/>
                      <a:pt x="52" y="130"/>
                      <a:pt x="52" y="130"/>
                    </a:cubicBezTo>
                    <a:cubicBezTo>
                      <a:pt x="53" y="129"/>
                      <a:pt x="53" y="129"/>
                      <a:pt x="54" y="129"/>
                    </a:cubicBezTo>
                    <a:cubicBezTo>
                      <a:pt x="54" y="129"/>
                      <a:pt x="55" y="128"/>
                      <a:pt x="55" y="128"/>
                    </a:cubicBezTo>
                    <a:cubicBezTo>
                      <a:pt x="56" y="128"/>
                      <a:pt x="56" y="128"/>
                      <a:pt x="57" y="128"/>
                    </a:cubicBezTo>
                    <a:cubicBezTo>
                      <a:pt x="57" y="105"/>
                      <a:pt x="57" y="105"/>
                      <a:pt x="57" y="105"/>
                    </a:cubicBezTo>
                    <a:close/>
                    <a:moveTo>
                      <a:pt x="57" y="146"/>
                    </a:moveTo>
                    <a:cubicBezTo>
                      <a:pt x="57" y="167"/>
                      <a:pt x="57" y="167"/>
                      <a:pt x="57" y="167"/>
                    </a:cubicBezTo>
                    <a:cubicBezTo>
                      <a:pt x="57" y="167"/>
                      <a:pt x="57"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6" y="168"/>
                      <a:pt x="56" y="168"/>
                      <a:pt x="56" y="168"/>
                    </a:cubicBezTo>
                    <a:cubicBezTo>
                      <a:pt x="55" y="168"/>
                      <a:pt x="55" y="168"/>
                      <a:pt x="55" y="168"/>
                    </a:cubicBezTo>
                    <a:cubicBezTo>
                      <a:pt x="55" y="168"/>
                      <a:pt x="55" y="168"/>
                      <a:pt x="55"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4" y="169"/>
                      <a:pt x="54" y="169"/>
                      <a:pt x="54" y="169"/>
                    </a:cubicBezTo>
                    <a:cubicBezTo>
                      <a:pt x="53" y="169"/>
                      <a:pt x="53" y="169"/>
                      <a:pt x="52" y="169"/>
                    </a:cubicBezTo>
                    <a:cubicBezTo>
                      <a:pt x="52" y="169"/>
                      <a:pt x="52" y="169"/>
                      <a:pt x="52" y="169"/>
                    </a:cubicBezTo>
                    <a:cubicBezTo>
                      <a:pt x="52" y="169"/>
                      <a:pt x="52" y="169"/>
                      <a:pt x="52" y="169"/>
                    </a:cubicBezTo>
                    <a:cubicBezTo>
                      <a:pt x="52" y="169"/>
                      <a:pt x="52" y="169"/>
                      <a:pt x="52" y="169"/>
                    </a:cubicBezTo>
                    <a:cubicBezTo>
                      <a:pt x="51" y="170"/>
                      <a:pt x="51" y="170"/>
                      <a:pt x="51" y="170"/>
                    </a:cubicBezTo>
                    <a:cubicBezTo>
                      <a:pt x="51" y="170"/>
                      <a:pt x="51" y="170"/>
                      <a:pt x="51" y="170"/>
                    </a:cubicBezTo>
                    <a:cubicBezTo>
                      <a:pt x="51" y="170"/>
                      <a:pt x="50" y="170"/>
                      <a:pt x="50" y="170"/>
                    </a:cubicBezTo>
                    <a:cubicBezTo>
                      <a:pt x="50" y="170"/>
                      <a:pt x="50" y="170"/>
                      <a:pt x="50" y="170"/>
                    </a:cubicBezTo>
                    <a:cubicBezTo>
                      <a:pt x="50" y="170"/>
                      <a:pt x="50" y="170"/>
                      <a:pt x="49" y="170"/>
                    </a:cubicBezTo>
                    <a:cubicBezTo>
                      <a:pt x="49" y="170"/>
                      <a:pt x="49" y="170"/>
                      <a:pt x="49" y="170"/>
                    </a:cubicBezTo>
                    <a:cubicBezTo>
                      <a:pt x="49" y="170"/>
                      <a:pt x="49" y="170"/>
                      <a:pt x="49" y="170"/>
                    </a:cubicBezTo>
                    <a:cubicBezTo>
                      <a:pt x="49" y="170"/>
                      <a:pt x="49" y="170"/>
                      <a:pt x="49" y="170"/>
                    </a:cubicBezTo>
                    <a:cubicBezTo>
                      <a:pt x="49" y="171"/>
                      <a:pt x="49" y="171"/>
                      <a:pt x="49" y="171"/>
                    </a:cubicBezTo>
                    <a:cubicBezTo>
                      <a:pt x="49" y="171"/>
                      <a:pt x="49" y="171"/>
                      <a:pt x="48" y="171"/>
                    </a:cubicBezTo>
                    <a:cubicBezTo>
                      <a:pt x="48" y="171"/>
                      <a:pt x="48" y="171"/>
                      <a:pt x="48" y="171"/>
                    </a:cubicBezTo>
                    <a:cubicBezTo>
                      <a:pt x="48" y="171"/>
                      <a:pt x="48" y="171"/>
                      <a:pt x="48" y="171"/>
                    </a:cubicBezTo>
                    <a:cubicBezTo>
                      <a:pt x="48" y="171"/>
                      <a:pt x="48" y="171"/>
                      <a:pt x="48" y="171"/>
                    </a:cubicBezTo>
                    <a:cubicBezTo>
                      <a:pt x="48" y="171"/>
                      <a:pt x="48" y="171"/>
                      <a:pt x="48" y="171"/>
                    </a:cubicBezTo>
                    <a:cubicBezTo>
                      <a:pt x="47" y="171"/>
                      <a:pt x="47" y="171"/>
                      <a:pt x="47" y="171"/>
                    </a:cubicBezTo>
                    <a:cubicBezTo>
                      <a:pt x="47" y="171"/>
                      <a:pt x="47" y="171"/>
                      <a:pt x="47" y="171"/>
                    </a:cubicBezTo>
                    <a:cubicBezTo>
                      <a:pt x="47" y="171"/>
                      <a:pt x="47" y="171"/>
                      <a:pt x="47" y="171"/>
                    </a:cubicBezTo>
                    <a:cubicBezTo>
                      <a:pt x="47" y="171"/>
                      <a:pt x="46" y="171"/>
                      <a:pt x="46" y="171"/>
                    </a:cubicBezTo>
                    <a:cubicBezTo>
                      <a:pt x="46" y="171"/>
                      <a:pt x="46" y="171"/>
                      <a:pt x="46" y="171"/>
                    </a:cubicBezTo>
                    <a:cubicBezTo>
                      <a:pt x="46" y="171"/>
                      <a:pt x="46" y="171"/>
                      <a:pt x="46" y="172"/>
                    </a:cubicBezTo>
                    <a:cubicBezTo>
                      <a:pt x="46" y="172"/>
                      <a:pt x="46" y="172"/>
                      <a:pt x="46" y="172"/>
                    </a:cubicBezTo>
                    <a:cubicBezTo>
                      <a:pt x="46" y="172"/>
                      <a:pt x="46" y="172"/>
                      <a:pt x="46" y="172"/>
                    </a:cubicBezTo>
                    <a:cubicBezTo>
                      <a:pt x="46" y="172"/>
                      <a:pt x="46" y="172"/>
                      <a:pt x="46" y="172"/>
                    </a:cubicBezTo>
                    <a:cubicBezTo>
                      <a:pt x="46" y="172"/>
                      <a:pt x="46" y="172"/>
                      <a:pt x="46" y="172"/>
                    </a:cubicBezTo>
                    <a:cubicBezTo>
                      <a:pt x="46" y="172"/>
                      <a:pt x="45" y="172"/>
                      <a:pt x="45" y="172"/>
                    </a:cubicBezTo>
                    <a:cubicBezTo>
                      <a:pt x="45" y="172"/>
                      <a:pt x="45" y="172"/>
                      <a:pt x="45" y="172"/>
                    </a:cubicBezTo>
                    <a:cubicBezTo>
                      <a:pt x="45" y="172"/>
                      <a:pt x="45" y="172"/>
                      <a:pt x="45" y="172"/>
                    </a:cubicBezTo>
                    <a:cubicBezTo>
                      <a:pt x="45" y="172"/>
                      <a:pt x="45" y="172"/>
                      <a:pt x="45" y="172"/>
                    </a:cubicBezTo>
                    <a:cubicBezTo>
                      <a:pt x="45" y="172"/>
                      <a:pt x="45" y="172"/>
                      <a:pt x="45" y="172"/>
                    </a:cubicBezTo>
                    <a:cubicBezTo>
                      <a:pt x="45" y="172"/>
                      <a:pt x="45" y="172"/>
                      <a:pt x="44" y="172"/>
                    </a:cubicBezTo>
                    <a:cubicBezTo>
                      <a:pt x="43" y="172"/>
                      <a:pt x="42" y="173"/>
                      <a:pt x="41" y="173"/>
                    </a:cubicBezTo>
                    <a:cubicBezTo>
                      <a:pt x="41" y="173"/>
                      <a:pt x="41" y="173"/>
                      <a:pt x="41" y="173"/>
                    </a:cubicBezTo>
                    <a:cubicBezTo>
                      <a:pt x="40" y="173"/>
                      <a:pt x="39" y="173"/>
                      <a:pt x="38" y="174"/>
                    </a:cubicBezTo>
                    <a:cubicBezTo>
                      <a:pt x="37" y="174"/>
                      <a:pt x="36" y="174"/>
                      <a:pt x="36" y="174"/>
                    </a:cubicBezTo>
                    <a:cubicBezTo>
                      <a:pt x="36" y="174"/>
                      <a:pt x="36" y="174"/>
                      <a:pt x="36" y="174"/>
                    </a:cubicBezTo>
                    <a:cubicBezTo>
                      <a:pt x="35" y="174"/>
                      <a:pt x="35" y="174"/>
                      <a:pt x="35" y="174"/>
                    </a:cubicBezTo>
                    <a:cubicBezTo>
                      <a:pt x="34" y="174"/>
                      <a:pt x="34" y="174"/>
                      <a:pt x="34" y="174"/>
                    </a:cubicBezTo>
                    <a:cubicBezTo>
                      <a:pt x="34" y="175"/>
                      <a:pt x="34" y="175"/>
                      <a:pt x="34" y="175"/>
                    </a:cubicBezTo>
                    <a:cubicBezTo>
                      <a:pt x="34" y="175"/>
                      <a:pt x="33" y="175"/>
                      <a:pt x="33" y="175"/>
                    </a:cubicBezTo>
                    <a:cubicBezTo>
                      <a:pt x="33" y="175"/>
                      <a:pt x="33" y="175"/>
                      <a:pt x="33" y="175"/>
                    </a:cubicBezTo>
                    <a:cubicBezTo>
                      <a:pt x="33" y="175"/>
                      <a:pt x="33" y="175"/>
                      <a:pt x="33" y="175"/>
                    </a:cubicBezTo>
                    <a:cubicBezTo>
                      <a:pt x="33" y="175"/>
                      <a:pt x="33" y="175"/>
                      <a:pt x="33" y="175"/>
                    </a:cubicBezTo>
                    <a:cubicBezTo>
                      <a:pt x="33" y="175"/>
                      <a:pt x="33" y="175"/>
                      <a:pt x="33" y="175"/>
                    </a:cubicBezTo>
                    <a:cubicBezTo>
                      <a:pt x="33" y="175"/>
                      <a:pt x="33" y="175"/>
                      <a:pt x="32" y="175"/>
                    </a:cubicBezTo>
                    <a:cubicBezTo>
                      <a:pt x="32" y="175"/>
                      <a:pt x="32" y="175"/>
                      <a:pt x="32" y="175"/>
                    </a:cubicBezTo>
                    <a:cubicBezTo>
                      <a:pt x="32" y="175"/>
                      <a:pt x="31" y="175"/>
                      <a:pt x="31" y="176"/>
                    </a:cubicBezTo>
                    <a:cubicBezTo>
                      <a:pt x="31" y="176"/>
                      <a:pt x="31" y="176"/>
                      <a:pt x="31" y="176"/>
                    </a:cubicBezTo>
                    <a:cubicBezTo>
                      <a:pt x="30" y="176"/>
                      <a:pt x="30" y="176"/>
                      <a:pt x="30" y="176"/>
                    </a:cubicBezTo>
                    <a:cubicBezTo>
                      <a:pt x="29" y="176"/>
                      <a:pt x="28" y="176"/>
                      <a:pt x="27" y="177"/>
                    </a:cubicBezTo>
                    <a:cubicBezTo>
                      <a:pt x="27" y="177"/>
                      <a:pt x="27" y="177"/>
                      <a:pt x="26" y="178"/>
                    </a:cubicBezTo>
                    <a:cubicBezTo>
                      <a:pt x="26" y="179"/>
                      <a:pt x="26" y="180"/>
                      <a:pt x="26" y="181"/>
                    </a:cubicBezTo>
                    <a:cubicBezTo>
                      <a:pt x="26" y="181"/>
                      <a:pt x="26" y="181"/>
                      <a:pt x="26" y="181"/>
                    </a:cubicBezTo>
                    <a:cubicBezTo>
                      <a:pt x="26" y="181"/>
                      <a:pt x="26" y="181"/>
                      <a:pt x="26" y="181"/>
                    </a:cubicBezTo>
                    <a:cubicBezTo>
                      <a:pt x="26" y="181"/>
                      <a:pt x="26" y="181"/>
                      <a:pt x="26" y="181"/>
                    </a:cubicBezTo>
                    <a:cubicBezTo>
                      <a:pt x="25" y="182"/>
                      <a:pt x="25" y="182"/>
                      <a:pt x="26" y="183"/>
                    </a:cubicBezTo>
                    <a:cubicBezTo>
                      <a:pt x="25" y="183"/>
                      <a:pt x="25" y="183"/>
                      <a:pt x="25" y="183"/>
                    </a:cubicBezTo>
                    <a:cubicBezTo>
                      <a:pt x="25" y="184"/>
                      <a:pt x="25" y="185"/>
                      <a:pt x="25" y="185"/>
                    </a:cubicBezTo>
                    <a:cubicBezTo>
                      <a:pt x="25" y="185"/>
                      <a:pt x="25" y="185"/>
                      <a:pt x="25" y="186"/>
                    </a:cubicBezTo>
                    <a:cubicBezTo>
                      <a:pt x="25" y="187"/>
                      <a:pt x="25" y="189"/>
                      <a:pt x="25" y="190"/>
                    </a:cubicBezTo>
                    <a:cubicBezTo>
                      <a:pt x="25" y="191"/>
                      <a:pt x="25" y="193"/>
                      <a:pt x="25" y="193"/>
                    </a:cubicBezTo>
                    <a:cubicBezTo>
                      <a:pt x="25" y="193"/>
                      <a:pt x="25" y="194"/>
                      <a:pt x="25" y="194"/>
                    </a:cubicBezTo>
                    <a:cubicBezTo>
                      <a:pt x="26" y="194"/>
                      <a:pt x="28" y="194"/>
                      <a:pt x="29" y="194"/>
                    </a:cubicBezTo>
                    <a:cubicBezTo>
                      <a:pt x="29" y="193"/>
                      <a:pt x="29" y="193"/>
                      <a:pt x="29" y="193"/>
                    </a:cubicBezTo>
                    <a:cubicBezTo>
                      <a:pt x="29" y="193"/>
                      <a:pt x="29" y="193"/>
                      <a:pt x="30" y="193"/>
                    </a:cubicBezTo>
                    <a:cubicBezTo>
                      <a:pt x="30" y="193"/>
                      <a:pt x="30" y="193"/>
                      <a:pt x="30" y="193"/>
                    </a:cubicBezTo>
                    <a:cubicBezTo>
                      <a:pt x="30" y="193"/>
                      <a:pt x="30" y="193"/>
                      <a:pt x="30" y="193"/>
                    </a:cubicBezTo>
                    <a:cubicBezTo>
                      <a:pt x="30" y="193"/>
                      <a:pt x="30" y="193"/>
                      <a:pt x="30" y="193"/>
                    </a:cubicBezTo>
                    <a:cubicBezTo>
                      <a:pt x="30" y="193"/>
                      <a:pt x="30" y="193"/>
                      <a:pt x="30" y="193"/>
                    </a:cubicBezTo>
                    <a:cubicBezTo>
                      <a:pt x="30" y="193"/>
                      <a:pt x="30"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1" y="193"/>
                      <a:pt x="31" y="193"/>
                      <a:pt x="31"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2" y="193"/>
                      <a:pt x="32" y="193"/>
                      <a:pt x="32" y="193"/>
                    </a:cubicBezTo>
                    <a:cubicBezTo>
                      <a:pt x="33" y="193"/>
                      <a:pt x="33" y="193"/>
                      <a:pt x="33" y="193"/>
                    </a:cubicBezTo>
                    <a:cubicBezTo>
                      <a:pt x="33" y="193"/>
                      <a:pt x="33" y="193"/>
                      <a:pt x="33" y="193"/>
                    </a:cubicBezTo>
                    <a:cubicBezTo>
                      <a:pt x="33" y="193"/>
                      <a:pt x="33" y="193"/>
                      <a:pt x="33" y="193"/>
                    </a:cubicBezTo>
                    <a:cubicBezTo>
                      <a:pt x="33" y="193"/>
                      <a:pt x="33" y="193"/>
                      <a:pt x="33" y="193"/>
                    </a:cubicBezTo>
                    <a:cubicBezTo>
                      <a:pt x="33" y="193"/>
                      <a:pt x="33" y="193"/>
                      <a:pt x="34" y="193"/>
                    </a:cubicBezTo>
                    <a:cubicBezTo>
                      <a:pt x="34" y="193"/>
                      <a:pt x="34" y="193"/>
                      <a:pt x="34" y="193"/>
                    </a:cubicBezTo>
                    <a:cubicBezTo>
                      <a:pt x="34" y="192"/>
                      <a:pt x="34" y="192"/>
                      <a:pt x="34" y="192"/>
                    </a:cubicBezTo>
                    <a:cubicBezTo>
                      <a:pt x="34" y="192"/>
                      <a:pt x="34" y="192"/>
                      <a:pt x="34" y="192"/>
                    </a:cubicBezTo>
                    <a:cubicBezTo>
                      <a:pt x="35" y="192"/>
                      <a:pt x="36" y="192"/>
                      <a:pt x="36" y="192"/>
                    </a:cubicBezTo>
                    <a:cubicBezTo>
                      <a:pt x="36" y="192"/>
                      <a:pt x="36" y="192"/>
                      <a:pt x="36"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7" y="192"/>
                    </a:cubicBezTo>
                    <a:cubicBezTo>
                      <a:pt x="37" y="192"/>
                      <a:pt x="37"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2"/>
                    </a:cubicBezTo>
                    <a:cubicBezTo>
                      <a:pt x="38" y="192"/>
                      <a:pt x="38" y="192"/>
                      <a:pt x="38" y="191"/>
                    </a:cubicBezTo>
                    <a:cubicBezTo>
                      <a:pt x="39" y="191"/>
                      <a:pt x="39" y="191"/>
                      <a:pt x="39" y="191"/>
                    </a:cubicBezTo>
                    <a:cubicBezTo>
                      <a:pt x="40" y="191"/>
                      <a:pt x="40" y="191"/>
                      <a:pt x="40" y="191"/>
                    </a:cubicBezTo>
                    <a:cubicBezTo>
                      <a:pt x="40" y="191"/>
                      <a:pt x="40" y="191"/>
                      <a:pt x="40" y="191"/>
                    </a:cubicBezTo>
                    <a:cubicBezTo>
                      <a:pt x="40" y="191"/>
                      <a:pt x="41" y="191"/>
                      <a:pt x="42" y="191"/>
                    </a:cubicBezTo>
                    <a:cubicBezTo>
                      <a:pt x="43" y="191"/>
                      <a:pt x="44" y="190"/>
                      <a:pt x="45" y="190"/>
                    </a:cubicBezTo>
                    <a:cubicBezTo>
                      <a:pt x="46" y="190"/>
                      <a:pt x="47" y="190"/>
                      <a:pt x="48" y="190"/>
                    </a:cubicBezTo>
                    <a:cubicBezTo>
                      <a:pt x="48" y="189"/>
                      <a:pt x="48" y="189"/>
                      <a:pt x="49" y="189"/>
                    </a:cubicBezTo>
                    <a:cubicBezTo>
                      <a:pt x="50" y="189"/>
                      <a:pt x="51" y="189"/>
                      <a:pt x="52" y="189"/>
                    </a:cubicBezTo>
                    <a:cubicBezTo>
                      <a:pt x="52" y="189"/>
                      <a:pt x="52" y="189"/>
                      <a:pt x="52" y="189"/>
                    </a:cubicBezTo>
                    <a:cubicBezTo>
                      <a:pt x="53" y="188"/>
                      <a:pt x="54" y="188"/>
                      <a:pt x="55" y="187"/>
                    </a:cubicBezTo>
                    <a:cubicBezTo>
                      <a:pt x="55" y="187"/>
                      <a:pt x="56" y="187"/>
                      <a:pt x="57" y="186"/>
                    </a:cubicBezTo>
                    <a:cubicBezTo>
                      <a:pt x="57" y="208"/>
                      <a:pt x="57" y="208"/>
                      <a:pt x="57" y="208"/>
                    </a:cubicBezTo>
                    <a:cubicBezTo>
                      <a:pt x="57" y="208"/>
                      <a:pt x="56" y="208"/>
                      <a:pt x="56" y="208"/>
                    </a:cubicBezTo>
                    <a:cubicBezTo>
                      <a:pt x="56" y="209"/>
                      <a:pt x="56" y="209"/>
                      <a:pt x="56" y="209"/>
                    </a:cubicBezTo>
                    <a:cubicBezTo>
                      <a:pt x="56" y="209"/>
                      <a:pt x="56" y="209"/>
                      <a:pt x="55" y="209"/>
                    </a:cubicBezTo>
                    <a:cubicBezTo>
                      <a:pt x="55" y="209"/>
                      <a:pt x="55" y="209"/>
                      <a:pt x="55" y="209"/>
                    </a:cubicBezTo>
                    <a:cubicBezTo>
                      <a:pt x="55" y="209"/>
                      <a:pt x="55" y="209"/>
                      <a:pt x="55" y="209"/>
                    </a:cubicBezTo>
                    <a:cubicBezTo>
                      <a:pt x="55" y="209"/>
                      <a:pt x="55" y="209"/>
                      <a:pt x="55" y="209"/>
                    </a:cubicBezTo>
                    <a:cubicBezTo>
                      <a:pt x="54" y="209"/>
                      <a:pt x="54" y="209"/>
                      <a:pt x="53" y="210"/>
                    </a:cubicBezTo>
                    <a:cubicBezTo>
                      <a:pt x="52" y="210"/>
                      <a:pt x="50" y="211"/>
                      <a:pt x="49" y="212"/>
                    </a:cubicBezTo>
                    <a:cubicBezTo>
                      <a:pt x="48" y="212"/>
                      <a:pt x="46" y="213"/>
                      <a:pt x="44" y="213"/>
                    </a:cubicBezTo>
                    <a:cubicBezTo>
                      <a:pt x="43" y="213"/>
                      <a:pt x="43" y="214"/>
                      <a:pt x="42" y="214"/>
                    </a:cubicBezTo>
                    <a:cubicBezTo>
                      <a:pt x="41" y="214"/>
                      <a:pt x="41" y="214"/>
                      <a:pt x="41" y="214"/>
                    </a:cubicBezTo>
                    <a:cubicBezTo>
                      <a:pt x="41" y="215"/>
                      <a:pt x="41" y="215"/>
                      <a:pt x="41" y="215"/>
                    </a:cubicBezTo>
                    <a:cubicBezTo>
                      <a:pt x="41" y="215"/>
                      <a:pt x="41" y="215"/>
                      <a:pt x="40" y="215"/>
                    </a:cubicBezTo>
                    <a:cubicBezTo>
                      <a:pt x="40" y="215"/>
                      <a:pt x="40" y="215"/>
                      <a:pt x="40" y="215"/>
                    </a:cubicBezTo>
                    <a:cubicBezTo>
                      <a:pt x="40" y="215"/>
                      <a:pt x="39" y="215"/>
                      <a:pt x="38" y="215"/>
                    </a:cubicBezTo>
                    <a:cubicBezTo>
                      <a:pt x="38" y="215"/>
                      <a:pt x="38" y="215"/>
                      <a:pt x="38" y="215"/>
                    </a:cubicBezTo>
                    <a:cubicBezTo>
                      <a:pt x="38" y="215"/>
                      <a:pt x="38" y="215"/>
                      <a:pt x="37" y="215"/>
                    </a:cubicBezTo>
                    <a:cubicBezTo>
                      <a:pt x="37" y="215"/>
                      <a:pt x="37" y="215"/>
                      <a:pt x="37" y="215"/>
                    </a:cubicBezTo>
                    <a:cubicBezTo>
                      <a:pt x="37" y="215"/>
                      <a:pt x="37" y="215"/>
                      <a:pt x="37" y="215"/>
                    </a:cubicBezTo>
                    <a:cubicBezTo>
                      <a:pt x="37" y="215"/>
                      <a:pt x="37" y="215"/>
                      <a:pt x="37" y="215"/>
                    </a:cubicBezTo>
                    <a:cubicBezTo>
                      <a:pt x="37" y="216"/>
                      <a:pt x="37" y="216"/>
                      <a:pt x="37" y="216"/>
                    </a:cubicBezTo>
                    <a:cubicBezTo>
                      <a:pt x="37" y="216"/>
                      <a:pt x="37" y="216"/>
                      <a:pt x="37" y="216"/>
                    </a:cubicBezTo>
                    <a:cubicBezTo>
                      <a:pt x="36" y="216"/>
                      <a:pt x="36" y="216"/>
                      <a:pt x="36" y="216"/>
                    </a:cubicBezTo>
                    <a:cubicBezTo>
                      <a:pt x="36" y="216"/>
                      <a:pt x="36" y="216"/>
                      <a:pt x="36" y="216"/>
                    </a:cubicBezTo>
                    <a:cubicBezTo>
                      <a:pt x="36" y="216"/>
                      <a:pt x="36" y="216"/>
                      <a:pt x="36" y="216"/>
                    </a:cubicBezTo>
                    <a:cubicBezTo>
                      <a:pt x="36" y="216"/>
                      <a:pt x="36" y="216"/>
                      <a:pt x="36" y="216"/>
                    </a:cubicBezTo>
                    <a:cubicBezTo>
                      <a:pt x="36" y="216"/>
                      <a:pt x="35" y="217"/>
                      <a:pt x="35" y="217"/>
                    </a:cubicBezTo>
                    <a:cubicBezTo>
                      <a:pt x="35" y="217"/>
                      <a:pt x="35" y="217"/>
                      <a:pt x="35" y="217"/>
                    </a:cubicBezTo>
                    <a:cubicBezTo>
                      <a:pt x="35" y="217"/>
                      <a:pt x="34" y="217"/>
                      <a:pt x="33" y="217"/>
                    </a:cubicBezTo>
                    <a:cubicBezTo>
                      <a:pt x="33" y="217"/>
                      <a:pt x="33" y="217"/>
                      <a:pt x="33" y="217"/>
                    </a:cubicBezTo>
                    <a:cubicBezTo>
                      <a:pt x="33" y="217"/>
                      <a:pt x="33" y="217"/>
                      <a:pt x="33" y="218"/>
                    </a:cubicBezTo>
                    <a:cubicBezTo>
                      <a:pt x="33" y="218"/>
                      <a:pt x="32" y="218"/>
                      <a:pt x="32" y="218"/>
                    </a:cubicBezTo>
                    <a:cubicBezTo>
                      <a:pt x="32" y="218"/>
                      <a:pt x="32" y="218"/>
                      <a:pt x="32" y="218"/>
                    </a:cubicBezTo>
                    <a:cubicBezTo>
                      <a:pt x="32" y="218"/>
                      <a:pt x="30" y="218"/>
                      <a:pt x="30" y="218"/>
                    </a:cubicBezTo>
                    <a:cubicBezTo>
                      <a:pt x="30" y="218"/>
                      <a:pt x="30" y="218"/>
                      <a:pt x="30" y="218"/>
                    </a:cubicBezTo>
                    <a:cubicBezTo>
                      <a:pt x="30" y="219"/>
                      <a:pt x="29" y="219"/>
                      <a:pt x="29" y="219"/>
                    </a:cubicBezTo>
                    <a:cubicBezTo>
                      <a:pt x="29" y="219"/>
                      <a:pt x="29" y="219"/>
                      <a:pt x="29" y="219"/>
                    </a:cubicBezTo>
                    <a:cubicBezTo>
                      <a:pt x="29" y="219"/>
                      <a:pt x="28" y="219"/>
                      <a:pt x="28" y="219"/>
                    </a:cubicBezTo>
                    <a:cubicBezTo>
                      <a:pt x="28" y="219"/>
                      <a:pt x="28" y="219"/>
                      <a:pt x="28" y="219"/>
                    </a:cubicBezTo>
                    <a:cubicBezTo>
                      <a:pt x="28" y="219"/>
                      <a:pt x="28" y="219"/>
                      <a:pt x="28" y="219"/>
                    </a:cubicBezTo>
                    <a:cubicBezTo>
                      <a:pt x="28" y="219"/>
                      <a:pt x="28" y="219"/>
                      <a:pt x="28" y="219"/>
                    </a:cubicBezTo>
                    <a:cubicBezTo>
                      <a:pt x="27" y="219"/>
                      <a:pt x="27" y="219"/>
                      <a:pt x="26" y="220"/>
                    </a:cubicBezTo>
                    <a:cubicBezTo>
                      <a:pt x="26" y="220"/>
                      <a:pt x="26" y="220"/>
                      <a:pt x="26" y="220"/>
                    </a:cubicBezTo>
                    <a:cubicBezTo>
                      <a:pt x="26" y="220"/>
                      <a:pt x="26" y="220"/>
                      <a:pt x="26" y="220"/>
                    </a:cubicBezTo>
                    <a:cubicBezTo>
                      <a:pt x="26" y="220"/>
                      <a:pt x="26" y="220"/>
                      <a:pt x="26" y="220"/>
                    </a:cubicBezTo>
                    <a:cubicBezTo>
                      <a:pt x="25" y="220"/>
                      <a:pt x="25" y="220"/>
                      <a:pt x="25" y="220"/>
                    </a:cubicBezTo>
                    <a:cubicBezTo>
                      <a:pt x="25" y="220"/>
                      <a:pt x="25" y="220"/>
                      <a:pt x="25" y="220"/>
                    </a:cubicBezTo>
                    <a:cubicBezTo>
                      <a:pt x="24" y="220"/>
                      <a:pt x="24" y="220"/>
                      <a:pt x="24" y="220"/>
                    </a:cubicBezTo>
                    <a:cubicBezTo>
                      <a:pt x="24" y="220"/>
                      <a:pt x="24" y="220"/>
                      <a:pt x="24" y="220"/>
                    </a:cubicBezTo>
                    <a:cubicBezTo>
                      <a:pt x="23" y="220"/>
                      <a:pt x="23" y="221"/>
                      <a:pt x="23" y="221"/>
                    </a:cubicBezTo>
                    <a:cubicBezTo>
                      <a:pt x="23" y="221"/>
                      <a:pt x="23" y="221"/>
                      <a:pt x="23" y="221"/>
                    </a:cubicBezTo>
                    <a:cubicBezTo>
                      <a:pt x="22" y="221"/>
                      <a:pt x="22" y="221"/>
                      <a:pt x="21" y="221"/>
                    </a:cubicBezTo>
                    <a:cubicBezTo>
                      <a:pt x="21" y="221"/>
                      <a:pt x="21" y="221"/>
                      <a:pt x="21" y="221"/>
                    </a:cubicBezTo>
                    <a:cubicBezTo>
                      <a:pt x="20" y="221"/>
                      <a:pt x="19" y="221"/>
                      <a:pt x="19" y="221"/>
                    </a:cubicBezTo>
                    <a:cubicBezTo>
                      <a:pt x="18" y="221"/>
                      <a:pt x="17" y="221"/>
                      <a:pt x="16" y="221"/>
                    </a:cubicBezTo>
                    <a:cubicBezTo>
                      <a:pt x="16" y="221"/>
                      <a:pt x="16" y="221"/>
                      <a:pt x="16" y="221"/>
                    </a:cubicBezTo>
                    <a:cubicBezTo>
                      <a:pt x="16" y="221"/>
                      <a:pt x="15" y="221"/>
                      <a:pt x="15" y="221"/>
                    </a:cubicBezTo>
                    <a:cubicBezTo>
                      <a:pt x="15" y="222"/>
                      <a:pt x="15" y="222"/>
                      <a:pt x="15" y="222"/>
                    </a:cubicBezTo>
                    <a:cubicBezTo>
                      <a:pt x="15" y="222"/>
                      <a:pt x="15" y="222"/>
                      <a:pt x="14" y="222"/>
                    </a:cubicBezTo>
                    <a:cubicBezTo>
                      <a:pt x="14" y="222"/>
                      <a:pt x="14" y="222"/>
                      <a:pt x="14" y="222"/>
                    </a:cubicBezTo>
                    <a:cubicBezTo>
                      <a:pt x="14" y="222"/>
                      <a:pt x="14" y="222"/>
                      <a:pt x="14" y="222"/>
                    </a:cubicBezTo>
                    <a:cubicBezTo>
                      <a:pt x="14" y="222"/>
                      <a:pt x="14" y="222"/>
                      <a:pt x="14" y="222"/>
                    </a:cubicBezTo>
                    <a:cubicBezTo>
                      <a:pt x="13" y="222"/>
                      <a:pt x="13" y="222"/>
                      <a:pt x="13" y="222"/>
                    </a:cubicBezTo>
                    <a:cubicBezTo>
                      <a:pt x="13" y="222"/>
                      <a:pt x="13" y="222"/>
                      <a:pt x="13" y="222"/>
                    </a:cubicBezTo>
                    <a:cubicBezTo>
                      <a:pt x="13" y="222"/>
                      <a:pt x="12" y="222"/>
                      <a:pt x="12" y="222"/>
                    </a:cubicBezTo>
                    <a:cubicBezTo>
                      <a:pt x="12" y="222"/>
                      <a:pt x="12" y="222"/>
                      <a:pt x="12" y="222"/>
                    </a:cubicBezTo>
                    <a:cubicBezTo>
                      <a:pt x="11" y="222"/>
                      <a:pt x="10" y="222"/>
                      <a:pt x="9" y="222"/>
                    </a:cubicBezTo>
                    <a:cubicBezTo>
                      <a:pt x="9" y="222"/>
                      <a:pt x="9" y="222"/>
                      <a:pt x="9" y="222"/>
                    </a:cubicBezTo>
                    <a:cubicBezTo>
                      <a:pt x="9" y="222"/>
                      <a:pt x="8" y="222"/>
                      <a:pt x="8" y="222"/>
                    </a:cubicBezTo>
                    <a:cubicBezTo>
                      <a:pt x="8" y="222"/>
                      <a:pt x="8" y="222"/>
                      <a:pt x="8" y="222"/>
                    </a:cubicBezTo>
                    <a:cubicBezTo>
                      <a:pt x="7" y="222"/>
                      <a:pt x="6" y="222"/>
                      <a:pt x="5" y="222"/>
                    </a:cubicBezTo>
                    <a:cubicBezTo>
                      <a:pt x="5" y="222"/>
                      <a:pt x="5" y="222"/>
                      <a:pt x="4" y="222"/>
                    </a:cubicBezTo>
                    <a:cubicBezTo>
                      <a:pt x="4" y="222"/>
                      <a:pt x="3" y="222"/>
                      <a:pt x="2" y="222"/>
                    </a:cubicBezTo>
                    <a:cubicBezTo>
                      <a:pt x="2" y="222"/>
                      <a:pt x="2" y="222"/>
                      <a:pt x="2" y="222"/>
                    </a:cubicBezTo>
                    <a:cubicBezTo>
                      <a:pt x="2" y="222"/>
                      <a:pt x="2" y="222"/>
                      <a:pt x="2" y="221"/>
                    </a:cubicBezTo>
                    <a:cubicBezTo>
                      <a:pt x="2"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1"/>
                      <a:pt x="1" y="221"/>
                    </a:cubicBezTo>
                    <a:cubicBezTo>
                      <a:pt x="1" y="221"/>
                      <a:pt x="1" y="220"/>
                      <a:pt x="1" y="220"/>
                    </a:cubicBezTo>
                    <a:cubicBezTo>
                      <a:pt x="0" y="220"/>
                      <a:pt x="0" y="220"/>
                      <a:pt x="0" y="220"/>
                    </a:cubicBezTo>
                    <a:cubicBezTo>
                      <a:pt x="0" y="220"/>
                      <a:pt x="0" y="220"/>
                      <a:pt x="1" y="220"/>
                    </a:cubicBezTo>
                    <a:cubicBezTo>
                      <a:pt x="0" y="220"/>
                      <a:pt x="0" y="220"/>
                      <a:pt x="0" y="220"/>
                    </a:cubicBezTo>
                    <a:cubicBezTo>
                      <a:pt x="0" y="220"/>
                      <a:pt x="0" y="219"/>
                      <a:pt x="0" y="219"/>
                    </a:cubicBezTo>
                    <a:cubicBezTo>
                      <a:pt x="0" y="219"/>
                      <a:pt x="0" y="219"/>
                      <a:pt x="1" y="219"/>
                    </a:cubicBezTo>
                    <a:cubicBezTo>
                      <a:pt x="1" y="219"/>
                      <a:pt x="1" y="218"/>
                      <a:pt x="1" y="218"/>
                    </a:cubicBezTo>
                    <a:cubicBezTo>
                      <a:pt x="1" y="217"/>
                      <a:pt x="1" y="216"/>
                      <a:pt x="1" y="215"/>
                    </a:cubicBezTo>
                    <a:cubicBezTo>
                      <a:pt x="1" y="215"/>
                      <a:pt x="1" y="215"/>
                      <a:pt x="1" y="215"/>
                    </a:cubicBezTo>
                    <a:cubicBezTo>
                      <a:pt x="1" y="215"/>
                      <a:pt x="1" y="215"/>
                      <a:pt x="1" y="215"/>
                    </a:cubicBezTo>
                    <a:cubicBezTo>
                      <a:pt x="1" y="215"/>
                      <a:pt x="1" y="215"/>
                      <a:pt x="1" y="215"/>
                    </a:cubicBezTo>
                    <a:cubicBezTo>
                      <a:pt x="1" y="215"/>
                      <a:pt x="1" y="214"/>
                      <a:pt x="1" y="214"/>
                    </a:cubicBezTo>
                    <a:cubicBezTo>
                      <a:pt x="1" y="213"/>
                      <a:pt x="1" y="213"/>
                      <a:pt x="1" y="212"/>
                    </a:cubicBezTo>
                    <a:cubicBezTo>
                      <a:pt x="1" y="212"/>
                      <a:pt x="1" y="212"/>
                      <a:pt x="1" y="212"/>
                    </a:cubicBezTo>
                    <a:cubicBezTo>
                      <a:pt x="1" y="211"/>
                      <a:pt x="1" y="211"/>
                      <a:pt x="1" y="211"/>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1" y="210"/>
                    </a:cubicBezTo>
                    <a:cubicBezTo>
                      <a:pt x="1" y="210"/>
                      <a:pt x="1" y="210"/>
                      <a:pt x="2" y="210"/>
                    </a:cubicBezTo>
                    <a:cubicBezTo>
                      <a:pt x="2" y="209"/>
                      <a:pt x="2" y="208"/>
                      <a:pt x="1" y="208"/>
                    </a:cubicBezTo>
                    <a:cubicBezTo>
                      <a:pt x="1" y="207"/>
                      <a:pt x="1" y="206"/>
                      <a:pt x="2" y="204"/>
                    </a:cubicBezTo>
                    <a:cubicBezTo>
                      <a:pt x="2" y="204"/>
                      <a:pt x="2" y="204"/>
                      <a:pt x="2" y="204"/>
                    </a:cubicBezTo>
                    <a:cubicBezTo>
                      <a:pt x="2" y="203"/>
                      <a:pt x="2" y="201"/>
                      <a:pt x="2" y="199"/>
                    </a:cubicBezTo>
                    <a:cubicBezTo>
                      <a:pt x="2" y="199"/>
                      <a:pt x="2" y="199"/>
                      <a:pt x="2" y="199"/>
                    </a:cubicBezTo>
                    <a:cubicBezTo>
                      <a:pt x="2" y="199"/>
                      <a:pt x="2" y="198"/>
                      <a:pt x="2" y="197"/>
                    </a:cubicBezTo>
                    <a:cubicBezTo>
                      <a:pt x="2" y="197"/>
                      <a:pt x="2" y="197"/>
                      <a:pt x="2" y="197"/>
                    </a:cubicBezTo>
                    <a:cubicBezTo>
                      <a:pt x="2" y="197"/>
                      <a:pt x="2" y="197"/>
                      <a:pt x="2" y="197"/>
                    </a:cubicBezTo>
                    <a:cubicBezTo>
                      <a:pt x="2" y="197"/>
                      <a:pt x="2" y="197"/>
                      <a:pt x="2" y="197"/>
                    </a:cubicBezTo>
                    <a:cubicBezTo>
                      <a:pt x="2" y="197"/>
                      <a:pt x="2" y="197"/>
                      <a:pt x="2" y="196"/>
                    </a:cubicBezTo>
                    <a:cubicBezTo>
                      <a:pt x="2" y="196"/>
                      <a:pt x="2" y="196"/>
                      <a:pt x="2" y="196"/>
                    </a:cubicBezTo>
                    <a:cubicBezTo>
                      <a:pt x="2" y="196"/>
                      <a:pt x="2" y="196"/>
                      <a:pt x="2" y="196"/>
                    </a:cubicBezTo>
                    <a:cubicBezTo>
                      <a:pt x="2" y="196"/>
                      <a:pt x="2" y="196"/>
                      <a:pt x="2" y="196"/>
                    </a:cubicBezTo>
                    <a:cubicBezTo>
                      <a:pt x="2" y="196"/>
                      <a:pt x="2" y="195"/>
                      <a:pt x="2" y="195"/>
                    </a:cubicBezTo>
                    <a:cubicBezTo>
                      <a:pt x="2" y="195"/>
                      <a:pt x="2" y="195"/>
                      <a:pt x="2" y="195"/>
                    </a:cubicBezTo>
                    <a:cubicBezTo>
                      <a:pt x="2" y="195"/>
                      <a:pt x="2" y="195"/>
                      <a:pt x="2" y="194"/>
                    </a:cubicBezTo>
                    <a:cubicBezTo>
                      <a:pt x="2" y="194"/>
                      <a:pt x="2" y="194"/>
                      <a:pt x="2" y="194"/>
                    </a:cubicBezTo>
                    <a:cubicBezTo>
                      <a:pt x="2" y="194"/>
                      <a:pt x="2" y="194"/>
                      <a:pt x="3" y="194"/>
                    </a:cubicBezTo>
                    <a:cubicBezTo>
                      <a:pt x="3" y="194"/>
                      <a:pt x="3" y="194"/>
                      <a:pt x="3" y="194"/>
                    </a:cubicBezTo>
                    <a:cubicBezTo>
                      <a:pt x="3" y="194"/>
                      <a:pt x="3" y="194"/>
                      <a:pt x="3" y="194"/>
                    </a:cubicBezTo>
                    <a:cubicBezTo>
                      <a:pt x="3" y="194"/>
                      <a:pt x="3" y="194"/>
                      <a:pt x="3" y="193"/>
                    </a:cubicBezTo>
                    <a:cubicBezTo>
                      <a:pt x="3" y="193"/>
                      <a:pt x="3" y="193"/>
                      <a:pt x="3" y="193"/>
                    </a:cubicBezTo>
                    <a:cubicBezTo>
                      <a:pt x="3" y="193"/>
                      <a:pt x="3" y="193"/>
                      <a:pt x="3" y="193"/>
                    </a:cubicBezTo>
                    <a:cubicBezTo>
                      <a:pt x="3" y="193"/>
                      <a:pt x="3" y="193"/>
                      <a:pt x="3" y="193"/>
                    </a:cubicBezTo>
                    <a:cubicBezTo>
                      <a:pt x="3" y="193"/>
                      <a:pt x="3" y="193"/>
                      <a:pt x="3" y="193"/>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3" y="192"/>
                      <a:pt x="3" y="192"/>
                      <a:pt x="3" y="192"/>
                    </a:cubicBezTo>
                    <a:cubicBezTo>
                      <a:pt x="4" y="191"/>
                      <a:pt x="4" y="191"/>
                      <a:pt x="5" y="191"/>
                    </a:cubicBezTo>
                    <a:cubicBezTo>
                      <a:pt x="5" y="190"/>
                      <a:pt x="5" y="190"/>
                      <a:pt x="5" y="190"/>
                    </a:cubicBezTo>
                    <a:cubicBezTo>
                      <a:pt x="4" y="190"/>
                      <a:pt x="4" y="190"/>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9"/>
                      <a:pt x="3" y="189"/>
                      <a:pt x="3" y="189"/>
                    </a:cubicBezTo>
                    <a:cubicBezTo>
                      <a:pt x="3" y="188"/>
                      <a:pt x="3" y="188"/>
                      <a:pt x="3" y="188"/>
                    </a:cubicBezTo>
                    <a:cubicBezTo>
                      <a:pt x="3" y="188"/>
                      <a:pt x="3" y="188"/>
                      <a:pt x="4" y="188"/>
                    </a:cubicBezTo>
                    <a:cubicBezTo>
                      <a:pt x="4" y="188"/>
                      <a:pt x="4" y="188"/>
                      <a:pt x="4" y="188"/>
                    </a:cubicBezTo>
                    <a:cubicBezTo>
                      <a:pt x="4" y="187"/>
                      <a:pt x="4" y="187"/>
                      <a:pt x="4" y="187"/>
                    </a:cubicBezTo>
                    <a:cubicBezTo>
                      <a:pt x="4" y="187"/>
                      <a:pt x="4" y="187"/>
                      <a:pt x="4" y="187"/>
                    </a:cubicBezTo>
                    <a:cubicBezTo>
                      <a:pt x="4" y="187"/>
                      <a:pt x="4" y="187"/>
                      <a:pt x="4" y="187"/>
                    </a:cubicBezTo>
                    <a:cubicBezTo>
                      <a:pt x="4" y="187"/>
                      <a:pt x="4" y="187"/>
                      <a:pt x="4" y="187"/>
                    </a:cubicBezTo>
                    <a:cubicBezTo>
                      <a:pt x="4" y="187"/>
                      <a:pt x="4" y="187"/>
                      <a:pt x="4" y="186"/>
                    </a:cubicBezTo>
                    <a:cubicBezTo>
                      <a:pt x="4" y="186"/>
                      <a:pt x="4" y="186"/>
                      <a:pt x="4" y="186"/>
                    </a:cubicBezTo>
                    <a:cubicBezTo>
                      <a:pt x="4" y="186"/>
                      <a:pt x="4" y="186"/>
                      <a:pt x="4" y="186"/>
                    </a:cubicBezTo>
                    <a:cubicBezTo>
                      <a:pt x="4" y="186"/>
                      <a:pt x="4" y="186"/>
                      <a:pt x="4" y="186"/>
                    </a:cubicBezTo>
                    <a:cubicBezTo>
                      <a:pt x="4" y="186"/>
                      <a:pt x="4" y="186"/>
                      <a:pt x="4" y="186"/>
                    </a:cubicBezTo>
                    <a:cubicBezTo>
                      <a:pt x="4" y="185"/>
                      <a:pt x="4" y="184"/>
                      <a:pt x="4" y="184"/>
                    </a:cubicBezTo>
                    <a:cubicBezTo>
                      <a:pt x="4" y="184"/>
                      <a:pt x="4" y="184"/>
                      <a:pt x="4" y="184"/>
                    </a:cubicBezTo>
                    <a:cubicBezTo>
                      <a:pt x="4" y="184"/>
                      <a:pt x="4" y="184"/>
                      <a:pt x="4" y="184"/>
                    </a:cubicBezTo>
                    <a:cubicBezTo>
                      <a:pt x="4" y="184"/>
                      <a:pt x="4" y="184"/>
                      <a:pt x="4" y="183"/>
                    </a:cubicBezTo>
                    <a:cubicBezTo>
                      <a:pt x="4" y="183"/>
                      <a:pt x="4" y="183"/>
                      <a:pt x="4" y="183"/>
                    </a:cubicBezTo>
                    <a:cubicBezTo>
                      <a:pt x="4" y="183"/>
                      <a:pt x="4" y="182"/>
                      <a:pt x="4" y="181"/>
                    </a:cubicBezTo>
                    <a:cubicBezTo>
                      <a:pt x="4" y="181"/>
                      <a:pt x="4" y="181"/>
                      <a:pt x="4" y="181"/>
                    </a:cubicBezTo>
                    <a:cubicBezTo>
                      <a:pt x="4" y="181"/>
                      <a:pt x="4" y="181"/>
                      <a:pt x="4" y="181"/>
                    </a:cubicBezTo>
                    <a:cubicBezTo>
                      <a:pt x="4" y="181"/>
                      <a:pt x="4" y="181"/>
                      <a:pt x="4" y="181"/>
                    </a:cubicBezTo>
                    <a:cubicBezTo>
                      <a:pt x="4" y="181"/>
                      <a:pt x="4" y="181"/>
                      <a:pt x="4" y="181"/>
                    </a:cubicBezTo>
                    <a:cubicBezTo>
                      <a:pt x="4" y="180"/>
                      <a:pt x="4" y="180"/>
                      <a:pt x="4" y="180"/>
                    </a:cubicBezTo>
                    <a:cubicBezTo>
                      <a:pt x="4" y="180"/>
                      <a:pt x="4" y="180"/>
                      <a:pt x="4" y="180"/>
                    </a:cubicBezTo>
                    <a:cubicBezTo>
                      <a:pt x="4" y="180"/>
                      <a:pt x="4" y="180"/>
                      <a:pt x="4" y="180"/>
                    </a:cubicBezTo>
                    <a:cubicBezTo>
                      <a:pt x="4" y="179"/>
                      <a:pt x="4" y="179"/>
                      <a:pt x="4" y="179"/>
                    </a:cubicBezTo>
                    <a:cubicBezTo>
                      <a:pt x="4" y="179"/>
                      <a:pt x="4" y="179"/>
                      <a:pt x="4" y="179"/>
                    </a:cubicBezTo>
                    <a:cubicBezTo>
                      <a:pt x="4" y="178"/>
                      <a:pt x="4" y="178"/>
                      <a:pt x="4" y="177"/>
                    </a:cubicBezTo>
                    <a:cubicBezTo>
                      <a:pt x="4" y="177"/>
                      <a:pt x="4" y="177"/>
                      <a:pt x="4" y="177"/>
                    </a:cubicBezTo>
                    <a:cubicBezTo>
                      <a:pt x="4" y="177"/>
                      <a:pt x="4" y="177"/>
                      <a:pt x="4" y="177"/>
                    </a:cubicBezTo>
                    <a:cubicBezTo>
                      <a:pt x="4" y="177"/>
                      <a:pt x="4" y="176"/>
                      <a:pt x="4" y="176"/>
                    </a:cubicBezTo>
                    <a:cubicBezTo>
                      <a:pt x="4" y="176"/>
                      <a:pt x="4" y="176"/>
                      <a:pt x="4" y="176"/>
                    </a:cubicBezTo>
                    <a:cubicBezTo>
                      <a:pt x="4" y="176"/>
                      <a:pt x="4" y="176"/>
                      <a:pt x="5" y="176"/>
                    </a:cubicBezTo>
                    <a:cubicBezTo>
                      <a:pt x="5" y="176"/>
                      <a:pt x="5" y="176"/>
                      <a:pt x="5" y="175"/>
                    </a:cubicBezTo>
                    <a:cubicBezTo>
                      <a:pt x="5" y="175"/>
                      <a:pt x="5" y="175"/>
                      <a:pt x="5" y="175"/>
                    </a:cubicBezTo>
                    <a:cubicBezTo>
                      <a:pt x="5" y="175"/>
                      <a:pt x="5" y="175"/>
                      <a:pt x="5" y="175"/>
                    </a:cubicBezTo>
                    <a:cubicBezTo>
                      <a:pt x="5" y="175"/>
                      <a:pt x="5" y="175"/>
                      <a:pt x="5" y="175"/>
                    </a:cubicBezTo>
                    <a:cubicBezTo>
                      <a:pt x="5" y="175"/>
                      <a:pt x="5" y="175"/>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4"/>
                      <a:pt x="5" y="174"/>
                    </a:cubicBezTo>
                    <a:cubicBezTo>
                      <a:pt x="5" y="174"/>
                      <a:pt x="5" y="173"/>
                      <a:pt x="5" y="173"/>
                    </a:cubicBezTo>
                    <a:cubicBezTo>
                      <a:pt x="5" y="173"/>
                      <a:pt x="5" y="173"/>
                      <a:pt x="5" y="173"/>
                    </a:cubicBezTo>
                    <a:cubicBezTo>
                      <a:pt x="5" y="173"/>
                      <a:pt x="5" y="173"/>
                      <a:pt x="5" y="173"/>
                    </a:cubicBezTo>
                    <a:cubicBezTo>
                      <a:pt x="5" y="173"/>
                      <a:pt x="5" y="173"/>
                      <a:pt x="5" y="173"/>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2"/>
                      <a:pt x="5" y="172"/>
                    </a:cubicBezTo>
                    <a:cubicBezTo>
                      <a:pt x="5" y="172"/>
                      <a:pt x="5" y="171"/>
                      <a:pt x="5" y="171"/>
                    </a:cubicBezTo>
                    <a:cubicBezTo>
                      <a:pt x="5" y="171"/>
                      <a:pt x="5" y="171"/>
                      <a:pt x="6" y="171"/>
                    </a:cubicBezTo>
                    <a:cubicBezTo>
                      <a:pt x="6" y="171"/>
                      <a:pt x="6" y="171"/>
                      <a:pt x="6" y="171"/>
                    </a:cubicBezTo>
                    <a:cubicBezTo>
                      <a:pt x="6" y="170"/>
                      <a:pt x="6" y="170"/>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9"/>
                      <a:pt x="6" y="169"/>
                      <a:pt x="6" y="169"/>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8"/>
                      <a:pt x="6" y="168"/>
                    </a:cubicBezTo>
                    <a:cubicBezTo>
                      <a:pt x="6" y="168"/>
                      <a:pt x="6" y="167"/>
                      <a:pt x="6" y="167"/>
                    </a:cubicBezTo>
                    <a:cubicBezTo>
                      <a:pt x="6" y="167"/>
                      <a:pt x="6" y="167"/>
                      <a:pt x="6" y="167"/>
                    </a:cubicBezTo>
                    <a:cubicBezTo>
                      <a:pt x="6" y="166"/>
                      <a:pt x="6" y="165"/>
                      <a:pt x="6" y="165"/>
                    </a:cubicBezTo>
                    <a:cubicBezTo>
                      <a:pt x="6" y="165"/>
                      <a:pt x="6" y="165"/>
                      <a:pt x="6" y="165"/>
                    </a:cubicBezTo>
                    <a:cubicBezTo>
                      <a:pt x="6" y="165"/>
                      <a:pt x="6" y="165"/>
                      <a:pt x="6" y="165"/>
                    </a:cubicBezTo>
                    <a:cubicBezTo>
                      <a:pt x="6" y="165"/>
                      <a:pt x="6" y="165"/>
                      <a:pt x="6" y="165"/>
                    </a:cubicBezTo>
                    <a:cubicBezTo>
                      <a:pt x="6" y="164"/>
                      <a:pt x="6" y="164"/>
                      <a:pt x="6" y="164"/>
                    </a:cubicBezTo>
                    <a:cubicBezTo>
                      <a:pt x="6" y="164"/>
                      <a:pt x="6" y="164"/>
                      <a:pt x="6" y="164"/>
                    </a:cubicBezTo>
                    <a:cubicBezTo>
                      <a:pt x="6" y="164"/>
                      <a:pt x="6" y="164"/>
                      <a:pt x="6" y="164"/>
                    </a:cubicBezTo>
                    <a:cubicBezTo>
                      <a:pt x="6" y="164"/>
                      <a:pt x="6" y="164"/>
                      <a:pt x="6" y="164"/>
                    </a:cubicBezTo>
                    <a:cubicBezTo>
                      <a:pt x="6"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3"/>
                      <a:pt x="7" y="163"/>
                      <a:pt x="7" y="163"/>
                    </a:cubicBezTo>
                    <a:cubicBezTo>
                      <a:pt x="7" y="162"/>
                      <a:pt x="7" y="162"/>
                      <a:pt x="7" y="162"/>
                    </a:cubicBezTo>
                    <a:cubicBezTo>
                      <a:pt x="7" y="162"/>
                      <a:pt x="7" y="162"/>
                      <a:pt x="7" y="162"/>
                    </a:cubicBezTo>
                    <a:cubicBezTo>
                      <a:pt x="7" y="162"/>
                      <a:pt x="7" y="162"/>
                      <a:pt x="7" y="162"/>
                    </a:cubicBezTo>
                    <a:cubicBezTo>
                      <a:pt x="7" y="162"/>
                      <a:pt x="7" y="162"/>
                      <a:pt x="7" y="162"/>
                    </a:cubicBezTo>
                    <a:cubicBezTo>
                      <a:pt x="7" y="162"/>
                      <a:pt x="8" y="162"/>
                      <a:pt x="8" y="162"/>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8" y="161"/>
                    </a:cubicBezTo>
                    <a:cubicBezTo>
                      <a:pt x="8" y="161"/>
                      <a:pt x="8" y="161"/>
                      <a:pt x="9" y="161"/>
                    </a:cubicBezTo>
                    <a:cubicBezTo>
                      <a:pt x="9" y="161"/>
                      <a:pt x="9" y="161"/>
                      <a:pt x="9" y="161"/>
                    </a:cubicBezTo>
                    <a:cubicBezTo>
                      <a:pt x="9" y="161"/>
                      <a:pt x="9" y="161"/>
                      <a:pt x="10" y="161"/>
                    </a:cubicBezTo>
                    <a:cubicBezTo>
                      <a:pt x="10" y="160"/>
                      <a:pt x="10" y="160"/>
                      <a:pt x="10" y="160"/>
                    </a:cubicBezTo>
                    <a:cubicBezTo>
                      <a:pt x="10" y="160"/>
                      <a:pt x="10" y="160"/>
                      <a:pt x="10" y="160"/>
                    </a:cubicBezTo>
                    <a:cubicBezTo>
                      <a:pt x="10" y="160"/>
                      <a:pt x="10" y="160"/>
                      <a:pt x="10" y="160"/>
                    </a:cubicBezTo>
                    <a:cubicBezTo>
                      <a:pt x="10" y="160"/>
                      <a:pt x="10" y="160"/>
                      <a:pt x="10" y="160"/>
                    </a:cubicBezTo>
                    <a:cubicBezTo>
                      <a:pt x="11" y="160"/>
                      <a:pt x="11" y="160"/>
                      <a:pt x="11" y="160"/>
                    </a:cubicBezTo>
                    <a:cubicBezTo>
                      <a:pt x="11" y="160"/>
                      <a:pt x="11" y="160"/>
                      <a:pt x="11" y="160"/>
                    </a:cubicBezTo>
                    <a:cubicBezTo>
                      <a:pt x="11" y="160"/>
                      <a:pt x="11" y="160"/>
                      <a:pt x="11" y="160"/>
                    </a:cubicBezTo>
                    <a:cubicBezTo>
                      <a:pt x="11" y="160"/>
                      <a:pt x="11" y="160"/>
                      <a:pt x="11" y="160"/>
                    </a:cubicBezTo>
                    <a:cubicBezTo>
                      <a:pt x="11" y="160"/>
                      <a:pt x="11" y="160"/>
                      <a:pt x="12" y="160"/>
                    </a:cubicBezTo>
                    <a:cubicBezTo>
                      <a:pt x="12" y="160"/>
                      <a:pt x="12" y="160"/>
                      <a:pt x="12" y="160"/>
                    </a:cubicBezTo>
                    <a:cubicBezTo>
                      <a:pt x="12" y="160"/>
                      <a:pt x="12" y="160"/>
                      <a:pt x="12" y="160"/>
                    </a:cubicBezTo>
                    <a:cubicBezTo>
                      <a:pt x="12" y="160"/>
                      <a:pt x="12" y="160"/>
                      <a:pt x="12" y="160"/>
                    </a:cubicBezTo>
                    <a:cubicBezTo>
                      <a:pt x="13" y="160"/>
                      <a:pt x="13" y="160"/>
                      <a:pt x="14" y="160"/>
                    </a:cubicBezTo>
                    <a:cubicBezTo>
                      <a:pt x="14" y="159"/>
                      <a:pt x="14" y="159"/>
                      <a:pt x="14" y="159"/>
                    </a:cubicBezTo>
                    <a:cubicBezTo>
                      <a:pt x="15" y="159"/>
                      <a:pt x="16" y="159"/>
                      <a:pt x="17" y="158"/>
                    </a:cubicBezTo>
                    <a:cubicBezTo>
                      <a:pt x="17" y="158"/>
                      <a:pt x="17" y="158"/>
                      <a:pt x="17" y="158"/>
                    </a:cubicBezTo>
                    <a:cubicBezTo>
                      <a:pt x="18" y="158"/>
                      <a:pt x="19" y="158"/>
                      <a:pt x="19" y="158"/>
                    </a:cubicBezTo>
                    <a:cubicBezTo>
                      <a:pt x="20" y="158"/>
                      <a:pt x="20" y="158"/>
                      <a:pt x="21" y="157"/>
                    </a:cubicBezTo>
                    <a:cubicBezTo>
                      <a:pt x="22" y="157"/>
                      <a:pt x="23" y="157"/>
                      <a:pt x="24" y="157"/>
                    </a:cubicBezTo>
                    <a:cubicBezTo>
                      <a:pt x="25" y="156"/>
                      <a:pt x="25" y="156"/>
                      <a:pt x="26" y="156"/>
                    </a:cubicBezTo>
                    <a:cubicBezTo>
                      <a:pt x="26" y="156"/>
                      <a:pt x="26" y="156"/>
                      <a:pt x="26" y="156"/>
                    </a:cubicBezTo>
                    <a:cubicBezTo>
                      <a:pt x="26" y="156"/>
                      <a:pt x="26" y="156"/>
                      <a:pt x="26"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7" y="156"/>
                      <a:pt x="27" y="156"/>
                      <a:pt x="27" y="156"/>
                    </a:cubicBezTo>
                    <a:cubicBezTo>
                      <a:pt x="28" y="156"/>
                      <a:pt x="28" y="156"/>
                      <a:pt x="28" y="156"/>
                    </a:cubicBezTo>
                    <a:cubicBezTo>
                      <a:pt x="28" y="156"/>
                      <a:pt x="28" y="156"/>
                      <a:pt x="28" y="156"/>
                    </a:cubicBezTo>
                    <a:cubicBezTo>
                      <a:pt x="28" y="156"/>
                      <a:pt x="28"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29" y="156"/>
                      <a:pt x="29" y="156"/>
                      <a:pt x="29" y="156"/>
                    </a:cubicBezTo>
                    <a:cubicBezTo>
                      <a:pt x="30" y="155"/>
                      <a:pt x="30" y="155"/>
                      <a:pt x="31" y="155"/>
                    </a:cubicBezTo>
                    <a:cubicBezTo>
                      <a:pt x="32" y="155"/>
                      <a:pt x="33" y="154"/>
                      <a:pt x="34" y="154"/>
                    </a:cubicBezTo>
                    <a:cubicBezTo>
                      <a:pt x="34" y="154"/>
                      <a:pt x="35" y="153"/>
                      <a:pt x="36" y="153"/>
                    </a:cubicBezTo>
                    <a:cubicBezTo>
                      <a:pt x="36" y="153"/>
                      <a:pt x="36" y="153"/>
                      <a:pt x="36" y="153"/>
                    </a:cubicBezTo>
                    <a:cubicBezTo>
                      <a:pt x="36" y="153"/>
                      <a:pt x="37" y="153"/>
                      <a:pt x="38" y="153"/>
                    </a:cubicBezTo>
                    <a:cubicBezTo>
                      <a:pt x="38" y="153"/>
                      <a:pt x="38" y="153"/>
                      <a:pt x="38" y="153"/>
                    </a:cubicBezTo>
                    <a:cubicBezTo>
                      <a:pt x="38" y="153"/>
                      <a:pt x="39" y="153"/>
                      <a:pt x="39" y="153"/>
                    </a:cubicBezTo>
                    <a:cubicBezTo>
                      <a:pt x="39" y="153"/>
                      <a:pt x="39" y="153"/>
                      <a:pt x="39" y="153"/>
                    </a:cubicBezTo>
                    <a:cubicBezTo>
                      <a:pt x="40" y="153"/>
                      <a:pt x="40" y="153"/>
                      <a:pt x="40" y="153"/>
                    </a:cubicBezTo>
                    <a:cubicBezTo>
                      <a:pt x="40" y="152"/>
                      <a:pt x="40" y="152"/>
                      <a:pt x="40" y="152"/>
                    </a:cubicBezTo>
                    <a:cubicBezTo>
                      <a:pt x="40" y="152"/>
                      <a:pt x="41" y="152"/>
                      <a:pt x="41" y="152"/>
                    </a:cubicBezTo>
                    <a:cubicBezTo>
                      <a:pt x="41" y="152"/>
                      <a:pt x="41" y="152"/>
                      <a:pt x="41" y="152"/>
                    </a:cubicBezTo>
                    <a:cubicBezTo>
                      <a:pt x="41" y="152"/>
                      <a:pt x="41" y="152"/>
                      <a:pt x="41" y="152"/>
                    </a:cubicBezTo>
                    <a:cubicBezTo>
                      <a:pt x="41" y="152"/>
                      <a:pt x="41" y="152"/>
                      <a:pt x="41" y="152"/>
                    </a:cubicBezTo>
                    <a:cubicBezTo>
                      <a:pt x="41" y="152"/>
                      <a:pt x="41" y="152"/>
                      <a:pt x="42" y="152"/>
                    </a:cubicBezTo>
                    <a:cubicBezTo>
                      <a:pt x="42" y="152"/>
                      <a:pt x="42" y="152"/>
                      <a:pt x="42" y="152"/>
                    </a:cubicBezTo>
                    <a:cubicBezTo>
                      <a:pt x="42" y="152"/>
                      <a:pt x="42" y="152"/>
                      <a:pt x="42" y="152"/>
                    </a:cubicBezTo>
                    <a:cubicBezTo>
                      <a:pt x="42" y="152"/>
                      <a:pt x="42" y="152"/>
                      <a:pt x="42" y="152"/>
                    </a:cubicBezTo>
                    <a:cubicBezTo>
                      <a:pt x="43" y="152"/>
                      <a:pt x="43" y="151"/>
                      <a:pt x="44" y="151"/>
                    </a:cubicBezTo>
                    <a:cubicBezTo>
                      <a:pt x="44" y="151"/>
                      <a:pt x="44" y="151"/>
                      <a:pt x="44" y="151"/>
                    </a:cubicBezTo>
                    <a:cubicBezTo>
                      <a:pt x="44" y="151"/>
                      <a:pt x="44" y="151"/>
                      <a:pt x="45" y="151"/>
                    </a:cubicBezTo>
                    <a:cubicBezTo>
                      <a:pt x="45" y="151"/>
                      <a:pt x="45" y="151"/>
                      <a:pt x="45" y="151"/>
                    </a:cubicBezTo>
                    <a:cubicBezTo>
                      <a:pt x="45" y="151"/>
                      <a:pt x="45" y="151"/>
                      <a:pt x="45" y="151"/>
                    </a:cubicBezTo>
                    <a:cubicBezTo>
                      <a:pt x="46" y="151"/>
                      <a:pt x="46" y="151"/>
                      <a:pt x="46" y="151"/>
                    </a:cubicBezTo>
                    <a:cubicBezTo>
                      <a:pt x="46" y="151"/>
                      <a:pt x="46" y="151"/>
                      <a:pt x="46" y="151"/>
                    </a:cubicBezTo>
                    <a:cubicBezTo>
                      <a:pt x="46" y="150"/>
                      <a:pt x="47" y="150"/>
                      <a:pt x="48" y="150"/>
                    </a:cubicBezTo>
                    <a:cubicBezTo>
                      <a:pt x="49" y="149"/>
                      <a:pt x="50" y="149"/>
                      <a:pt x="52" y="149"/>
                    </a:cubicBezTo>
                    <a:cubicBezTo>
                      <a:pt x="53" y="148"/>
                      <a:pt x="55" y="147"/>
                      <a:pt x="57" y="146"/>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a:extLst>
                  <a:ext uri="{FF2B5EF4-FFF2-40B4-BE49-F238E27FC236}">
                    <a16:creationId xmlns:a16="http://schemas.microsoft.com/office/drawing/2014/main" xmlns="" id="{18F3723E-54A2-4160-BD83-0FE2ED0B3059}"/>
                  </a:ext>
                </a:extLst>
              </p:cNvPr>
              <p:cNvSpPr>
                <a:spLocks/>
              </p:cNvSpPr>
              <p:nvPr/>
            </p:nvSpPr>
            <p:spPr bwMode="auto">
              <a:xfrm>
                <a:off x="3789363" y="3698876"/>
                <a:ext cx="315913" cy="247650"/>
              </a:xfrm>
              <a:custGeom>
                <a:avLst/>
                <a:gdLst>
                  <a:gd name="T0" fmla="*/ 41 w 41"/>
                  <a:gd name="T1" fmla="*/ 28 h 32"/>
                  <a:gd name="T2" fmla="*/ 36 w 41"/>
                  <a:gd name="T3" fmla="*/ 29 h 32"/>
                  <a:gd name="T4" fmla="*/ 10 w 41"/>
                  <a:gd name="T5" fmla="*/ 15 h 32"/>
                  <a:gd name="T6" fmla="*/ 5 w 41"/>
                  <a:gd name="T7" fmla="*/ 12 h 32"/>
                  <a:gd name="T8" fmla="*/ 9 w 41"/>
                  <a:gd name="T9" fmla="*/ 32 h 32"/>
                  <a:gd name="T10" fmla="*/ 5 w 41"/>
                  <a:gd name="T11" fmla="*/ 32 h 32"/>
                  <a:gd name="T12" fmla="*/ 0 w 41"/>
                  <a:gd name="T13" fmla="*/ 7 h 32"/>
                  <a:gd name="T14" fmla="*/ 4 w 41"/>
                  <a:gd name="T15" fmla="*/ 6 h 32"/>
                  <a:gd name="T16" fmla="*/ 33 w 41"/>
                  <a:gd name="T17" fmla="*/ 21 h 32"/>
                  <a:gd name="T18" fmla="*/ 36 w 41"/>
                  <a:gd name="T19" fmla="*/ 23 h 32"/>
                  <a:gd name="T20" fmla="*/ 31 w 41"/>
                  <a:gd name="T21" fmla="*/ 0 h 32"/>
                  <a:gd name="T22" fmla="*/ 36 w 41"/>
                  <a:gd name="T23" fmla="*/ 0 h 32"/>
                  <a:gd name="T24" fmla="*/ 41 w 41"/>
                  <a:gd name="T25"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41" y="28"/>
                    </a:moveTo>
                    <a:cubicBezTo>
                      <a:pt x="36" y="29"/>
                      <a:pt x="36" y="29"/>
                      <a:pt x="36" y="29"/>
                    </a:cubicBezTo>
                    <a:cubicBezTo>
                      <a:pt x="10" y="15"/>
                      <a:pt x="10" y="15"/>
                      <a:pt x="10" y="15"/>
                    </a:cubicBezTo>
                    <a:cubicBezTo>
                      <a:pt x="8" y="14"/>
                      <a:pt x="7" y="13"/>
                      <a:pt x="5" y="12"/>
                    </a:cubicBezTo>
                    <a:cubicBezTo>
                      <a:pt x="9" y="32"/>
                      <a:pt x="9" y="32"/>
                      <a:pt x="9" y="32"/>
                    </a:cubicBezTo>
                    <a:cubicBezTo>
                      <a:pt x="5" y="32"/>
                      <a:pt x="5" y="32"/>
                      <a:pt x="5" y="32"/>
                    </a:cubicBezTo>
                    <a:cubicBezTo>
                      <a:pt x="0" y="7"/>
                      <a:pt x="0" y="7"/>
                      <a:pt x="0" y="7"/>
                    </a:cubicBezTo>
                    <a:cubicBezTo>
                      <a:pt x="4" y="6"/>
                      <a:pt x="4" y="6"/>
                      <a:pt x="4" y="6"/>
                    </a:cubicBezTo>
                    <a:cubicBezTo>
                      <a:pt x="33" y="21"/>
                      <a:pt x="33" y="21"/>
                      <a:pt x="33" y="21"/>
                    </a:cubicBezTo>
                    <a:cubicBezTo>
                      <a:pt x="36" y="23"/>
                      <a:pt x="36" y="23"/>
                      <a:pt x="36" y="23"/>
                    </a:cubicBezTo>
                    <a:cubicBezTo>
                      <a:pt x="31" y="0"/>
                      <a:pt x="31" y="0"/>
                      <a:pt x="31" y="0"/>
                    </a:cubicBezTo>
                    <a:cubicBezTo>
                      <a:pt x="36" y="0"/>
                      <a:pt x="36" y="0"/>
                      <a:pt x="36" y="0"/>
                    </a:cubicBezTo>
                    <a:lnTo>
                      <a:pt x="41" y="2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
                <a:extLst>
                  <a:ext uri="{FF2B5EF4-FFF2-40B4-BE49-F238E27FC236}">
                    <a16:creationId xmlns:a16="http://schemas.microsoft.com/office/drawing/2014/main" xmlns="" id="{DE4174BD-5225-4236-A226-22BFA0FD5AE0}"/>
                  </a:ext>
                </a:extLst>
              </p:cNvPr>
              <p:cNvSpPr>
                <a:spLocks/>
              </p:cNvSpPr>
              <p:nvPr/>
            </p:nvSpPr>
            <p:spPr bwMode="auto">
              <a:xfrm>
                <a:off x="3767138" y="3436938"/>
                <a:ext cx="292100" cy="231775"/>
              </a:xfrm>
              <a:custGeom>
                <a:avLst/>
                <a:gdLst>
                  <a:gd name="T0" fmla="*/ 184 w 184"/>
                  <a:gd name="T1" fmla="*/ 136 h 146"/>
                  <a:gd name="T2" fmla="*/ 9 w 184"/>
                  <a:gd name="T3" fmla="*/ 146 h 146"/>
                  <a:gd name="T4" fmla="*/ 5 w 184"/>
                  <a:gd name="T5" fmla="*/ 121 h 146"/>
                  <a:gd name="T6" fmla="*/ 77 w 184"/>
                  <a:gd name="T7" fmla="*/ 116 h 146"/>
                  <a:gd name="T8" fmla="*/ 73 w 184"/>
                  <a:gd name="T9" fmla="*/ 29 h 146"/>
                  <a:gd name="T10" fmla="*/ 0 w 184"/>
                  <a:gd name="T11" fmla="*/ 29 h 146"/>
                  <a:gd name="T12" fmla="*/ 0 w 184"/>
                  <a:gd name="T13" fmla="*/ 9 h 146"/>
                  <a:gd name="T14" fmla="*/ 175 w 184"/>
                  <a:gd name="T15" fmla="*/ 0 h 146"/>
                  <a:gd name="T16" fmla="*/ 179 w 184"/>
                  <a:gd name="T17" fmla="*/ 19 h 146"/>
                  <a:gd name="T18" fmla="*/ 97 w 184"/>
                  <a:gd name="T19" fmla="*/ 24 h 146"/>
                  <a:gd name="T20" fmla="*/ 102 w 184"/>
                  <a:gd name="T21" fmla="*/ 116 h 146"/>
                  <a:gd name="T22" fmla="*/ 184 w 184"/>
                  <a:gd name="T23" fmla="*/ 112 h 146"/>
                  <a:gd name="T24" fmla="*/ 184 w 184"/>
                  <a:gd name="T2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4" h="146">
                    <a:moveTo>
                      <a:pt x="184" y="136"/>
                    </a:moveTo>
                    <a:lnTo>
                      <a:pt x="9" y="146"/>
                    </a:lnTo>
                    <a:lnTo>
                      <a:pt x="5" y="121"/>
                    </a:lnTo>
                    <a:lnTo>
                      <a:pt x="77" y="116"/>
                    </a:lnTo>
                    <a:lnTo>
                      <a:pt x="73" y="29"/>
                    </a:lnTo>
                    <a:lnTo>
                      <a:pt x="0" y="29"/>
                    </a:lnTo>
                    <a:lnTo>
                      <a:pt x="0" y="9"/>
                    </a:lnTo>
                    <a:lnTo>
                      <a:pt x="175" y="0"/>
                    </a:lnTo>
                    <a:lnTo>
                      <a:pt x="179" y="19"/>
                    </a:lnTo>
                    <a:lnTo>
                      <a:pt x="97" y="24"/>
                    </a:lnTo>
                    <a:lnTo>
                      <a:pt x="102" y="116"/>
                    </a:lnTo>
                    <a:lnTo>
                      <a:pt x="184" y="112"/>
                    </a:lnTo>
                    <a:lnTo>
                      <a:pt x="184" y="136"/>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a:extLst>
                  <a:ext uri="{FF2B5EF4-FFF2-40B4-BE49-F238E27FC236}">
                    <a16:creationId xmlns:a16="http://schemas.microsoft.com/office/drawing/2014/main" xmlns="" id="{A8828801-9296-421C-9BD7-4A10700F1E0A}"/>
                  </a:ext>
                </a:extLst>
              </p:cNvPr>
              <p:cNvSpPr>
                <a:spLocks/>
              </p:cNvSpPr>
              <p:nvPr/>
            </p:nvSpPr>
            <p:spPr bwMode="auto">
              <a:xfrm>
                <a:off x="3767138" y="3143251"/>
                <a:ext cx="300038" cy="223838"/>
              </a:xfrm>
              <a:custGeom>
                <a:avLst/>
                <a:gdLst>
                  <a:gd name="T0" fmla="*/ 179 w 189"/>
                  <a:gd name="T1" fmla="*/ 141 h 141"/>
                  <a:gd name="T2" fmla="*/ 0 w 189"/>
                  <a:gd name="T3" fmla="*/ 131 h 141"/>
                  <a:gd name="T4" fmla="*/ 9 w 189"/>
                  <a:gd name="T5" fmla="*/ 0 h 141"/>
                  <a:gd name="T6" fmla="*/ 34 w 189"/>
                  <a:gd name="T7" fmla="*/ 5 h 141"/>
                  <a:gd name="T8" fmla="*/ 24 w 189"/>
                  <a:gd name="T9" fmla="*/ 107 h 141"/>
                  <a:gd name="T10" fmla="*/ 77 w 189"/>
                  <a:gd name="T11" fmla="*/ 112 h 141"/>
                  <a:gd name="T12" fmla="*/ 87 w 189"/>
                  <a:gd name="T13" fmla="*/ 15 h 141"/>
                  <a:gd name="T14" fmla="*/ 107 w 189"/>
                  <a:gd name="T15" fmla="*/ 15 h 141"/>
                  <a:gd name="T16" fmla="*/ 97 w 189"/>
                  <a:gd name="T17" fmla="*/ 112 h 141"/>
                  <a:gd name="T18" fmla="*/ 160 w 189"/>
                  <a:gd name="T19" fmla="*/ 117 h 141"/>
                  <a:gd name="T20" fmla="*/ 165 w 189"/>
                  <a:gd name="T21" fmla="*/ 10 h 141"/>
                  <a:gd name="T22" fmla="*/ 189 w 189"/>
                  <a:gd name="T23" fmla="*/ 10 h 141"/>
                  <a:gd name="T24" fmla="*/ 179 w 189"/>
                  <a:gd name="T25"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141">
                    <a:moveTo>
                      <a:pt x="179" y="141"/>
                    </a:moveTo>
                    <a:lnTo>
                      <a:pt x="0" y="131"/>
                    </a:lnTo>
                    <a:lnTo>
                      <a:pt x="9" y="0"/>
                    </a:lnTo>
                    <a:lnTo>
                      <a:pt x="34" y="5"/>
                    </a:lnTo>
                    <a:lnTo>
                      <a:pt x="24" y="107"/>
                    </a:lnTo>
                    <a:lnTo>
                      <a:pt x="77" y="112"/>
                    </a:lnTo>
                    <a:lnTo>
                      <a:pt x="87" y="15"/>
                    </a:lnTo>
                    <a:lnTo>
                      <a:pt x="107" y="15"/>
                    </a:lnTo>
                    <a:lnTo>
                      <a:pt x="97" y="112"/>
                    </a:lnTo>
                    <a:lnTo>
                      <a:pt x="160" y="117"/>
                    </a:lnTo>
                    <a:lnTo>
                      <a:pt x="165" y="10"/>
                    </a:lnTo>
                    <a:lnTo>
                      <a:pt x="189" y="10"/>
                    </a:lnTo>
                    <a:lnTo>
                      <a:pt x="179" y="14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a:extLst>
                  <a:ext uri="{FF2B5EF4-FFF2-40B4-BE49-F238E27FC236}">
                    <a16:creationId xmlns:a16="http://schemas.microsoft.com/office/drawing/2014/main" xmlns="" id="{F20A293D-EA85-4848-8C8C-11A32ED7BEAC}"/>
                  </a:ext>
                </a:extLst>
              </p:cNvPr>
              <p:cNvSpPr>
                <a:spLocks/>
              </p:cNvSpPr>
              <p:nvPr/>
            </p:nvSpPr>
            <p:spPr bwMode="auto">
              <a:xfrm>
                <a:off x="3821113" y="2919413"/>
                <a:ext cx="269875" cy="200025"/>
              </a:xfrm>
              <a:custGeom>
                <a:avLst/>
                <a:gdLst>
                  <a:gd name="T0" fmla="*/ 22 w 35"/>
                  <a:gd name="T1" fmla="*/ 25 h 26"/>
                  <a:gd name="T2" fmla="*/ 23 w 35"/>
                  <a:gd name="T3" fmla="*/ 20 h 26"/>
                  <a:gd name="T4" fmla="*/ 28 w 35"/>
                  <a:gd name="T5" fmla="*/ 20 h 26"/>
                  <a:gd name="T6" fmla="*/ 31 w 35"/>
                  <a:gd name="T7" fmla="*/ 17 h 26"/>
                  <a:gd name="T8" fmla="*/ 30 w 35"/>
                  <a:gd name="T9" fmla="*/ 13 h 26"/>
                  <a:gd name="T10" fmla="*/ 29 w 35"/>
                  <a:gd name="T11" fmla="*/ 11 h 26"/>
                  <a:gd name="T12" fmla="*/ 24 w 35"/>
                  <a:gd name="T13" fmla="*/ 10 h 26"/>
                  <a:gd name="T14" fmla="*/ 0 w 35"/>
                  <a:gd name="T15" fmla="*/ 5 h 26"/>
                  <a:gd name="T16" fmla="*/ 0 w 35"/>
                  <a:gd name="T17" fmla="*/ 0 h 26"/>
                  <a:gd name="T18" fmla="*/ 25 w 35"/>
                  <a:gd name="T19" fmla="*/ 5 h 26"/>
                  <a:gd name="T20" fmla="*/ 32 w 35"/>
                  <a:gd name="T21" fmla="*/ 7 h 26"/>
                  <a:gd name="T22" fmla="*/ 35 w 35"/>
                  <a:gd name="T23" fmla="*/ 12 h 26"/>
                  <a:gd name="T24" fmla="*/ 35 w 35"/>
                  <a:gd name="T25" fmla="*/ 17 h 26"/>
                  <a:gd name="T26" fmla="*/ 31 w 35"/>
                  <a:gd name="T27" fmla="*/ 24 h 26"/>
                  <a:gd name="T28" fmla="*/ 22 w 35"/>
                  <a:gd name="T2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6">
                    <a:moveTo>
                      <a:pt x="22" y="25"/>
                    </a:moveTo>
                    <a:cubicBezTo>
                      <a:pt x="23" y="20"/>
                      <a:pt x="23" y="20"/>
                      <a:pt x="23" y="20"/>
                    </a:cubicBezTo>
                    <a:cubicBezTo>
                      <a:pt x="25" y="21"/>
                      <a:pt x="27" y="21"/>
                      <a:pt x="28" y="20"/>
                    </a:cubicBezTo>
                    <a:cubicBezTo>
                      <a:pt x="30" y="19"/>
                      <a:pt x="30" y="18"/>
                      <a:pt x="31" y="17"/>
                    </a:cubicBezTo>
                    <a:cubicBezTo>
                      <a:pt x="31" y="15"/>
                      <a:pt x="31" y="14"/>
                      <a:pt x="30" y="13"/>
                    </a:cubicBezTo>
                    <a:cubicBezTo>
                      <a:pt x="30" y="12"/>
                      <a:pt x="29" y="12"/>
                      <a:pt x="29" y="11"/>
                    </a:cubicBezTo>
                    <a:cubicBezTo>
                      <a:pt x="28" y="11"/>
                      <a:pt x="26" y="10"/>
                      <a:pt x="24" y="10"/>
                    </a:cubicBezTo>
                    <a:cubicBezTo>
                      <a:pt x="0" y="5"/>
                      <a:pt x="0" y="5"/>
                      <a:pt x="0" y="5"/>
                    </a:cubicBezTo>
                    <a:cubicBezTo>
                      <a:pt x="0" y="0"/>
                      <a:pt x="0" y="0"/>
                      <a:pt x="0" y="0"/>
                    </a:cubicBezTo>
                    <a:cubicBezTo>
                      <a:pt x="25" y="5"/>
                      <a:pt x="25" y="5"/>
                      <a:pt x="25" y="5"/>
                    </a:cubicBezTo>
                    <a:cubicBezTo>
                      <a:pt x="28" y="6"/>
                      <a:pt x="30" y="6"/>
                      <a:pt x="32" y="7"/>
                    </a:cubicBezTo>
                    <a:cubicBezTo>
                      <a:pt x="33" y="8"/>
                      <a:pt x="34" y="10"/>
                      <a:pt x="35" y="12"/>
                    </a:cubicBezTo>
                    <a:cubicBezTo>
                      <a:pt x="35" y="13"/>
                      <a:pt x="35" y="15"/>
                      <a:pt x="35" y="17"/>
                    </a:cubicBezTo>
                    <a:cubicBezTo>
                      <a:pt x="34" y="20"/>
                      <a:pt x="33" y="23"/>
                      <a:pt x="31" y="24"/>
                    </a:cubicBezTo>
                    <a:cubicBezTo>
                      <a:pt x="29" y="25"/>
                      <a:pt x="26" y="26"/>
                      <a:pt x="22" y="25"/>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
                <a:extLst>
                  <a:ext uri="{FF2B5EF4-FFF2-40B4-BE49-F238E27FC236}">
                    <a16:creationId xmlns:a16="http://schemas.microsoft.com/office/drawing/2014/main" xmlns="" id="{06C1B245-FE2B-4FFA-8953-909FF839A3A9}"/>
                  </a:ext>
                </a:extLst>
              </p:cNvPr>
              <p:cNvSpPr>
                <a:spLocks/>
              </p:cNvSpPr>
              <p:nvPr/>
            </p:nvSpPr>
            <p:spPr bwMode="auto">
              <a:xfrm>
                <a:off x="3843338" y="2795588"/>
                <a:ext cx="285750" cy="107950"/>
              </a:xfrm>
              <a:custGeom>
                <a:avLst/>
                <a:gdLst>
                  <a:gd name="T0" fmla="*/ 170 w 180"/>
                  <a:gd name="T1" fmla="*/ 68 h 68"/>
                  <a:gd name="T2" fmla="*/ 0 w 180"/>
                  <a:gd name="T3" fmla="*/ 25 h 68"/>
                  <a:gd name="T4" fmla="*/ 10 w 180"/>
                  <a:gd name="T5" fmla="*/ 0 h 68"/>
                  <a:gd name="T6" fmla="*/ 180 w 180"/>
                  <a:gd name="T7" fmla="*/ 49 h 68"/>
                  <a:gd name="T8" fmla="*/ 170 w 180"/>
                  <a:gd name="T9" fmla="*/ 68 h 68"/>
                </a:gdLst>
                <a:ahLst/>
                <a:cxnLst>
                  <a:cxn ang="0">
                    <a:pos x="T0" y="T1"/>
                  </a:cxn>
                  <a:cxn ang="0">
                    <a:pos x="T2" y="T3"/>
                  </a:cxn>
                  <a:cxn ang="0">
                    <a:pos x="T4" y="T5"/>
                  </a:cxn>
                  <a:cxn ang="0">
                    <a:pos x="T6" y="T7"/>
                  </a:cxn>
                  <a:cxn ang="0">
                    <a:pos x="T8" y="T9"/>
                  </a:cxn>
                </a:cxnLst>
                <a:rect l="0" t="0" r="r" b="b"/>
                <a:pathLst>
                  <a:path w="180" h="68">
                    <a:moveTo>
                      <a:pt x="170" y="68"/>
                    </a:moveTo>
                    <a:lnTo>
                      <a:pt x="0" y="25"/>
                    </a:lnTo>
                    <a:lnTo>
                      <a:pt x="10" y="0"/>
                    </a:lnTo>
                    <a:lnTo>
                      <a:pt x="180" y="49"/>
                    </a:lnTo>
                    <a:lnTo>
                      <a:pt x="170" y="68"/>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
                <a:extLst>
                  <a:ext uri="{FF2B5EF4-FFF2-40B4-BE49-F238E27FC236}">
                    <a16:creationId xmlns:a16="http://schemas.microsoft.com/office/drawing/2014/main" xmlns="" id="{17FD05C9-EA04-4D13-8A4A-A08B7F56D964}"/>
                  </a:ext>
                </a:extLst>
              </p:cNvPr>
              <p:cNvSpPr>
                <a:spLocks noEditPoints="1"/>
              </p:cNvSpPr>
              <p:nvPr/>
            </p:nvSpPr>
            <p:spPr bwMode="auto">
              <a:xfrm>
                <a:off x="3905250" y="2587626"/>
                <a:ext cx="323850" cy="247650"/>
              </a:xfrm>
              <a:custGeom>
                <a:avLst/>
                <a:gdLst>
                  <a:gd name="T0" fmla="*/ 30 w 42"/>
                  <a:gd name="T1" fmla="*/ 32 h 32"/>
                  <a:gd name="T2" fmla="*/ 0 w 42"/>
                  <a:gd name="T3" fmla="*/ 6 h 32"/>
                  <a:gd name="T4" fmla="*/ 2 w 42"/>
                  <a:gd name="T5" fmla="*/ 1 h 32"/>
                  <a:gd name="T6" fmla="*/ 42 w 42"/>
                  <a:gd name="T7" fmla="*/ 0 h 32"/>
                  <a:gd name="T8" fmla="*/ 40 w 42"/>
                  <a:gd name="T9" fmla="*/ 5 h 32"/>
                  <a:gd name="T10" fmla="*/ 28 w 42"/>
                  <a:gd name="T11" fmla="*/ 5 h 32"/>
                  <a:gd name="T12" fmla="*/ 23 w 42"/>
                  <a:gd name="T13" fmla="*/ 19 h 32"/>
                  <a:gd name="T14" fmla="*/ 31 w 42"/>
                  <a:gd name="T15" fmla="*/ 27 h 32"/>
                  <a:gd name="T16" fmla="*/ 30 w 42"/>
                  <a:gd name="T17" fmla="*/ 32 h 32"/>
                  <a:gd name="T18" fmla="*/ 19 w 42"/>
                  <a:gd name="T19" fmla="*/ 17 h 32"/>
                  <a:gd name="T20" fmla="*/ 24 w 42"/>
                  <a:gd name="T21" fmla="*/ 5 h 32"/>
                  <a:gd name="T22" fmla="*/ 13 w 42"/>
                  <a:gd name="T23" fmla="*/ 5 h 32"/>
                  <a:gd name="T24" fmla="*/ 5 w 42"/>
                  <a:gd name="T25" fmla="*/ 5 h 32"/>
                  <a:gd name="T26" fmla="*/ 11 w 42"/>
                  <a:gd name="T27" fmla="*/ 9 h 32"/>
                  <a:gd name="T28" fmla="*/ 19 w 42"/>
                  <a:gd name="T29"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32">
                    <a:moveTo>
                      <a:pt x="30" y="32"/>
                    </a:moveTo>
                    <a:cubicBezTo>
                      <a:pt x="0" y="6"/>
                      <a:pt x="0" y="6"/>
                      <a:pt x="0" y="6"/>
                    </a:cubicBezTo>
                    <a:cubicBezTo>
                      <a:pt x="2" y="1"/>
                      <a:pt x="2" y="1"/>
                      <a:pt x="2" y="1"/>
                    </a:cubicBezTo>
                    <a:cubicBezTo>
                      <a:pt x="42" y="0"/>
                      <a:pt x="42" y="0"/>
                      <a:pt x="42" y="0"/>
                    </a:cubicBezTo>
                    <a:cubicBezTo>
                      <a:pt x="40" y="5"/>
                      <a:pt x="40" y="5"/>
                      <a:pt x="40" y="5"/>
                    </a:cubicBezTo>
                    <a:cubicBezTo>
                      <a:pt x="28" y="5"/>
                      <a:pt x="28" y="5"/>
                      <a:pt x="28" y="5"/>
                    </a:cubicBezTo>
                    <a:cubicBezTo>
                      <a:pt x="23" y="19"/>
                      <a:pt x="23" y="19"/>
                      <a:pt x="23" y="19"/>
                    </a:cubicBezTo>
                    <a:cubicBezTo>
                      <a:pt x="31" y="27"/>
                      <a:pt x="31" y="27"/>
                      <a:pt x="31" y="27"/>
                    </a:cubicBezTo>
                    <a:lnTo>
                      <a:pt x="30" y="32"/>
                    </a:lnTo>
                    <a:close/>
                    <a:moveTo>
                      <a:pt x="19" y="17"/>
                    </a:moveTo>
                    <a:cubicBezTo>
                      <a:pt x="24" y="5"/>
                      <a:pt x="24" y="5"/>
                      <a:pt x="24" y="5"/>
                    </a:cubicBezTo>
                    <a:cubicBezTo>
                      <a:pt x="13" y="5"/>
                      <a:pt x="13" y="5"/>
                      <a:pt x="13" y="5"/>
                    </a:cubicBezTo>
                    <a:cubicBezTo>
                      <a:pt x="10" y="5"/>
                      <a:pt x="7" y="5"/>
                      <a:pt x="5" y="5"/>
                    </a:cubicBezTo>
                    <a:cubicBezTo>
                      <a:pt x="7" y="6"/>
                      <a:pt x="9" y="8"/>
                      <a:pt x="11" y="9"/>
                    </a:cubicBezTo>
                    <a:lnTo>
                      <a:pt x="19" y="1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a:extLst>
                  <a:ext uri="{FF2B5EF4-FFF2-40B4-BE49-F238E27FC236}">
                    <a16:creationId xmlns:a16="http://schemas.microsoft.com/office/drawing/2014/main" xmlns="" id="{8BC4BEF8-910B-4078-9CF0-6433E15CDCB0}"/>
                  </a:ext>
                </a:extLst>
              </p:cNvPr>
              <p:cNvSpPr>
                <a:spLocks/>
              </p:cNvSpPr>
              <p:nvPr/>
            </p:nvSpPr>
            <p:spPr bwMode="auto">
              <a:xfrm>
                <a:off x="3990975" y="2232026"/>
                <a:ext cx="354013" cy="325438"/>
              </a:xfrm>
              <a:custGeom>
                <a:avLst/>
                <a:gdLst>
                  <a:gd name="T0" fmla="*/ 155 w 223"/>
                  <a:gd name="T1" fmla="*/ 205 h 205"/>
                  <a:gd name="T2" fmla="*/ 0 w 223"/>
                  <a:gd name="T3" fmla="*/ 122 h 205"/>
                  <a:gd name="T4" fmla="*/ 14 w 223"/>
                  <a:gd name="T5" fmla="*/ 102 h 205"/>
                  <a:gd name="T6" fmla="*/ 179 w 223"/>
                  <a:gd name="T7" fmla="*/ 83 h 205"/>
                  <a:gd name="T8" fmla="*/ 58 w 223"/>
                  <a:gd name="T9" fmla="*/ 20 h 205"/>
                  <a:gd name="T10" fmla="*/ 68 w 223"/>
                  <a:gd name="T11" fmla="*/ 0 h 205"/>
                  <a:gd name="T12" fmla="*/ 223 w 223"/>
                  <a:gd name="T13" fmla="*/ 83 h 205"/>
                  <a:gd name="T14" fmla="*/ 213 w 223"/>
                  <a:gd name="T15" fmla="*/ 102 h 205"/>
                  <a:gd name="T16" fmla="*/ 43 w 223"/>
                  <a:gd name="T17" fmla="*/ 122 h 205"/>
                  <a:gd name="T18" fmla="*/ 170 w 223"/>
                  <a:gd name="T19" fmla="*/ 185 h 205"/>
                  <a:gd name="T20" fmla="*/ 155 w 223"/>
                  <a:gd name="T2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3" h="205">
                    <a:moveTo>
                      <a:pt x="155" y="205"/>
                    </a:moveTo>
                    <a:lnTo>
                      <a:pt x="0" y="122"/>
                    </a:lnTo>
                    <a:lnTo>
                      <a:pt x="14" y="102"/>
                    </a:lnTo>
                    <a:lnTo>
                      <a:pt x="179" y="83"/>
                    </a:lnTo>
                    <a:lnTo>
                      <a:pt x="58" y="20"/>
                    </a:lnTo>
                    <a:lnTo>
                      <a:pt x="68" y="0"/>
                    </a:lnTo>
                    <a:lnTo>
                      <a:pt x="223" y="83"/>
                    </a:lnTo>
                    <a:lnTo>
                      <a:pt x="213" y="102"/>
                    </a:lnTo>
                    <a:lnTo>
                      <a:pt x="43" y="122"/>
                    </a:lnTo>
                    <a:lnTo>
                      <a:pt x="170" y="185"/>
                    </a:lnTo>
                    <a:lnTo>
                      <a:pt x="155" y="20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a:extLst>
                  <a:ext uri="{FF2B5EF4-FFF2-40B4-BE49-F238E27FC236}">
                    <a16:creationId xmlns:a16="http://schemas.microsoft.com/office/drawing/2014/main" xmlns="" id="{2B4E07AC-8A3C-4788-ACC5-57494300F1B6}"/>
                  </a:ext>
                </a:extLst>
              </p:cNvPr>
              <p:cNvSpPr>
                <a:spLocks/>
              </p:cNvSpPr>
              <p:nvPr/>
            </p:nvSpPr>
            <p:spPr bwMode="auto">
              <a:xfrm>
                <a:off x="4191000" y="1978026"/>
                <a:ext cx="300038" cy="293688"/>
              </a:xfrm>
              <a:custGeom>
                <a:avLst/>
                <a:gdLst>
                  <a:gd name="T0" fmla="*/ 23 w 39"/>
                  <a:gd name="T1" fmla="*/ 21 h 38"/>
                  <a:gd name="T2" fmla="*/ 19 w 39"/>
                  <a:gd name="T3" fmla="*/ 18 h 38"/>
                  <a:gd name="T4" fmla="*/ 28 w 39"/>
                  <a:gd name="T5" fmla="*/ 6 h 38"/>
                  <a:gd name="T6" fmla="*/ 39 w 39"/>
                  <a:gd name="T7" fmla="*/ 14 h 38"/>
                  <a:gd name="T8" fmla="*/ 38 w 39"/>
                  <a:gd name="T9" fmla="*/ 22 h 38"/>
                  <a:gd name="T10" fmla="*/ 35 w 39"/>
                  <a:gd name="T11" fmla="*/ 29 h 38"/>
                  <a:gd name="T12" fmla="*/ 27 w 39"/>
                  <a:gd name="T13" fmla="*/ 36 h 38"/>
                  <a:gd name="T14" fmla="*/ 18 w 39"/>
                  <a:gd name="T15" fmla="*/ 37 h 38"/>
                  <a:gd name="T16" fmla="*/ 9 w 39"/>
                  <a:gd name="T17" fmla="*/ 33 h 38"/>
                  <a:gd name="T18" fmla="*/ 2 w 39"/>
                  <a:gd name="T19" fmla="*/ 26 h 38"/>
                  <a:gd name="T20" fmla="*/ 0 w 39"/>
                  <a:gd name="T21" fmla="*/ 17 h 38"/>
                  <a:gd name="T22" fmla="*/ 4 w 39"/>
                  <a:gd name="T23" fmla="*/ 7 h 38"/>
                  <a:gd name="T24" fmla="*/ 10 w 39"/>
                  <a:gd name="T25" fmla="*/ 2 h 38"/>
                  <a:gd name="T26" fmla="*/ 15 w 39"/>
                  <a:gd name="T27" fmla="*/ 1 h 38"/>
                  <a:gd name="T28" fmla="*/ 22 w 39"/>
                  <a:gd name="T29" fmla="*/ 2 h 38"/>
                  <a:gd name="T30" fmla="*/ 20 w 39"/>
                  <a:gd name="T31" fmla="*/ 6 h 38"/>
                  <a:gd name="T32" fmla="*/ 16 w 39"/>
                  <a:gd name="T33" fmla="*/ 5 h 38"/>
                  <a:gd name="T34" fmla="*/ 11 w 39"/>
                  <a:gd name="T35" fmla="*/ 6 h 38"/>
                  <a:gd name="T36" fmla="*/ 8 w 39"/>
                  <a:gd name="T37" fmla="*/ 10 h 38"/>
                  <a:gd name="T38" fmla="*/ 5 w 39"/>
                  <a:gd name="T39" fmla="*/ 15 h 38"/>
                  <a:gd name="T40" fmla="*/ 5 w 39"/>
                  <a:gd name="T41" fmla="*/ 20 h 38"/>
                  <a:gd name="T42" fmla="*/ 7 w 39"/>
                  <a:gd name="T43" fmla="*/ 24 h 38"/>
                  <a:gd name="T44" fmla="*/ 12 w 39"/>
                  <a:gd name="T45" fmla="*/ 29 h 38"/>
                  <a:gd name="T46" fmla="*/ 19 w 39"/>
                  <a:gd name="T47" fmla="*/ 33 h 38"/>
                  <a:gd name="T48" fmla="*/ 26 w 39"/>
                  <a:gd name="T49" fmla="*/ 32 h 38"/>
                  <a:gd name="T50" fmla="*/ 31 w 39"/>
                  <a:gd name="T51" fmla="*/ 27 h 38"/>
                  <a:gd name="T52" fmla="*/ 34 w 39"/>
                  <a:gd name="T53" fmla="*/ 21 h 38"/>
                  <a:gd name="T54" fmla="*/ 34 w 39"/>
                  <a:gd name="T55" fmla="*/ 16 h 38"/>
                  <a:gd name="T56" fmla="*/ 29 w 39"/>
                  <a:gd name="T57" fmla="*/ 12 h 38"/>
                  <a:gd name="T58" fmla="*/ 23 w 39"/>
                  <a:gd name="T5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8">
                    <a:moveTo>
                      <a:pt x="23" y="21"/>
                    </a:moveTo>
                    <a:cubicBezTo>
                      <a:pt x="19" y="18"/>
                      <a:pt x="19" y="18"/>
                      <a:pt x="19" y="18"/>
                    </a:cubicBezTo>
                    <a:cubicBezTo>
                      <a:pt x="28" y="6"/>
                      <a:pt x="28" y="6"/>
                      <a:pt x="28" y="6"/>
                    </a:cubicBezTo>
                    <a:cubicBezTo>
                      <a:pt x="39" y="14"/>
                      <a:pt x="39" y="14"/>
                      <a:pt x="39" y="14"/>
                    </a:cubicBezTo>
                    <a:cubicBezTo>
                      <a:pt x="39" y="17"/>
                      <a:pt x="39" y="20"/>
                      <a:pt x="38" y="22"/>
                    </a:cubicBezTo>
                    <a:cubicBezTo>
                      <a:pt x="38" y="25"/>
                      <a:pt x="36" y="27"/>
                      <a:pt x="35" y="29"/>
                    </a:cubicBezTo>
                    <a:cubicBezTo>
                      <a:pt x="33" y="32"/>
                      <a:pt x="30" y="34"/>
                      <a:pt x="27" y="36"/>
                    </a:cubicBezTo>
                    <a:cubicBezTo>
                      <a:pt x="24" y="37"/>
                      <a:pt x="21" y="38"/>
                      <a:pt x="18" y="37"/>
                    </a:cubicBezTo>
                    <a:cubicBezTo>
                      <a:pt x="15" y="37"/>
                      <a:pt x="12" y="35"/>
                      <a:pt x="9" y="33"/>
                    </a:cubicBezTo>
                    <a:cubicBezTo>
                      <a:pt x="6" y="31"/>
                      <a:pt x="4" y="29"/>
                      <a:pt x="2" y="26"/>
                    </a:cubicBezTo>
                    <a:cubicBezTo>
                      <a:pt x="1" y="23"/>
                      <a:pt x="0" y="20"/>
                      <a:pt x="0" y="17"/>
                    </a:cubicBezTo>
                    <a:cubicBezTo>
                      <a:pt x="1" y="13"/>
                      <a:pt x="2" y="10"/>
                      <a:pt x="4" y="7"/>
                    </a:cubicBezTo>
                    <a:cubicBezTo>
                      <a:pt x="6" y="5"/>
                      <a:pt x="8" y="4"/>
                      <a:pt x="10" y="2"/>
                    </a:cubicBezTo>
                    <a:cubicBezTo>
                      <a:pt x="12" y="1"/>
                      <a:pt x="14" y="1"/>
                      <a:pt x="15" y="1"/>
                    </a:cubicBezTo>
                    <a:cubicBezTo>
                      <a:pt x="17" y="0"/>
                      <a:pt x="20" y="1"/>
                      <a:pt x="22" y="2"/>
                    </a:cubicBezTo>
                    <a:cubicBezTo>
                      <a:pt x="20" y="6"/>
                      <a:pt x="20" y="6"/>
                      <a:pt x="20" y="6"/>
                    </a:cubicBezTo>
                    <a:cubicBezTo>
                      <a:pt x="18" y="5"/>
                      <a:pt x="17" y="5"/>
                      <a:pt x="16" y="5"/>
                    </a:cubicBezTo>
                    <a:cubicBezTo>
                      <a:pt x="14" y="5"/>
                      <a:pt x="13" y="6"/>
                      <a:pt x="11" y="6"/>
                    </a:cubicBezTo>
                    <a:cubicBezTo>
                      <a:pt x="10" y="7"/>
                      <a:pt x="9" y="8"/>
                      <a:pt x="8" y="10"/>
                    </a:cubicBezTo>
                    <a:cubicBezTo>
                      <a:pt x="6" y="12"/>
                      <a:pt x="6" y="13"/>
                      <a:pt x="5" y="15"/>
                    </a:cubicBezTo>
                    <a:cubicBezTo>
                      <a:pt x="5" y="17"/>
                      <a:pt x="5" y="18"/>
                      <a:pt x="5" y="20"/>
                    </a:cubicBezTo>
                    <a:cubicBezTo>
                      <a:pt x="5" y="21"/>
                      <a:pt x="6" y="23"/>
                      <a:pt x="7" y="24"/>
                    </a:cubicBezTo>
                    <a:cubicBezTo>
                      <a:pt x="8" y="26"/>
                      <a:pt x="9" y="28"/>
                      <a:pt x="12" y="29"/>
                    </a:cubicBezTo>
                    <a:cubicBezTo>
                      <a:pt x="14" y="31"/>
                      <a:pt x="17" y="32"/>
                      <a:pt x="19" y="33"/>
                    </a:cubicBezTo>
                    <a:cubicBezTo>
                      <a:pt x="22" y="33"/>
                      <a:pt x="24" y="33"/>
                      <a:pt x="26" y="32"/>
                    </a:cubicBezTo>
                    <a:cubicBezTo>
                      <a:pt x="28" y="31"/>
                      <a:pt x="30" y="29"/>
                      <a:pt x="31" y="27"/>
                    </a:cubicBezTo>
                    <a:cubicBezTo>
                      <a:pt x="32" y="25"/>
                      <a:pt x="33" y="24"/>
                      <a:pt x="34" y="21"/>
                    </a:cubicBezTo>
                    <a:cubicBezTo>
                      <a:pt x="34" y="19"/>
                      <a:pt x="35" y="18"/>
                      <a:pt x="34" y="16"/>
                    </a:cubicBezTo>
                    <a:cubicBezTo>
                      <a:pt x="29" y="12"/>
                      <a:pt x="29" y="12"/>
                      <a:pt x="29" y="12"/>
                    </a:cubicBezTo>
                    <a:lnTo>
                      <a:pt x="23" y="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a:extLst>
                  <a:ext uri="{FF2B5EF4-FFF2-40B4-BE49-F238E27FC236}">
                    <a16:creationId xmlns:a16="http://schemas.microsoft.com/office/drawing/2014/main" xmlns="" id="{35AE9A5E-9E1F-48FA-A672-91475FA2E262}"/>
                  </a:ext>
                </a:extLst>
              </p:cNvPr>
              <p:cNvSpPr>
                <a:spLocks/>
              </p:cNvSpPr>
              <p:nvPr/>
            </p:nvSpPr>
            <p:spPr bwMode="auto">
              <a:xfrm>
                <a:off x="4584700" y="1568451"/>
                <a:ext cx="307975" cy="293688"/>
              </a:xfrm>
              <a:custGeom>
                <a:avLst/>
                <a:gdLst>
                  <a:gd name="T0" fmla="*/ 22 w 40"/>
                  <a:gd name="T1" fmla="*/ 22 h 38"/>
                  <a:gd name="T2" fmla="*/ 20 w 40"/>
                  <a:gd name="T3" fmla="*/ 18 h 38"/>
                  <a:gd name="T4" fmla="*/ 32 w 40"/>
                  <a:gd name="T5" fmla="*/ 9 h 38"/>
                  <a:gd name="T6" fmla="*/ 40 w 40"/>
                  <a:gd name="T7" fmla="*/ 19 h 38"/>
                  <a:gd name="T8" fmla="*/ 37 w 40"/>
                  <a:gd name="T9" fmla="*/ 27 h 38"/>
                  <a:gd name="T10" fmla="*/ 32 w 40"/>
                  <a:gd name="T11" fmla="*/ 33 h 38"/>
                  <a:gd name="T12" fmla="*/ 23 w 40"/>
                  <a:gd name="T13" fmla="*/ 37 h 38"/>
                  <a:gd name="T14" fmla="*/ 14 w 40"/>
                  <a:gd name="T15" fmla="*/ 36 h 38"/>
                  <a:gd name="T16" fmla="*/ 6 w 40"/>
                  <a:gd name="T17" fmla="*/ 30 h 38"/>
                  <a:gd name="T18" fmla="*/ 1 w 40"/>
                  <a:gd name="T19" fmla="*/ 21 h 38"/>
                  <a:gd name="T20" fmla="*/ 2 w 40"/>
                  <a:gd name="T21" fmla="*/ 12 h 38"/>
                  <a:gd name="T22" fmla="*/ 8 w 40"/>
                  <a:gd name="T23" fmla="*/ 4 h 38"/>
                  <a:gd name="T24" fmla="*/ 14 w 40"/>
                  <a:gd name="T25" fmla="*/ 0 h 38"/>
                  <a:gd name="T26" fmla="*/ 20 w 40"/>
                  <a:gd name="T27" fmla="*/ 0 h 38"/>
                  <a:gd name="T28" fmla="*/ 26 w 40"/>
                  <a:gd name="T29" fmla="*/ 3 h 38"/>
                  <a:gd name="T30" fmla="*/ 24 w 40"/>
                  <a:gd name="T31" fmla="*/ 7 h 38"/>
                  <a:gd name="T32" fmla="*/ 19 w 40"/>
                  <a:gd name="T33" fmla="*/ 4 h 38"/>
                  <a:gd name="T34" fmla="*/ 15 w 40"/>
                  <a:gd name="T35" fmla="*/ 5 h 38"/>
                  <a:gd name="T36" fmla="*/ 11 w 40"/>
                  <a:gd name="T37" fmla="*/ 7 h 38"/>
                  <a:gd name="T38" fmla="*/ 7 w 40"/>
                  <a:gd name="T39" fmla="*/ 11 h 38"/>
                  <a:gd name="T40" fmla="*/ 5 w 40"/>
                  <a:gd name="T41" fmla="*/ 16 h 38"/>
                  <a:gd name="T42" fmla="*/ 6 w 40"/>
                  <a:gd name="T43" fmla="*/ 20 h 38"/>
                  <a:gd name="T44" fmla="*/ 9 w 40"/>
                  <a:gd name="T45" fmla="*/ 27 h 38"/>
                  <a:gd name="T46" fmla="*/ 16 w 40"/>
                  <a:gd name="T47" fmla="*/ 32 h 38"/>
                  <a:gd name="T48" fmla="*/ 23 w 40"/>
                  <a:gd name="T49" fmla="*/ 33 h 38"/>
                  <a:gd name="T50" fmla="*/ 29 w 40"/>
                  <a:gd name="T51" fmla="*/ 30 h 38"/>
                  <a:gd name="T52" fmla="*/ 33 w 40"/>
                  <a:gd name="T53" fmla="*/ 25 h 38"/>
                  <a:gd name="T54" fmla="*/ 35 w 40"/>
                  <a:gd name="T55" fmla="*/ 20 h 38"/>
                  <a:gd name="T56" fmla="*/ 31 w 40"/>
                  <a:gd name="T57" fmla="*/ 15 h 38"/>
                  <a:gd name="T58" fmla="*/ 22 w 40"/>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38">
                    <a:moveTo>
                      <a:pt x="22" y="22"/>
                    </a:moveTo>
                    <a:cubicBezTo>
                      <a:pt x="20" y="18"/>
                      <a:pt x="20" y="18"/>
                      <a:pt x="20" y="18"/>
                    </a:cubicBezTo>
                    <a:cubicBezTo>
                      <a:pt x="32" y="9"/>
                      <a:pt x="32" y="9"/>
                      <a:pt x="32" y="9"/>
                    </a:cubicBezTo>
                    <a:cubicBezTo>
                      <a:pt x="40" y="19"/>
                      <a:pt x="40" y="19"/>
                      <a:pt x="40" y="19"/>
                    </a:cubicBezTo>
                    <a:cubicBezTo>
                      <a:pt x="39" y="22"/>
                      <a:pt x="38" y="25"/>
                      <a:pt x="37" y="27"/>
                    </a:cubicBezTo>
                    <a:cubicBezTo>
                      <a:pt x="36" y="29"/>
                      <a:pt x="34" y="31"/>
                      <a:pt x="32" y="33"/>
                    </a:cubicBezTo>
                    <a:cubicBezTo>
                      <a:pt x="29" y="35"/>
                      <a:pt x="26" y="37"/>
                      <a:pt x="23" y="37"/>
                    </a:cubicBezTo>
                    <a:cubicBezTo>
                      <a:pt x="20" y="38"/>
                      <a:pt x="17" y="38"/>
                      <a:pt x="14" y="36"/>
                    </a:cubicBezTo>
                    <a:cubicBezTo>
                      <a:pt x="11" y="35"/>
                      <a:pt x="8" y="33"/>
                      <a:pt x="6" y="30"/>
                    </a:cubicBezTo>
                    <a:cubicBezTo>
                      <a:pt x="3" y="27"/>
                      <a:pt x="2" y="24"/>
                      <a:pt x="1" y="21"/>
                    </a:cubicBezTo>
                    <a:cubicBezTo>
                      <a:pt x="0" y="18"/>
                      <a:pt x="1" y="15"/>
                      <a:pt x="2" y="12"/>
                    </a:cubicBezTo>
                    <a:cubicBezTo>
                      <a:pt x="3" y="9"/>
                      <a:pt x="5" y="6"/>
                      <a:pt x="8" y="4"/>
                    </a:cubicBezTo>
                    <a:cubicBezTo>
                      <a:pt x="10" y="2"/>
                      <a:pt x="12" y="1"/>
                      <a:pt x="14" y="0"/>
                    </a:cubicBezTo>
                    <a:cubicBezTo>
                      <a:pt x="17" y="0"/>
                      <a:pt x="19" y="0"/>
                      <a:pt x="20" y="0"/>
                    </a:cubicBezTo>
                    <a:cubicBezTo>
                      <a:pt x="22" y="0"/>
                      <a:pt x="24" y="1"/>
                      <a:pt x="26" y="3"/>
                    </a:cubicBezTo>
                    <a:cubicBezTo>
                      <a:pt x="24" y="7"/>
                      <a:pt x="24" y="7"/>
                      <a:pt x="24" y="7"/>
                    </a:cubicBezTo>
                    <a:cubicBezTo>
                      <a:pt x="22" y="6"/>
                      <a:pt x="21" y="5"/>
                      <a:pt x="19" y="4"/>
                    </a:cubicBezTo>
                    <a:cubicBezTo>
                      <a:pt x="18" y="4"/>
                      <a:pt x="17" y="4"/>
                      <a:pt x="15" y="5"/>
                    </a:cubicBezTo>
                    <a:cubicBezTo>
                      <a:pt x="14" y="5"/>
                      <a:pt x="12" y="6"/>
                      <a:pt x="11" y="7"/>
                    </a:cubicBezTo>
                    <a:cubicBezTo>
                      <a:pt x="9" y="8"/>
                      <a:pt x="8" y="10"/>
                      <a:pt x="7" y="11"/>
                    </a:cubicBezTo>
                    <a:cubicBezTo>
                      <a:pt x="6" y="13"/>
                      <a:pt x="6" y="14"/>
                      <a:pt x="5" y="16"/>
                    </a:cubicBezTo>
                    <a:cubicBezTo>
                      <a:pt x="5" y="17"/>
                      <a:pt x="5" y="19"/>
                      <a:pt x="6" y="20"/>
                    </a:cubicBezTo>
                    <a:cubicBezTo>
                      <a:pt x="7" y="23"/>
                      <a:pt x="8" y="25"/>
                      <a:pt x="9" y="27"/>
                    </a:cubicBezTo>
                    <a:cubicBezTo>
                      <a:pt x="11" y="29"/>
                      <a:pt x="14" y="31"/>
                      <a:pt x="16" y="32"/>
                    </a:cubicBezTo>
                    <a:cubicBezTo>
                      <a:pt x="18" y="33"/>
                      <a:pt x="20" y="33"/>
                      <a:pt x="23" y="33"/>
                    </a:cubicBezTo>
                    <a:cubicBezTo>
                      <a:pt x="25" y="32"/>
                      <a:pt x="27" y="31"/>
                      <a:pt x="29" y="30"/>
                    </a:cubicBezTo>
                    <a:cubicBezTo>
                      <a:pt x="31" y="28"/>
                      <a:pt x="32" y="27"/>
                      <a:pt x="33" y="25"/>
                    </a:cubicBezTo>
                    <a:cubicBezTo>
                      <a:pt x="34" y="23"/>
                      <a:pt x="35" y="22"/>
                      <a:pt x="35" y="20"/>
                    </a:cubicBezTo>
                    <a:cubicBezTo>
                      <a:pt x="31" y="15"/>
                      <a:pt x="31" y="15"/>
                      <a:pt x="31" y="15"/>
                    </a:cubicBezTo>
                    <a:lnTo>
                      <a:pt x="22"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a:extLst>
                  <a:ext uri="{FF2B5EF4-FFF2-40B4-BE49-F238E27FC236}">
                    <a16:creationId xmlns:a16="http://schemas.microsoft.com/office/drawing/2014/main" xmlns="" id="{05CC3804-F78A-40E4-9DFD-761A412B9EE7}"/>
                  </a:ext>
                </a:extLst>
              </p:cNvPr>
              <p:cNvSpPr>
                <a:spLocks noEditPoints="1"/>
              </p:cNvSpPr>
              <p:nvPr/>
            </p:nvSpPr>
            <p:spPr bwMode="auto">
              <a:xfrm>
                <a:off x="4854575" y="1384301"/>
                <a:ext cx="285750" cy="292100"/>
              </a:xfrm>
              <a:custGeom>
                <a:avLst/>
                <a:gdLst>
                  <a:gd name="T0" fmla="*/ 4 w 37"/>
                  <a:gd name="T1" fmla="*/ 28 h 38"/>
                  <a:gd name="T2" fmla="*/ 1 w 37"/>
                  <a:gd name="T3" fmla="*/ 14 h 38"/>
                  <a:gd name="T4" fmla="*/ 9 w 37"/>
                  <a:gd name="T5" fmla="*/ 3 h 38"/>
                  <a:gd name="T6" fmla="*/ 18 w 37"/>
                  <a:gd name="T7" fmla="*/ 1 h 38"/>
                  <a:gd name="T8" fmla="*/ 27 w 37"/>
                  <a:gd name="T9" fmla="*/ 3 h 38"/>
                  <a:gd name="T10" fmla="*/ 34 w 37"/>
                  <a:gd name="T11" fmla="*/ 11 h 38"/>
                  <a:gd name="T12" fmla="*/ 37 w 37"/>
                  <a:gd name="T13" fmla="*/ 20 h 38"/>
                  <a:gd name="T14" fmla="*/ 35 w 37"/>
                  <a:gd name="T15" fmla="*/ 29 h 38"/>
                  <a:gd name="T16" fmla="*/ 28 w 37"/>
                  <a:gd name="T17" fmla="*/ 36 h 38"/>
                  <a:gd name="T18" fmla="*/ 19 w 37"/>
                  <a:gd name="T19" fmla="*/ 38 h 38"/>
                  <a:gd name="T20" fmla="*/ 10 w 37"/>
                  <a:gd name="T21" fmla="*/ 35 h 38"/>
                  <a:gd name="T22" fmla="*/ 4 w 37"/>
                  <a:gd name="T23" fmla="*/ 28 h 38"/>
                  <a:gd name="T24" fmla="*/ 8 w 37"/>
                  <a:gd name="T25" fmla="*/ 26 h 38"/>
                  <a:gd name="T26" fmla="*/ 17 w 37"/>
                  <a:gd name="T27" fmla="*/ 33 h 38"/>
                  <a:gd name="T28" fmla="*/ 26 w 37"/>
                  <a:gd name="T29" fmla="*/ 32 h 38"/>
                  <a:gd name="T30" fmla="*/ 32 w 37"/>
                  <a:gd name="T31" fmla="*/ 24 h 38"/>
                  <a:gd name="T32" fmla="*/ 29 w 37"/>
                  <a:gd name="T33" fmla="*/ 13 h 38"/>
                  <a:gd name="T34" fmla="*/ 24 w 37"/>
                  <a:gd name="T35" fmla="*/ 7 h 38"/>
                  <a:gd name="T36" fmla="*/ 18 w 37"/>
                  <a:gd name="T37" fmla="*/ 5 h 38"/>
                  <a:gd name="T38" fmla="*/ 11 w 37"/>
                  <a:gd name="T39" fmla="*/ 7 h 38"/>
                  <a:gd name="T40" fmla="*/ 6 w 37"/>
                  <a:gd name="T41" fmla="*/ 14 h 38"/>
                  <a:gd name="T42" fmla="*/ 8 w 37"/>
                  <a:gd name="T43"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8">
                    <a:moveTo>
                      <a:pt x="4" y="28"/>
                    </a:moveTo>
                    <a:cubicBezTo>
                      <a:pt x="1" y="23"/>
                      <a:pt x="0" y="18"/>
                      <a:pt x="1" y="14"/>
                    </a:cubicBezTo>
                    <a:cubicBezTo>
                      <a:pt x="2" y="9"/>
                      <a:pt x="5" y="6"/>
                      <a:pt x="9" y="3"/>
                    </a:cubicBezTo>
                    <a:cubicBezTo>
                      <a:pt x="12" y="1"/>
                      <a:pt x="15" y="0"/>
                      <a:pt x="18" y="1"/>
                    </a:cubicBezTo>
                    <a:cubicBezTo>
                      <a:pt x="21" y="1"/>
                      <a:pt x="24" y="1"/>
                      <a:pt x="27" y="3"/>
                    </a:cubicBezTo>
                    <a:cubicBezTo>
                      <a:pt x="30" y="5"/>
                      <a:pt x="32" y="7"/>
                      <a:pt x="34" y="11"/>
                    </a:cubicBezTo>
                    <a:cubicBezTo>
                      <a:pt x="36" y="14"/>
                      <a:pt x="37" y="17"/>
                      <a:pt x="37" y="20"/>
                    </a:cubicBezTo>
                    <a:cubicBezTo>
                      <a:pt x="37" y="23"/>
                      <a:pt x="36" y="26"/>
                      <a:pt x="35" y="29"/>
                    </a:cubicBezTo>
                    <a:cubicBezTo>
                      <a:pt x="33" y="32"/>
                      <a:pt x="31" y="34"/>
                      <a:pt x="28" y="36"/>
                    </a:cubicBezTo>
                    <a:cubicBezTo>
                      <a:pt x="25" y="37"/>
                      <a:pt x="22" y="38"/>
                      <a:pt x="19" y="38"/>
                    </a:cubicBezTo>
                    <a:cubicBezTo>
                      <a:pt x="16" y="38"/>
                      <a:pt x="13" y="37"/>
                      <a:pt x="10" y="35"/>
                    </a:cubicBezTo>
                    <a:cubicBezTo>
                      <a:pt x="8" y="33"/>
                      <a:pt x="6" y="31"/>
                      <a:pt x="4" y="28"/>
                    </a:cubicBezTo>
                    <a:close/>
                    <a:moveTo>
                      <a:pt x="8" y="26"/>
                    </a:moveTo>
                    <a:cubicBezTo>
                      <a:pt x="10" y="30"/>
                      <a:pt x="13" y="32"/>
                      <a:pt x="17" y="33"/>
                    </a:cubicBezTo>
                    <a:cubicBezTo>
                      <a:pt x="20" y="34"/>
                      <a:pt x="23" y="34"/>
                      <a:pt x="26" y="32"/>
                    </a:cubicBezTo>
                    <a:cubicBezTo>
                      <a:pt x="29" y="30"/>
                      <a:pt x="31" y="28"/>
                      <a:pt x="32" y="24"/>
                    </a:cubicBezTo>
                    <a:cubicBezTo>
                      <a:pt x="33" y="21"/>
                      <a:pt x="32" y="17"/>
                      <a:pt x="29" y="13"/>
                    </a:cubicBezTo>
                    <a:cubicBezTo>
                      <a:pt x="28" y="10"/>
                      <a:pt x="26" y="9"/>
                      <a:pt x="24" y="7"/>
                    </a:cubicBezTo>
                    <a:cubicBezTo>
                      <a:pt x="22" y="6"/>
                      <a:pt x="20" y="5"/>
                      <a:pt x="18" y="5"/>
                    </a:cubicBezTo>
                    <a:cubicBezTo>
                      <a:pt x="16" y="5"/>
                      <a:pt x="13" y="5"/>
                      <a:pt x="11" y="7"/>
                    </a:cubicBezTo>
                    <a:cubicBezTo>
                      <a:pt x="8" y="8"/>
                      <a:pt x="6" y="11"/>
                      <a:pt x="6" y="14"/>
                    </a:cubicBezTo>
                    <a:cubicBezTo>
                      <a:pt x="5" y="17"/>
                      <a:pt x="6" y="21"/>
                      <a:pt x="8" y="26"/>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
                <a:extLst>
                  <a:ext uri="{FF2B5EF4-FFF2-40B4-BE49-F238E27FC236}">
                    <a16:creationId xmlns:a16="http://schemas.microsoft.com/office/drawing/2014/main" xmlns="" id="{81DDF9E9-8E2C-4E05-A46D-7F57B936B31E}"/>
                  </a:ext>
                </a:extLst>
              </p:cNvPr>
              <p:cNvSpPr>
                <a:spLocks/>
              </p:cNvSpPr>
              <p:nvPr/>
            </p:nvSpPr>
            <p:spPr bwMode="auto">
              <a:xfrm>
                <a:off x="5124450" y="1220788"/>
                <a:ext cx="307975" cy="347663"/>
              </a:xfrm>
              <a:custGeom>
                <a:avLst/>
                <a:gdLst>
                  <a:gd name="T0" fmla="*/ 68 w 194"/>
                  <a:gd name="T1" fmla="*/ 219 h 219"/>
                  <a:gd name="T2" fmla="*/ 0 w 194"/>
                  <a:gd name="T3" fmla="*/ 54 h 219"/>
                  <a:gd name="T4" fmla="*/ 19 w 194"/>
                  <a:gd name="T5" fmla="*/ 44 h 219"/>
                  <a:gd name="T6" fmla="*/ 160 w 194"/>
                  <a:gd name="T7" fmla="*/ 137 h 219"/>
                  <a:gd name="T8" fmla="*/ 107 w 194"/>
                  <a:gd name="T9" fmla="*/ 10 h 219"/>
                  <a:gd name="T10" fmla="*/ 126 w 194"/>
                  <a:gd name="T11" fmla="*/ 0 h 219"/>
                  <a:gd name="T12" fmla="*/ 194 w 194"/>
                  <a:gd name="T13" fmla="*/ 166 h 219"/>
                  <a:gd name="T14" fmla="*/ 175 w 194"/>
                  <a:gd name="T15" fmla="*/ 175 h 219"/>
                  <a:gd name="T16" fmla="*/ 34 w 194"/>
                  <a:gd name="T17" fmla="*/ 78 h 219"/>
                  <a:gd name="T18" fmla="*/ 87 w 194"/>
                  <a:gd name="T19" fmla="*/ 210 h 219"/>
                  <a:gd name="T20" fmla="*/ 68 w 194"/>
                  <a:gd name="T21"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19">
                    <a:moveTo>
                      <a:pt x="68" y="219"/>
                    </a:moveTo>
                    <a:lnTo>
                      <a:pt x="0" y="54"/>
                    </a:lnTo>
                    <a:lnTo>
                      <a:pt x="19" y="44"/>
                    </a:lnTo>
                    <a:lnTo>
                      <a:pt x="160" y="137"/>
                    </a:lnTo>
                    <a:lnTo>
                      <a:pt x="107" y="10"/>
                    </a:lnTo>
                    <a:lnTo>
                      <a:pt x="126" y="0"/>
                    </a:lnTo>
                    <a:lnTo>
                      <a:pt x="194" y="166"/>
                    </a:lnTo>
                    <a:lnTo>
                      <a:pt x="175" y="175"/>
                    </a:lnTo>
                    <a:lnTo>
                      <a:pt x="34" y="78"/>
                    </a:lnTo>
                    <a:lnTo>
                      <a:pt x="87" y="210"/>
                    </a:lnTo>
                    <a:lnTo>
                      <a:pt x="68" y="21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
                <a:extLst>
                  <a:ext uri="{FF2B5EF4-FFF2-40B4-BE49-F238E27FC236}">
                    <a16:creationId xmlns:a16="http://schemas.microsoft.com/office/drawing/2014/main" xmlns="" id="{97C195B4-4BFF-4BE5-9E6B-FA56D618D5ED}"/>
                  </a:ext>
                </a:extLst>
              </p:cNvPr>
              <p:cNvSpPr>
                <a:spLocks/>
              </p:cNvSpPr>
              <p:nvPr/>
            </p:nvSpPr>
            <p:spPr bwMode="auto">
              <a:xfrm>
                <a:off x="5440363" y="1152526"/>
                <a:ext cx="285750" cy="292100"/>
              </a:xfrm>
              <a:custGeom>
                <a:avLst/>
                <a:gdLst>
                  <a:gd name="T0" fmla="*/ 20 w 37"/>
                  <a:gd name="T1" fmla="*/ 22 h 38"/>
                  <a:gd name="T2" fmla="*/ 19 w 37"/>
                  <a:gd name="T3" fmla="*/ 18 h 38"/>
                  <a:gd name="T4" fmla="*/ 34 w 37"/>
                  <a:gd name="T5" fmla="*/ 15 h 38"/>
                  <a:gd name="T6" fmla="*/ 37 w 37"/>
                  <a:gd name="T7" fmla="*/ 28 h 38"/>
                  <a:gd name="T8" fmla="*/ 31 w 37"/>
                  <a:gd name="T9" fmla="*/ 33 h 38"/>
                  <a:gd name="T10" fmla="*/ 24 w 37"/>
                  <a:gd name="T11" fmla="*/ 37 h 38"/>
                  <a:gd name="T12" fmla="*/ 14 w 37"/>
                  <a:gd name="T13" fmla="*/ 37 h 38"/>
                  <a:gd name="T14" fmla="*/ 6 w 37"/>
                  <a:gd name="T15" fmla="*/ 32 h 38"/>
                  <a:gd name="T16" fmla="*/ 1 w 37"/>
                  <a:gd name="T17" fmla="*/ 23 h 38"/>
                  <a:gd name="T18" fmla="*/ 1 w 37"/>
                  <a:gd name="T19" fmla="*/ 13 h 38"/>
                  <a:gd name="T20" fmla="*/ 6 w 37"/>
                  <a:gd name="T21" fmla="*/ 5 h 38"/>
                  <a:gd name="T22" fmla="*/ 15 w 37"/>
                  <a:gd name="T23" fmla="*/ 0 h 38"/>
                  <a:gd name="T24" fmla="*/ 22 w 37"/>
                  <a:gd name="T25" fmla="*/ 0 h 38"/>
                  <a:gd name="T26" fmla="*/ 27 w 37"/>
                  <a:gd name="T27" fmla="*/ 2 h 38"/>
                  <a:gd name="T28" fmla="*/ 32 w 37"/>
                  <a:gd name="T29" fmla="*/ 7 h 38"/>
                  <a:gd name="T30" fmla="*/ 28 w 37"/>
                  <a:gd name="T31" fmla="*/ 9 h 38"/>
                  <a:gd name="T32" fmla="*/ 25 w 37"/>
                  <a:gd name="T33" fmla="*/ 6 h 38"/>
                  <a:gd name="T34" fmla="*/ 21 w 37"/>
                  <a:gd name="T35" fmla="*/ 4 h 38"/>
                  <a:gd name="T36" fmla="*/ 16 w 37"/>
                  <a:gd name="T37" fmla="*/ 4 h 38"/>
                  <a:gd name="T38" fmla="*/ 10 w 37"/>
                  <a:gd name="T39" fmla="*/ 7 h 38"/>
                  <a:gd name="T40" fmla="*/ 7 w 37"/>
                  <a:gd name="T41" fmla="*/ 10 h 38"/>
                  <a:gd name="T42" fmla="*/ 6 w 37"/>
                  <a:gd name="T43" fmla="*/ 14 h 38"/>
                  <a:gd name="T44" fmla="*/ 6 w 37"/>
                  <a:gd name="T45" fmla="*/ 22 h 38"/>
                  <a:gd name="T46" fmla="*/ 10 w 37"/>
                  <a:gd name="T47" fmla="*/ 29 h 38"/>
                  <a:gd name="T48" fmla="*/ 16 w 37"/>
                  <a:gd name="T49" fmla="*/ 33 h 38"/>
                  <a:gd name="T50" fmla="*/ 23 w 37"/>
                  <a:gd name="T51" fmla="*/ 33 h 38"/>
                  <a:gd name="T52" fmla="*/ 28 w 37"/>
                  <a:gd name="T53" fmla="*/ 30 h 38"/>
                  <a:gd name="T54" fmla="*/ 32 w 37"/>
                  <a:gd name="T55" fmla="*/ 26 h 38"/>
                  <a:gd name="T56" fmla="*/ 30 w 37"/>
                  <a:gd name="T57" fmla="*/ 20 h 38"/>
                  <a:gd name="T58" fmla="*/ 20 w 37"/>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20" y="22"/>
                    </a:moveTo>
                    <a:cubicBezTo>
                      <a:pt x="19" y="18"/>
                      <a:pt x="19" y="18"/>
                      <a:pt x="19" y="18"/>
                    </a:cubicBezTo>
                    <a:cubicBezTo>
                      <a:pt x="34" y="15"/>
                      <a:pt x="34" y="15"/>
                      <a:pt x="34" y="15"/>
                    </a:cubicBezTo>
                    <a:cubicBezTo>
                      <a:pt x="37" y="28"/>
                      <a:pt x="37" y="28"/>
                      <a:pt x="37" y="28"/>
                    </a:cubicBezTo>
                    <a:cubicBezTo>
                      <a:pt x="35" y="30"/>
                      <a:pt x="33" y="32"/>
                      <a:pt x="31" y="33"/>
                    </a:cubicBezTo>
                    <a:cubicBezTo>
                      <a:pt x="29" y="35"/>
                      <a:pt x="26" y="36"/>
                      <a:pt x="24" y="37"/>
                    </a:cubicBezTo>
                    <a:cubicBezTo>
                      <a:pt x="20" y="38"/>
                      <a:pt x="17" y="38"/>
                      <a:pt x="14" y="37"/>
                    </a:cubicBezTo>
                    <a:cubicBezTo>
                      <a:pt x="11" y="36"/>
                      <a:pt x="8" y="34"/>
                      <a:pt x="6" y="32"/>
                    </a:cubicBezTo>
                    <a:cubicBezTo>
                      <a:pt x="4" y="30"/>
                      <a:pt x="2" y="27"/>
                      <a:pt x="1" y="23"/>
                    </a:cubicBezTo>
                    <a:cubicBezTo>
                      <a:pt x="1" y="20"/>
                      <a:pt x="0" y="16"/>
                      <a:pt x="1" y="13"/>
                    </a:cubicBezTo>
                    <a:cubicBezTo>
                      <a:pt x="2" y="10"/>
                      <a:pt x="3" y="7"/>
                      <a:pt x="6" y="5"/>
                    </a:cubicBezTo>
                    <a:cubicBezTo>
                      <a:pt x="8" y="3"/>
                      <a:pt x="11" y="1"/>
                      <a:pt x="15" y="0"/>
                    </a:cubicBezTo>
                    <a:cubicBezTo>
                      <a:pt x="17" y="0"/>
                      <a:pt x="19" y="0"/>
                      <a:pt x="22" y="0"/>
                    </a:cubicBezTo>
                    <a:cubicBezTo>
                      <a:pt x="24" y="0"/>
                      <a:pt x="26" y="1"/>
                      <a:pt x="27" y="2"/>
                    </a:cubicBezTo>
                    <a:cubicBezTo>
                      <a:pt x="29" y="3"/>
                      <a:pt x="30" y="5"/>
                      <a:pt x="32" y="7"/>
                    </a:cubicBezTo>
                    <a:cubicBezTo>
                      <a:pt x="28" y="9"/>
                      <a:pt x="28" y="9"/>
                      <a:pt x="28" y="9"/>
                    </a:cubicBezTo>
                    <a:cubicBezTo>
                      <a:pt x="27" y="8"/>
                      <a:pt x="26" y="6"/>
                      <a:pt x="25" y="6"/>
                    </a:cubicBezTo>
                    <a:cubicBezTo>
                      <a:pt x="24" y="5"/>
                      <a:pt x="22" y="4"/>
                      <a:pt x="21" y="4"/>
                    </a:cubicBezTo>
                    <a:cubicBezTo>
                      <a:pt x="19" y="4"/>
                      <a:pt x="17" y="4"/>
                      <a:pt x="16" y="4"/>
                    </a:cubicBezTo>
                    <a:cubicBezTo>
                      <a:pt x="13" y="5"/>
                      <a:pt x="12" y="6"/>
                      <a:pt x="10" y="7"/>
                    </a:cubicBezTo>
                    <a:cubicBezTo>
                      <a:pt x="9" y="8"/>
                      <a:pt x="8" y="9"/>
                      <a:pt x="7" y="10"/>
                    </a:cubicBezTo>
                    <a:cubicBezTo>
                      <a:pt x="6" y="11"/>
                      <a:pt x="6" y="13"/>
                      <a:pt x="6" y="14"/>
                    </a:cubicBezTo>
                    <a:cubicBezTo>
                      <a:pt x="5" y="17"/>
                      <a:pt x="5" y="19"/>
                      <a:pt x="6" y="22"/>
                    </a:cubicBezTo>
                    <a:cubicBezTo>
                      <a:pt x="7" y="25"/>
                      <a:pt x="8" y="27"/>
                      <a:pt x="10" y="29"/>
                    </a:cubicBezTo>
                    <a:cubicBezTo>
                      <a:pt x="11" y="31"/>
                      <a:pt x="13" y="32"/>
                      <a:pt x="16" y="33"/>
                    </a:cubicBezTo>
                    <a:cubicBezTo>
                      <a:pt x="18" y="33"/>
                      <a:pt x="20" y="33"/>
                      <a:pt x="23" y="33"/>
                    </a:cubicBezTo>
                    <a:cubicBezTo>
                      <a:pt x="25" y="32"/>
                      <a:pt x="26" y="31"/>
                      <a:pt x="28" y="30"/>
                    </a:cubicBezTo>
                    <a:cubicBezTo>
                      <a:pt x="30" y="29"/>
                      <a:pt x="31" y="28"/>
                      <a:pt x="32" y="26"/>
                    </a:cubicBezTo>
                    <a:cubicBezTo>
                      <a:pt x="30" y="20"/>
                      <a:pt x="30" y="20"/>
                      <a:pt x="30" y="20"/>
                    </a:cubicBezTo>
                    <a:lnTo>
                      <a:pt x="20" y="22"/>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4">
                <a:extLst>
                  <a:ext uri="{FF2B5EF4-FFF2-40B4-BE49-F238E27FC236}">
                    <a16:creationId xmlns:a16="http://schemas.microsoft.com/office/drawing/2014/main" xmlns="" id="{8FB38765-C64D-4DBB-904C-878DEEB79E30}"/>
                  </a:ext>
                </a:extLst>
              </p:cNvPr>
              <p:cNvSpPr>
                <a:spLocks/>
              </p:cNvSpPr>
              <p:nvPr/>
            </p:nvSpPr>
            <p:spPr bwMode="auto">
              <a:xfrm>
                <a:off x="5764213" y="1098551"/>
                <a:ext cx="231775" cy="292100"/>
              </a:xfrm>
              <a:custGeom>
                <a:avLst/>
                <a:gdLst>
                  <a:gd name="T0" fmla="*/ 1 w 30"/>
                  <a:gd name="T1" fmla="*/ 27 h 38"/>
                  <a:gd name="T2" fmla="*/ 5 w 30"/>
                  <a:gd name="T3" fmla="*/ 26 h 38"/>
                  <a:gd name="T4" fmla="*/ 7 w 30"/>
                  <a:gd name="T5" fmla="*/ 31 h 38"/>
                  <a:gd name="T6" fmla="*/ 11 w 30"/>
                  <a:gd name="T7" fmla="*/ 33 h 38"/>
                  <a:gd name="T8" fmla="*/ 17 w 30"/>
                  <a:gd name="T9" fmla="*/ 33 h 38"/>
                  <a:gd name="T10" fmla="*/ 21 w 30"/>
                  <a:gd name="T11" fmla="*/ 32 h 38"/>
                  <a:gd name="T12" fmla="*/ 24 w 30"/>
                  <a:gd name="T13" fmla="*/ 30 h 38"/>
                  <a:gd name="T14" fmla="*/ 25 w 30"/>
                  <a:gd name="T15" fmla="*/ 26 h 38"/>
                  <a:gd name="T16" fmla="*/ 24 w 30"/>
                  <a:gd name="T17" fmla="*/ 24 h 38"/>
                  <a:gd name="T18" fmla="*/ 20 w 30"/>
                  <a:gd name="T19" fmla="*/ 22 h 38"/>
                  <a:gd name="T20" fmla="*/ 14 w 30"/>
                  <a:gd name="T21" fmla="*/ 21 h 38"/>
                  <a:gd name="T22" fmla="*/ 6 w 30"/>
                  <a:gd name="T23" fmla="*/ 19 h 38"/>
                  <a:gd name="T24" fmla="*/ 2 w 30"/>
                  <a:gd name="T25" fmla="*/ 16 h 38"/>
                  <a:gd name="T26" fmla="*/ 0 w 30"/>
                  <a:gd name="T27" fmla="*/ 12 h 38"/>
                  <a:gd name="T28" fmla="*/ 1 w 30"/>
                  <a:gd name="T29" fmla="*/ 6 h 38"/>
                  <a:gd name="T30" fmla="*/ 6 w 30"/>
                  <a:gd name="T31" fmla="*/ 2 h 38"/>
                  <a:gd name="T32" fmla="*/ 12 w 30"/>
                  <a:gd name="T33" fmla="*/ 0 h 38"/>
                  <a:gd name="T34" fmla="*/ 19 w 30"/>
                  <a:gd name="T35" fmla="*/ 1 h 38"/>
                  <a:gd name="T36" fmla="*/ 25 w 30"/>
                  <a:gd name="T37" fmla="*/ 4 h 38"/>
                  <a:gd name="T38" fmla="*/ 27 w 30"/>
                  <a:gd name="T39" fmla="*/ 10 h 38"/>
                  <a:gd name="T40" fmla="*/ 22 w 30"/>
                  <a:gd name="T41" fmla="*/ 11 h 38"/>
                  <a:gd name="T42" fmla="*/ 19 w 30"/>
                  <a:gd name="T43" fmla="*/ 6 h 38"/>
                  <a:gd name="T44" fmla="*/ 13 w 30"/>
                  <a:gd name="T45" fmla="*/ 5 h 38"/>
                  <a:gd name="T46" fmla="*/ 7 w 30"/>
                  <a:gd name="T47" fmla="*/ 7 h 38"/>
                  <a:gd name="T48" fmla="*/ 5 w 30"/>
                  <a:gd name="T49" fmla="*/ 11 h 38"/>
                  <a:gd name="T50" fmla="*/ 7 w 30"/>
                  <a:gd name="T51" fmla="*/ 14 h 38"/>
                  <a:gd name="T52" fmla="*/ 14 w 30"/>
                  <a:gd name="T53" fmla="*/ 16 h 38"/>
                  <a:gd name="T54" fmla="*/ 22 w 30"/>
                  <a:gd name="T55" fmla="*/ 17 h 38"/>
                  <a:gd name="T56" fmla="*/ 28 w 30"/>
                  <a:gd name="T57" fmla="*/ 21 h 38"/>
                  <a:gd name="T58" fmla="*/ 30 w 30"/>
                  <a:gd name="T59" fmla="*/ 26 h 38"/>
                  <a:gd name="T60" fmla="*/ 28 w 30"/>
                  <a:gd name="T61" fmla="*/ 31 h 38"/>
                  <a:gd name="T62" fmla="*/ 24 w 30"/>
                  <a:gd name="T63" fmla="*/ 36 h 38"/>
                  <a:gd name="T64" fmla="*/ 17 w 30"/>
                  <a:gd name="T65" fmla="*/ 38 h 38"/>
                  <a:gd name="T66" fmla="*/ 9 w 30"/>
                  <a:gd name="T67" fmla="*/ 37 h 38"/>
                  <a:gd name="T68" fmla="*/ 3 w 30"/>
                  <a:gd name="T69" fmla="*/ 33 h 38"/>
                  <a:gd name="T70" fmla="*/ 1 w 30"/>
                  <a:gd name="T71"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38">
                    <a:moveTo>
                      <a:pt x="1" y="27"/>
                    </a:moveTo>
                    <a:cubicBezTo>
                      <a:pt x="5" y="26"/>
                      <a:pt x="5" y="26"/>
                      <a:pt x="5" y="26"/>
                    </a:cubicBezTo>
                    <a:cubicBezTo>
                      <a:pt x="6" y="28"/>
                      <a:pt x="6" y="29"/>
                      <a:pt x="7" y="31"/>
                    </a:cubicBezTo>
                    <a:cubicBezTo>
                      <a:pt x="8" y="32"/>
                      <a:pt x="9" y="32"/>
                      <a:pt x="11" y="33"/>
                    </a:cubicBezTo>
                    <a:cubicBezTo>
                      <a:pt x="13" y="34"/>
                      <a:pt x="15" y="34"/>
                      <a:pt x="17" y="33"/>
                    </a:cubicBezTo>
                    <a:cubicBezTo>
                      <a:pt x="18" y="33"/>
                      <a:pt x="20" y="33"/>
                      <a:pt x="21" y="32"/>
                    </a:cubicBezTo>
                    <a:cubicBezTo>
                      <a:pt x="23" y="31"/>
                      <a:pt x="24" y="31"/>
                      <a:pt x="24" y="30"/>
                    </a:cubicBezTo>
                    <a:cubicBezTo>
                      <a:pt x="25" y="29"/>
                      <a:pt x="25" y="28"/>
                      <a:pt x="25" y="26"/>
                    </a:cubicBezTo>
                    <a:cubicBezTo>
                      <a:pt x="25" y="25"/>
                      <a:pt x="24" y="24"/>
                      <a:pt x="24" y="24"/>
                    </a:cubicBezTo>
                    <a:cubicBezTo>
                      <a:pt x="23" y="23"/>
                      <a:pt x="22" y="22"/>
                      <a:pt x="20" y="22"/>
                    </a:cubicBezTo>
                    <a:cubicBezTo>
                      <a:pt x="19" y="21"/>
                      <a:pt x="17" y="21"/>
                      <a:pt x="14" y="21"/>
                    </a:cubicBezTo>
                    <a:cubicBezTo>
                      <a:pt x="10" y="20"/>
                      <a:pt x="8" y="20"/>
                      <a:pt x="6" y="19"/>
                    </a:cubicBezTo>
                    <a:cubicBezTo>
                      <a:pt x="5" y="18"/>
                      <a:pt x="3" y="17"/>
                      <a:pt x="2" y="16"/>
                    </a:cubicBezTo>
                    <a:cubicBezTo>
                      <a:pt x="1" y="15"/>
                      <a:pt x="1" y="13"/>
                      <a:pt x="0" y="12"/>
                    </a:cubicBezTo>
                    <a:cubicBezTo>
                      <a:pt x="0" y="10"/>
                      <a:pt x="1" y="8"/>
                      <a:pt x="1" y="6"/>
                    </a:cubicBezTo>
                    <a:cubicBezTo>
                      <a:pt x="2" y="5"/>
                      <a:pt x="4" y="3"/>
                      <a:pt x="6" y="2"/>
                    </a:cubicBezTo>
                    <a:cubicBezTo>
                      <a:pt x="8" y="1"/>
                      <a:pt x="10" y="1"/>
                      <a:pt x="12" y="0"/>
                    </a:cubicBezTo>
                    <a:cubicBezTo>
                      <a:pt x="15" y="0"/>
                      <a:pt x="17" y="0"/>
                      <a:pt x="19" y="1"/>
                    </a:cubicBezTo>
                    <a:cubicBezTo>
                      <a:pt x="22" y="2"/>
                      <a:pt x="23" y="3"/>
                      <a:pt x="25" y="4"/>
                    </a:cubicBezTo>
                    <a:cubicBezTo>
                      <a:pt x="26" y="6"/>
                      <a:pt x="27" y="8"/>
                      <a:pt x="27" y="10"/>
                    </a:cubicBezTo>
                    <a:cubicBezTo>
                      <a:pt x="22" y="11"/>
                      <a:pt x="22" y="11"/>
                      <a:pt x="22" y="11"/>
                    </a:cubicBezTo>
                    <a:cubicBezTo>
                      <a:pt x="22" y="8"/>
                      <a:pt x="21" y="7"/>
                      <a:pt x="19" y="6"/>
                    </a:cubicBezTo>
                    <a:cubicBezTo>
                      <a:pt x="18" y="5"/>
                      <a:pt x="16" y="4"/>
                      <a:pt x="13" y="5"/>
                    </a:cubicBezTo>
                    <a:cubicBezTo>
                      <a:pt x="10" y="5"/>
                      <a:pt x="8" y="6"/>
                      <a:pt x="7" y="7"/>
                    </a:cubicBezTo>
                    <a:cubicBezTo>
                      <a:pt x="5" y="8"/>
                      <a:pt x="5" y="9"/>
                      <a:pt x="5" y="11"/>
                    </a:cubicBezTo>
                    <a:cubicBezTo>
                      <a:pt x="5" y="12"/>
                      <a:pt x="6" y="13"/>
                      <a:pt x="7" y="14"/>
                    </a:cubicBezTo>
                    <a:cubicBezTo>
                      <a:pt x="8" y="15"/>
                      <a:pt x="10" y="15"/>
                      <a:pt x="14" y="16"/>
                    </a:cubicBezTo>
                    <a:cubicBezTo>
                      <a:pt x="18" y="16"/>
                      <a:pt x="21" y="17"/>
                      <a:pt x="22" y="17"/>
                    </a:cubicBezTo>
                    <a:cubicBezTo>
                      <a:pt x="25" y="18"/>
                      <a:pt x="26" y="19"/>
                      <a:pt x="28" y="21"/>
                    </a:cubicBezTo>
                    <a:cubicBezTo>
                      <a:pt x="29" y="22"/>
                      <a:pt x="29" y="24"/>
                      <a:pt x="30" y="26"/>
                    </a:cubicBezTo>
                    <a:cubicBezTo>
                      <a:pt x="30" y="27"/>
                      <a:pt x="29" y="29"/>
                      <a:pt x="28" y="31"/>
                    </a:cubicBezTo>
                    <a:cubicBezTo>
                      <a:pt x="28" y="33"/>
                      <a:pt x="26" y="34"/>
                      <a:pt x="24" y="36"/>
                    </a:cubicBezTo>
                    <a:cubicBezTo>
                      <a:pt x="22" y="37"/>
                      <a:pt x="20" y="37"/>
                      <a:pt x="17" y="38"/>
                    </a:cubicBezTo>
                    <a:cubicBezTo>
                      <a:pt x="14" y="38"/>
                      <a:pt x="11" y="38"/>
                      <a:pt x="9" y="37"/>
                    </a:cubicBezTo>
                    <a:cubicBezTo>
                      <a:pt x="7" y="36"/>
                      <a:pt x="5" y="35"/>
                      <a:pt x="3" y="33"/>
                    </a:cubicBezTo>
                    <a:cubicBezTo>
                      <a:pt x="2" y="32"/>
                      <a:pt x="1" y="30"/>
                      <a:pt x="1" y="27"/>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5">
                <a:extLst>
                  <a:ext uri="{FF2B5EF4-FFF2-40B4-BE49-F238E27FC236}">
                    <a16:creationId xmlns:a16="http://schemas.microsoft.com/office/drawing/2014/main" xmlns="" id="{8C2E3040-A97B-471F-8781-72EE5094DB01}"/>
                  </a:ext>
                </a:extLst>
              </p:cNvPr>
              <p:cNvSpPr>
                <a:spLocks/>
              </p:cNvSpPr>
              <p:nvPr/>
            </p:nvSpPr>
            <p:spPr bwMode="auto">
              <a:xfrm>
                <a:off x="6049963" y="1090613"/>
                <a:ext cx="231775" cy="285750"/>
              </a:xfrm>
              <a:custGeom>
                <a:avLst/>
                <a:gdLst>
                  <a:gd name="T0" fmla="*/ 0 w 146"/>
                  <a:gd name="T1" fmla="*/ 180 h 180"/>
                  <a:gd name="T2" fmla="*/ 10 w 146"/>
                  <a:gd name="T3" fmla="*/ 0 h 180"/>
                  <a:gd name="T4" fmla="*/ 29 w 146"/>
                  <a:gd name="T5" fmla="*/ 0 h 180"/>
                  <a:gd name="T6" fmla="*/ 29 w 146"/>
                  <a:gd name="T7" fmla="*/ 73 h 180"/>
                  <a:gd name="T8" fmla="*/ 121 w 146"/>
                  <a:gd name="T9" fmla="*/ 78 h 180"/>
                  <a:gd name="T10" fmla="*/ 121 w 146"/>
                  <a:gd name="T11" fmla="*/ 5 h 180"/>
                  <a:gd name="T12" fmla="*/ 146 w 146"/>
                  <a:gd name="T13" fmla="*/ 5 h 180"/>
                  <a:gd name="T14" fmla="*/ 141 w 146"/>
                  <a:gd name="T15" fmla="*/ 180 h 180"/>
                  <a:gd name="T16" fmla="*/ 116 w 146"/>
                  <a:gd name="T17" fmla="*/ 180 h 180"/>
                  <a:gd name="T18" fmla="*/ 121 w 146"/>
                  <a:gd name="T19" fmla="*/ 97 h 180"/>
                  <a:gd name="T20" fmla="*/ 29 w 146"/>
                  <a:gd name="T21" fmla="*/ 97 h 180"/>
                  <a:gd name="T22" fmla="*/ 24 w 146"/>
                  <a:gd name="T23" fmla="*/ 180 h 180"/>
                  <a:gd name="T24" fmla="*/ 0 w 146"/>
                  <a:gd name="T2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180">
                    <a:moveTo>
                      <a:pt x="0" y="180"/>
                    </a:moveTo>
                    <a:lnTo>
                      <a:pt x="10" y="0"/>
                    </a:lnTo>
                    <a:lnTo>
                      <a:pt x="29" y="0"/>
                    </a:lnTo>
                    <a:lnTo>
                      <a:pt x="29" y="73"/>
                    </a:lnTo>
                    <a:lnTo>
                      <a:pt x="121" y="78"/>
                    </a:lnTo>
                    <a:lnTo>
                      <a:pt x="121" y="5"/>
                    </a:lnTo>
                    <a:lnTo>
                      <a:pt x="146" y="5"/>
                    </a:lnTo>
                    <a:lnTo>
                      <a:pt x="141" y="180"/>
                    </a:lnTo>
                    <a:lnTo>
                      <a:pt x="116" y="180"/>
                    </a:lnTo>
                    <a:lnTo>
                      <a:pt x="121" y="97"/>
                    </a:lnTo>
                    <a:lnTo>
                      <a:pt x="29" y="97"/>
                    </a:lnTo>
                    <a:lnTo>
                      <a:pt x="24" y="180"/>
                    </a:lnTo>
                    <a:lnTo>
                      <a:pt x="0" y="18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6">
                <a:extLst>
                  <a:ext uri="{FF2B5EF4-FFF2-40B4-BE49-F238E27FC236}">
                    <a16:creationId xmlns:a16="http://schemas.microsoft.com/office/drawing/2014/main" xmlns="" id="{3739477F-C53A-478E-A775-DF6745165DB7}"/>
                  </a:ext>
                </a:extLst>
              </p:cNvPr>
              <p:cNvSpPr>
                <a:spLocks noEditPoints="1"/>
              </p:cNvSpPr>
              <p:nvPr/>
            </p:nvSpPr>
            <p:spPr bwMode="auto">
              <a:xfrm>
                <a:off x="6303963" y="1120776"/>
                <a:ext cx="261938" cy="301625"/>
              </a:xfrm>
              <a:custGeom>
                <a:avLst/>
                <a:gdLst>
                  <a:gd name="T0" fmla="*/ 0 w 34"/>
                  <a:gd name="T1" fmla="*/ 34 h 39"/>
                  <a:gd name="T2" fmla="*/ 20 w 34"/>
                  <a:gd name="T3" fmla="*/ 0 h 39"/>
                  <a:gd name="T4" fmla="*/ 25 w 34"/>
                  <a:gd name="T5" fmla="*/ 1 h 39"/>
                  <a:gd name="T6" fmla="*/ 34 w 34"/>
                  <a:gd name="T7" fmla="*/ 39 h 39"/>
                  <a:gd name="T8" fmla="*/ 28 w 34"/>
                  <a:gd name="T9" fmla="*/ 38 h 39"/>
                  <a:gd name="T10" fmla="*/ 26 w 34"/>
                  <a:gd name="T11" fmla="*/ 27 h 39"/>
                  <a:gd name="T12" fmla="*/ 11 w 34"/>
                  <a:gd name="T13" fmla="*/ 24 h 39"/>
                  <a:gd name="T14" fmla="*/ 5 w 34"/>
                  <a:gd name="T15" fmla="*/ 34 h 39"/>
                  <a:gd name="T16" fmla="*/ 0 w 34"/>
                  <a:gd name="T17" fmla="*/ 34 h 39"/>
                  <a:gd name="T18" fmla="*/ 13 w 34"/>
                  <a:gd name="T19" fmla="*/ 20 h 39"/>
                  <a:gd name="T20" fmla="*/ 25 w 34"/>
                  <a:gd name="T21" fmla="*/ 22 h 39"/>
                  <a:gd name="T22" fmla="*/ 23 w 34"/>
                  <a:gd name="T23" fmla="*/ 12 h 39"/>
                  <a:gd name="T24" fmla="*/ 22 w 34"/>
                  <a:gd name="T25" fmla="*/ 4 h 39"/>
                  <a:gd name="T26" fmla="*/ 19 w 34"/>
                  <a:gd name="T27" fmla="*/ 11 h 39"/>
                  <a:gd name="T28" fmla="*/ 13 w 34"/>
                  <a:gd name="T29"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9">
                    <a:moveTo>
                      <a:pt x="0" y="34"/>
                    </a:moveTo>
                    <a:cubicBezTo>
                      <a:pt x="20" y="0"/>
                      <a:pt x="20" y="0"/>
                      <a:pt x="20" y="0"/>
                    </a:cubicBezTo>
                    <a:cubicBezTo>
                      <a:pt x="25" y="1"/>
                      <a:pt x="25" y="1"/>
                      <a:pt x="25" y="1"/>
                    </a:cubicBezTo>
                    <a:cubicBezTo>
                      <a:pt x="34" y="39"/>
                      <a:pt x="34" y="39"/>
                      <a:pt x="34" y="39"/>
                    </a:cubicBezTo>
                    <a:cubicBezTo>
                      <a:pt x="28" y="38"/>
                      <a:pt x="28" y="38"/>
                      <a:pt x="28" y="38"/>
                    </a:cubicBezTo>
                    <a:cubicBezTo>
                      <a:pt x="26" y="27"/>
                      <a:pt x="26" y="27"/>
                      <a:pt x="26" y="27"/>
                    </a:cubicBezTo>
                    <a:cubicBezTo>
                      <a:pt x="11" y="24"/>
                      <a:pt x="11" y="24"/>
                      <a:pt x="11" y="24"/>
                    </a:cubicBezTo>
                    <a:cubicBezTo>
                      <a:pt x="5" y="34"/>
                      <a:pt x="5" y="34"/>
                      <a:pt x="5" y="34"/>
                    </a:cubicBezTo>
                    <a:lnTo>
                      <a:pt x="0" y="34"/>
                    </a:lnTo>
                    <a:close/>
                    <a:moveTo>
                      <a:pt x="13" y="20"/>
                    </a:moveTo>
                    <a:cubicBezTo>
                      <a:pt x="25" y="22"/>
                      <a:pt x="25" y="22"/>
                      <a:pt x="25" y="22"/>
                    </a:cubicBezTo>
                    <a:cubicBezTo>
                      <a:pt x="23" y="12"/>
                      <a:pt x="23" y="12"/>
                      <a:pt x="23" y="12"/>
                    </a:cubicBezTo>
                    <a:cubicBezTo>
                      <a:pt x="22" y="9"/>
                      <a:pt x="22" y="6"/>
                      <a:pt x="22" y="4"/>
                    </a:cubicBezTo>
                    <a:cubicBezTo>
                      <a:pt x="21" y="6"/>
                      <a:pt x="20" y="8"/>
                      <a:pt x="19" y="11"/>
                    </a:cubicBezTo>
                    <a:lnTo>
                      <a:pt x="13" y="2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7">
                <a:extLst>
                  <a:ext uri="{FF2B5EF4-FFF2-40B4-BE49-F238E27FC236}">
                    <a16:creationId xmlns:a16="http://schemas.microsoft.com/office/drawing/2014/main" xmlns="" id="{D36CB855-8E0A-409C-BB0E-C5DE12407E3D}"/>
                  </a:ext>
                </a:extLst>
              </p:cNvPr>
              <p:cNvSpPr>
                <a:spLocks/>
              </p:cNvSpPr>
              <p:nvPr/>
            </p:nvSpPr>
            <p:spPr bwMode="auto">
              <a:xfrm>
                <a:off x="6597650" y="1160463"/>
                <a:ext cx="292100" cy="331788"/>
              </a:xfrm>
              <a:custGeom>
                <a:avLst/>
                <a:gdLst>
                  <a:gd name="T0" fmla="*/ 0 w 184"/>
                  <a:gd name="T1" fmla="*/ 170 h 209"/>
                  <a:gd name="T2" fmla="*/ 48 w 184"/>
                  <a:gd name="T3" fmla="*/ 0 h 209"/>
                  <a:gd name="T4" fmla="*/ 73 w 184"/>
                  <a:gd name="T5" fmla="*/ 9 h 209"/>
                  <a:gd name="T6" fmla="*/ 121 w 184"/>
                  <a:gd name="T7" fmla="*/ 170 h 209"/>
                  <a:gd name="T8" fmla="*/ 160 w 184"/>
                  <a:gd name="T9" fmla="*/ 34 h 209"/>
                  <a:gd name="T10" fmla="*/ 184 w 184"/>
                  <a:gd name="T11" fmla="*/ 43 h 209"/>
                  <a:gd name="T12" fmla="*/ 131 w 184"/>
                  <a:gd name="T13" fmla="*/ 209 h 209"/>
                  <a:gd name="T14" fmla="*/ 107 w 184"/>
                  <a:gd name="T15" fmla="*/ 204 h 209"/>
                  <a:gd name="T16" fmla="*/ 58 w 184"/>
                  <a:gd name="T17" fmla="*/ 43 h 209"/>
                  <a:gd name="T18" fmla="*/ 19 w 184"/>
                  <a:gd name="T19" fmla="*/ 175 h 209"/>
                  <a:gd name="T20" fmla="*/ 0 w 184"/>
                  <a:gd name="T21" fmla="*/ 1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09">
                    <a:moveTo>
                      <a:pt x="0" y="170"/>
                    </a:moveTo>
                    <a:lnTo>
                      <a:pt x="48" y="0"/>
                    </a:lnTo>
                    <a:lnTo>
                      <a:pt x="73" y="9"/>
                    </a:lnTo>
                    <a:lnTo>
                      <a:pt x="121" y="170"/>
                    </a:lnTo>
                    <a:lnTo>
                      <a:pt x="160" y="34"/>
                    </a:lnTo>
                    <a:lnTo>
                      <a:pt x="184" y="43"/>
                    </a:lnTo>
                    <a:lnTo>
                      <a:pt x="131" y="209"/>
                    </a:lnTo>
                    <a:lnTo>
                      <a:pt x="107" y="204"/>
                    </a:lnTo>
                    <a:lnTo>
                      <a:pt x="58" y="43"/>
                    </a:lnTo>
                    <a:lnTo>
                      <a:pt x="19" y="175"/>
                    </a:lnTo>
                    <a:lnTo>
                      <a:pt x="0" y="17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8">
                <a:extLst>
                  <a:ext uri="{FF2B5EF4-FFF2-40B4-BE49-F238E27FC236}">
                    <a16:creationId xmlns:a16="http://schemas.microsoft.com/office/drawing/2014/main" xmlns="" id="{FCF114DB-CA2D-471C-8508-592CAFF4B8A9}"/>
                  </a:ext>
                </a:extLst>
              </p:cNvPr>
              <p:cNvSpPr>
                <a:spLocks/>
              </p:cNvSpPr>
              <p:nvPr/>
            </p:nvSpPr>
            <p:spPr bwMode="auto">
              <a:xfrm>
                <a:off x="6897688" y="1298576"/>
                <a:ext cx="277813" cy="293688"/>
              </a:xfrm>
              <a:custGeom>
                <a:avLst/>
                <a:gdLst>
                  <a:gd name="T0" fmla="*/ 17 w 36"/>
                  <a:gd name="T1" fmla="*/ 23 h 38"/>
                  <a:gd name="T2" fmla="*/ 19 w 36"/>
                  <a:gd name="T3" fmla="*/ 19 h 38"/>
                  <a:gd name="T4" fmla="*/ 33 w 36"/>
                  <a:gd name="T5" fmla="*/ 25 h 38"/>
                  <a:gd name="T6" fmla="*/ 27 w 36"/>
                  <a:gd name="T7" fmla="*/ 37 h 38"/>
                  <a:gd name="T8" fmla="*/ 19 w 36"/>
                  <a:gd name="T9" fmla="*/ 38 h 38"/>
                  <a:gd name="T10" fmla="*/ 11 w 36"/>
                  <a:gd name="T11" fmla="*/ 36 h 38"/>
                  <a:gd name="T12" fmla="*/ 3 w 36"/>
                  <a:gd name="T13" fmla="*/ 30 h 38"/>
                  <a:gd name="T14" fmla="*/ 0 w 36"/>
                  <a:gd name="T15" fmla="*/ 21 h 38"/>
                  <a:gd name="T16" fmla="*/ 2 w 36"/>
                  <a:gd name="T17" fmla="*/ 11 h 38"/>
                  <a:gd name="T18" fmla="*/ 8 w 36"/>
                  <a:gd name="T19" fmla="*/ 3 h 38"/>
                  <a:gd name="T20" fmla="*/ 17 w 36"/>
                  <a:gd name="T21" fmla="*/ 0 h 38"/>
                  <a:gd name="T22" fmla="*/ 27 w 36"/>
                  <a:gd name="T23" fmla="*/ 2 h 38"/>
                  <a:gd name="T24" fmla="*/ 33 w 36"/>
                  <a:gd name="T25" fmla="*/ 6 h 38"/>
                  <a:gd name="T26" fmla="*/ 36 w 36"/>
                  <a:gd name="T27" fmla="*/ 11 h 38"/>
                  <a:gd name="T28" fmla="*/ 36 w 36"/>
                  <a:gd name="T29" fmla="*/ 18 h 38"/>
                  <a:gd name="T30" fmla="*/ 31 w 36"/>
                  <a:gd name="T31" fmla="*/ 17 h 38"/>
                  <a:gd name="T32" fmla="*/ 31 w 36"/>
                  <a:gd name="T33" fmla="*/ 12 h 38"/>
                  <a:gd name="T34" fmla="*/ 29 w 36"/>
                  <a:gd name="T35" fmla="*/ 9 h 38"/>
                  <a:gd name="T36" fmla="*/ 25 w 36"/>
                  <a:gd name="T37" fmla="*/ 6 h 38"/>
                  <a:gd name="T38" fmla="*/ 19 w 36"/>
                  <a:gd name="T39" fmla="*/ 4 h 38"/>
                  <a:gd name="T40" fmla="*/ 15 w 36"/>
                  <a:gd name="T41" fmla="*/ 5 h 38"/>
                  <a:gd name="T42" fmla="*/ 11 w 36"/>
                  <a:gd name="T43" fmla="*/ 7 h 38"/>
                  <a:gd name="T44" fmla="*/ 7 w 36"/>
                  <a:gd name="T45" fmla="*/ 13 h 38"/>
                  <a:gd name="T46" fmla="*/ 5 w 36"/>
                  <a:gd name="T47" fmla="*/ 21 h 38"/>
                  <a:gd name="T48" fmla="*/ 7 w 36"/>
                  <a:gd name="T49" fmla="*/ 28 h 38"/>
                  <a:gd name="T50" fmla="*/ 13 w 36"/>
                  <a:gd name="T51" fmla="*/ 32 h 38"/>
                  <a:gd name="T52" fmla="*/ 19 w 36"/>
                  <a:gd name="T53" fmla="*/ 34 h 38"/>
                  <a:gd name="T54" fmla="*/ 24 w 36"/>
                  <a:gd name="T55" fmla="*/ 33 h 38"/>
                  <a:gd name="T56" fmla="*/ 27 w 36"/>
                  <a:gd name="T57" fmla="*/ 27 h 38"/>
                  <a:gd name="T58" fmla="*/ 17 w 36"/>
                  <a:gd name="T59"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8">
                    <a:moveTo>
                      <a:pt x="17" y="23"/>
                    </a:moveTo>
                    <a:cubicBezTo>
                      <a:pt x="19" y="19"/>
                      <a:pt x="19" y="19"/>
                      <a:pt x="19" y="19"/>
                    </a:cubicBezTo>
                    <a:cubicBezTo>
                      <a:pt x="33" y="25"/>
                      <a:pt x="33" y="25"/>
                      <a:pt x="33" y="25"/>
                    </a:cubicBezTo>
                    <a:cubicBezTo>
                      <a:pt x="27" y="37"/>
                      <a:pt x="27" y="37"/>
                      <a:pt x="27" y="37"/>
                    </a:cubicBezTo>
                    <a:cubicBezTo>
                      <a:pt x="24" y="38"/>
                      <a:pt x="21" y="38"/>
                      <a:pt x="19" y="38"/>
                    </a:cubicBezTo>
                    <a:cubicBezTo>
                      <a:pt x="16" y="38"/>
                      <a:pt x="13" y="37"/>
                      <a:pt x="11" y="36"/>
                    </a:cubicBezTo>
                    <a:cubicBezTo>
                      <a:pt x="8" y="35"/>
                      <a:pt x="5" y="33"/>
                      <a:pt x="3" y="30"/>
                    </a:cubicBezTo>
                    <a:cubicBezTo>
                      <a:pt x="1" y="27"/>
                      <a:pt x="0" y="24"/>
                      <a:pt x="0" y="21"/>
                    </a:cubicBezTo>
                    <a:cubicBezTo>
                      <a:pt x="0" y="18"/>
                      <a:pt x="1" y="15"/>
                      <a:pt x="2" y="11"/>
                    </a:cubicBezTo>
                    <a:cubicBezTo>
                      <a:pt x="4" y="8"/>
                      <a:pt x="6" y="5"/>
                      <a:pt x="8" y="3"/>
                    </a:cubicBezTo>
                    <a:cubicBezTo>
                      <a:pt x="11" y="1"/>
                      <a:pt x="14" y="0"/>
                      <a:pt x="17" y="0"/>
                    </a:cubicBezTo>
                    <a:cubicBezTo>
                      <a:pt x="20" y="0"/>
                      <a:pt x="23" y="0"/>
                      <a:pt x="27" y="2"/>
                    </a:cubicBezTo>
                    <a:cubicBezTo>
                      <a:pt x="29" y="3"/>
                      <a:pt x="31" y="4"/>
                      <a:pt x="33" y="6"/>
                    </a:cubicBezTo>
                    <a:cubicBezTo>
                      <a:pt x="34" y="8"/>
                      <a:pt x="35" y="10"/>
                      <a:pt x="36" y="11"/>
                    </a:cubicBezTo>
                    <a:cubicBezTo>
                      <a:pt x="36" y="13"/>
                      <a:pt x="36" y="16"/>
                      <a:pt x="36" y="18"/>
                    </a:cubicBezTo>
                    <a:cubicBezTo>
                      <a:pt x="31" y="17"/>
                      <a:pt x="31" y="17"/>
                      <a:pt x="31" y="17"/>
                    </a:cubicBezTo>
                    <a:cubicBezTo>
                      <a:pt x="31" y="15"/>
                      <a:pt x="31" y="14"/>
                      <a:pt x="31" y="12"/>
                    </a:cubicBezTo>
                    <a:cubicBezTo>
                      <a:pt x="31" y="11"/>
                      <a:pt x="30" y="10"/>
                      <a:pt x="29" y="9"/>
                    </a:cubicBezTo>
                    <a:cubicBezTo>
                      <a:pt x="28" y="7"/>
                      <a:pt x="27" y="6"/>
                      <a:pt x="25" y="6"/>
                    </a:cubicBezTo>
                    <a:cubicBezTo>
                      <a:pt x="23" y="5"/>
                      <a:pt x="21" y="4"/>
                      <a:pt x="19" y="4"/>
                    </a:cubicBezTo>
                    <a:cubicBezTo>
                      <a:pt x="18" y="4"/>
                      <a:pt x="16" y="4"/>
                      <a:pt x="15" y="5"/>
                    </a:cubicBezTo>
                    <a:cubicBezTo>
                      <a:pt x="13" y="5"/>
                      <a:pt x="12" y="6"/>
                      <a:pt x="11" y="7"/>
                    </a:cubicBezTo>
                    <a:cubicBezTo>
                      <a:pt x="9" y="9"/>
                      <a:pt x="8" y="11"/>
                      <a:pt x="7" y="13"/>
                    </a:cubicBezTo>
                    <a:cubicBezTo>
                      <a:pt x="5" y="16"/>
                      <a:pt x="5" y="19"/>
                      <a:pt x="5" y="21"/>
                    </a:cubicBezTo>
                    <a:cubicBezTo>
                      <a:pt x="5" y="24"/>
                      <a:pt x="6" y="26"/>
                      <a:pt x="7" y="28"/>
                    </a:cubicBezTo>
                    <a:cubicBezTo>
                      <a:pt x="9" y="30"/>
                      <a:pt x="10" y="31"/>
                      <a:pt x="13" y="32"/>
                    </a:cubicBezTo>
                    <a:cubicBezTo>
                      <a:pt x="15" y="33"/>
                      <a:pt x="17" y="33"/>
                      <a:pt x="19" y="34"/>
                    </a:cubicBezTo>
                    <a:cubicBezTo>
                      <a:pt x="21" y="34"/>
                      <a:pt x="23" y="34"/>
                      <a:pt x="24" y="33"/>
                    </a:cubicBezTo>
                    <a:cubicBezTo>
                      <a:pt x="27" y="27"/>
                      <a:pt x="27" y="27"/>
                      <a:pt x="27" y="27"/>
                    </a:cubicBezTo>
                    <a:lnTo>
                      <a:pt x="17" y="2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9">
                <a:extLst>
                  <a:ext uri="{FF2B5EF4-FFF2-40B4-BE49-F238E27FC236}">
                    <a16:creationId xmlns:a16="http://schemas.microsoft.com/office/drawing/2014/main" xmlns="" id="{8DA573E5-CDD3-4A60-BCBA-BDFD1A947A38}"/>
                  </a:ext>
                </a:extLst>
              </p:cNvPr>
              <p:cNvSpPr>
                <a:spLocks/>
              </p:cNvSpPr>
              <p:nvPr/>
            </p:nvSpPr>
            <p:spPr bwMode="auto">
              <a:xfrm>
                <a:off x="7361238" y="1560513"/>
                <a:ext cx="315913" cy="325438"/>
              </a:xfrm>
              <a:custGeom>
                <a:avLst/>
                <a:gdLst>
                  <a:gd name="T0" fmla="*/ 38 w 41"/>
                  <a:gd name="T1" fmla="*/ 15 h 42"/>
                  <a:gd name="T2" fmla="*/ 41 w 41"/>
                  <a:gd name="T3" fmla="*/ 18 h 42"/>
                  <a:gd name="T4" fmla="*/ 28 w 41"/>
                  <a:gd name="T5" fmla="*/ 35 h 42"/>
                  <a:gd name="T6" fmla="*/ 21 w 41"/>
                  <a:gd name="T7" fmla="*/ 40 h 42"/>
                  <a:gd name="T8" fmla="*/ 15 w 41"/>
                  <a:gd name="T9" fmla="*/ 42 h 42"/>
                  <a:gd name="T10" fmla="*/ 7 w 41"/>
                  <a:gd name="T11" fmla="*/ 38 h 42"/>
                  <a:gd name="T12" fmla="*/ 1 w 41"/>
                  <a:gd name="T13" fmla="*/ 31 h 42"/>
                  <a:gd name="T14" fmla="*/ 1 w 41"/>
                  <a:gd name="T15" fmla="*/ 24 h 42"/>
                  <a:gd name="T16" fmla="*/ 6 w 41"/>
                  <a:gd name="T17" fmla="*/ 16 h 42"/>
                  <a:gd name="T18" fmla="*/ 19 w 41"/>
                  <a:gd name="T19" fmla="*/ 0 h 42"/>
                  <a:gd name="T20" fmla="*/ 23 w 41"/>
                  <a:gd name="T21" fmla="*/ 3 h 42"/>
                  <a:gd name="T22" fmla="*/ 10 w 41"/>
                  <a:gd name="T23" fmla="*/ 19 h 42"/>
                  <a:gd name="T24" fmla="*/ 6 w 41"/>
                  <a:gd name="T25" fmla="*/ 25 h 42"/>
                  <a:gd name="T26" fmla="*/ 6 w 41"/>
                  <a:gd name="T27" fmla="*/ 30 h 42"/>
                  <a:gd name="T28" fmla="*/ 9 w 41"/>
                  <a:gd name="T29" fmla="*/ 34 h 42"/>
                  <a:gd name="T30" fmla="*/ 16 w 41"/>
                  <a:gd name="T31" fmla="*/ 37 h 42"/>
                  <a:gd name="T32" fmla="*/ 24 w 41"/>
                  <a:gd name="T33" fmla="*/ 31 h 42"/>
                  <a:gd name="T34" fmla="*/ 38 w 41"/>
                  <a:gd name="T35" fmla="*/ 1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2">
                    <a:moveTo>
                      <a:pt x="38" y="15"/>
                    </a:moveTo>
                    <a:cubicBezTo>
                      <a:pt x="41" y="18"/>
                      <a:pt x="41" y="18"/>
                      <a:pt x="41" y="18"/>
                    </a:cubicBezTo>
                    <a:cubicBezTo>
                      <a:pt x="28" y="35"/>
                      <a:pt x="28" y="35"/>
                      <a:pt x="28" y="35"/>
                    </a:cubicBezTo>
                    <a:cubicBezTo>
                      <a:pt x="25" y="37"/>
                      <a:pt x="23" y="39"/>
                      <a:pt x="21" y="40"/>
                    </a:cubicBezTo>
                    <a:cubicBezTo>
                      <a:pt x="19" y="42"/>
                      <a:pt x="17" y="42"/>
                      <a:pt x="15" y="42"/>
                    </a:cubicBezTo>
                    <a:cubicBezTo>
                      <a:pt x="12" y="41"/>
                      <a:pt x="9" y="40"/>
                      <a:pt x="7" y="38"/>
                    </a:cubicBezTo>
                    <a:cubicBezTo>
                      <a:pt x="4" y="36"/>
                      <a:pt x="2" y="33"/>
                      <a:pt x="1" y="31"/>
                    </a:cubicBezTo>
                    <a:cubicBezTo>
                      <a:pt x="0" y="29"/>
                      <a:pt x="0" y="26"/>
                      <a:pt x="1" y="24"/>
                    </a:cubicBezTo>
                    <a:cubicBezTo>
                      <a:pt x="2" y="22"/>
                      <a:pt x="3" y="19"/>
                      <a:pt x="6" y="16"/>
                    </a:cubicBezTo>
                    <a:cubicBezTo>
                      <a:pt x="19" y="0"/>
                      <a:pt x="19" y="0"/>
                      <a:pt x="19" y="0"/>
                    </a:cubicBezTo>
                    <a:cubicBezTo>
                      <a:pt x="23" y="3"/>
                      <a:pt x="23" y="3"/>
                      <a:pt x="23" y="3"/>
                    </a:cubicBezTo>
                    <a:cubicBezTo>
                      <a:pt x="10" y="19"/>
                      <a:pt x="10" y="19"/>
                      <a:pt x="10" y="19"/>
                    </a:cubicBezTo>
                    <a:cubicBezTo>
                      <a:pt x="8" y="22"/>
                      <a:pt x="6" y="24"/>
                      <a:pt x="6" y="25"/>
                    </a:cubicBezTo>
                    <a:cubicBezTo>
                      <a:pt x="5" y="27"/>
                      <a:pt x="5" y="28"/>
                      <a:pt x="6" y="30"/>
                    </a:cubicBezTo>
                    <a:cubicBezTo>
                      <a:pt x="6" y="31"/>
                      <a:pt x="8" y="33"/>
                      <a:pt x="9" y="34"/>
                    </a:cubicBezTo>
                    <a:cubicBezTo>
                      <a:pt x="12" y="36"/>
                      <a:pt x="14" y="37"/>
                      <a:pt x="16" y="37"/>
                    </a:cubicBezTo>
                    <a:cubicBezTo>
                      <a:pt x="19" y="37"/>
                      <a:pt x="21" y="35"/>
                      <a:pt x="24" y="31"/>
                    </a:cubicBezTo>
                    <a:lnTo>
                      <a:pt x="38" y="15"/>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0">
                <a:extLst>
                  <a:ext uri="{FF2B5EF4-FFF2-40B4-BE49-F238E27FC236}">
                    <a16:creationId xmlns:a16="http://schemas.microsoft.com/office/drawing/2014/main" xmlns="" id="{63C4908D-AFF6-4DBE-8108-8EF2947D50EE}"/>
                  </a:ext>
                </a:extLst>
              </p:cNvPr>
              <p:cNvSpPr>
                <a:spLocks/>
              </p:cNvSpPr>
              <p:nvPr/>
            </p:nvSpPr>
            <p:spPr bwMode="auto">
              <a:xfrm>
                <a:off x="7545388" y="1770063"/>
                <a:ext cx="355600" cy="354013"/>
              </a:xfrm>
              <a:custGeom>
                <a:avLst/>
                <a:gdLst>
                  <a:gd name="T0" fmla="*/ 0 w 224"/>
                  <a:gd name="T1" fmla="*/ 121 h 223"/>
                  <a:gd name="T2" fmla="*/ 132 w 224"/>
                  <a:gd name="T3" fmla="*/ 0 h 223"/>
                  <a:gd name="T4" fmla="*/ 146 w 224"/>
                  <a:gd name="T5" fmla="*/ 19 h 223"/>
                  <a:gd name="T6" fmla="*/ 107 w 224"/>
                  <a:gd name="T7" fmla="*/ 180 h 223"/>
                  <a:gd name="T8" fmla="*/ 209 w 224"/>
                  <a:gd name="T9" fmla="*/ 87 h 223"/>
                  <a:gd name="T10" fmla="*/ 224 w 224"/>
                  <a:gd name="T11" fmla="*/ 107 h 223"/>
                  <a:gd name="T12" fmla="*/ 93 w 224"/>
                  <a:gd name="T13" fmla="*/ 223 h 223"/>
                  <a:gd name="T14" fmla="*/ 78 w 224"/>
                  <a:gd name="T15" fmla="*/ 204 h 223"/>
                  <a:gd name="T16" fmla="*/ 117 w 224"/>
                  <a:gd name="T17" fmla="*/ 43 h 223"/>
                  <a:gd name="T18" fmla="*/ 15 w 224"/>
                  <a:gd name="T19" fmla="*/ 136 h 223"/>
                  <a:gd name="T20" fmla="*/ 0 w 224"/>
                  <a:gd name="T21" fmla="*/ 12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23">
                    <a:moveTo>
                      <a:pt x="0" y="121"/>
                    </a:moveTo>
                    <a:lnTo>
                      <a:pt x="132" y="0"/>
                    </a:lnTo>
                    <a:lnTo>
                      <a:pt x="146" y="19"/>
                    </a:lnTo>
                    <a:lnTo>
                      <a:pt x="107" y="180"/>
                    </a:lnTo>
                    <a:lnTo>
                      <a:pt x="209" y="87"/>
                    </a:lnTo>
                    <a:lnTo>
                      <a:pt x="224" y="107"/>
                    </a:lnTo>
                    <a:lnTo>
                      <a:pt x="93" y="223"/>
                    </a:lnTo>
                    <a:lnTo>
                      <a:pt x="78" y="204"/>
                    </a:lnTo>
                    <a:lnTo>
                      <a:pt x="117" y="43"/>
                    </a:lnTo>
                    <a:lnTo>
                      <a:pt x="15" y="136"/>
                    </a:lnTo>
                    <a:lnTo>
                      <a:pt x="0" y="12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
                <a:extLst>
                  <a:ext uri="{FF2B5EF4-FFF2-40B4-BE49-F238E27FC236}">
                    <a16:creationId xmlns:a16="http://schemas.microsoft.com/office/drawing/2014/main" xmlns="" id="{C61A7B0D-FFB2-4135-BD19-F3B744F1B410}"/>
                  </a:ext>
                </a:extLst>
              </p:cNvPr>
              <p:cNvSpPr>
                <a:spLocks/>
              </p:cNvSpPr>
              <p:nvPr/>
            </p:nvSpPr>
            <p:spPr bwMode="auto">
              <a:xfrm>
                <a:off x="7739063" y="2016126"/>
                <a:ext cx="246063" cy="201613"/>
              </a:xfrm>
              <a:custGeom>
                <a:avLst/>
                <a:gdLst>
                  <a:gd name="T0" fmla="*/ 0 w 155"/>
                  <a:gd name="T1" fmla="*/ 107 h 127"/>
                  <a:gd name="T2" fmla="*/ 141 w 155"/>
                  <a:gd name="T3" fmla="*/ 0 h 127"/>
                  <a:gd name="T4" fmla="*/ 155 w 155"/>
                  <a:gd name="T5" fmla="*/ 20 h 127"/>
                  <a:gd name="T6" fmla="*/ 14 w 155"/>
                  <a:gd name="T7" fmla="*/ 127 h 127"/>
                  <a:gd name="T8" fmla="*/ 0 w 155"/>
                  <a:gd name="T9" fmla="*/ 107 h 127"/>
                </a:gdLst>
                <a:ahLst/>
                <a:cxnLst>
                  <a:cxn ang="0">
                    <a:pos x="T0" y="T1"/>
                  </a:cxn>
                  <a:cxn ang="0">
                    <a:pos x="T2" y="T3"/>
                  </a:cxn>
                  <a:cxn ang="0">
                    <a:pos x="T4" y="T5"/>
                  </a:cxn>
                  <a:cxn ang="0">
                    <a:pos x="T6" y="T7"/>
                  </a:cxn>
                  <a:cxn ang="0">
                    <a:pos x="T8" y="T9"/>
                  </a:cxn>
                </a:cxnLst>
                <a:rect l="0" t="0" r="r" b="b"/>
                <a:pathLst>
                  <a:path w="155" h="127">
                    <a:moveTo>
                      <a:pt x="0" y="107"/>
                    </a:moveTo>
                    <a:lnTo>
                      <a:pt x="141" y="0"/>
                    </a:lnTo>
                    <a:lnTo>
                      <a:pt x="155" y="20"/>
                    </a:lnTo>
                    <a:lnTo>
                      <a:pt x="14" y="127"/>
                    </a:lnTo>
                    <a:lnTo>
                      <a:pt x="0" y="107"/>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2">
                <a:extLst>
                  <a:ext uri="{FF2B5EF4-FFF2-40B4-BE49-F238E27FC236}">
                    <a16:creationId xmlns:a16="http://schemas.microsoft.com/office/drawing/2014/main" xmlns="" id="{7A0661AF-027A-484A-8774-062759DD6037}"/>
                  </a:ext>
                </a:extLst>
              </p:cNvPr>
              <p:cNvSpPr>
                <a:spLocks/>
              </p:cNvSpPr>
              <p:nvPr/>
            </p:nvSpPr>
            <p:spPr bwMode="auto">
              <a:xfrm>
                <a:off x="7839075" y="2093913"/>
                <a:ext cx="315913" cy="277813"/>
              </a:xfrm>
              <a:custGeom>
                <a:avLst/>
                <a:gdLst>
                  <a:gd name="T0" fmla="*/ 0 w 41"/>
                  <a:gd name="T1" fmla="*/ 31 h 36"/>
                  <a:gd name="T2" fmla="*/ 24 w 41"/>
                  <a:gd name="T3" fmla="*/ 0 h 36"/>
                  <a:gd name="T4" fmla="*/ 27 w 41"/>
                  <a:gd name="T5" fmla="*/ 5 h 36"/>
                  <a:gd name="T6" fmla="*/ 9 w 41"/>
                  <a:gd name="T7" fmla="*/ 27 h 36"/>
                  <a:gd name="T8" fmla="*/ 5 w 41"/>
                  <a:gd name="T9" fmla="*/ 32 h 36"/>
                  <a:gd name="T10" fmla="*/ 11 w 41"/>
                  <a:gd name="T11" fmla="*/ 30 h 36"/>
                  <a:gd name="T12" fmla="*/ 39 w 41"/>
                  <a:gd name="T13" fmla="*/ 25 h 36"/>
                  <a:gd name="T14" fmla="*/ 41 w 41"/>
                  <a:gd name="T15" fmla="*/ 29 h 36"/>
                  <a:gd name="T16" fmla="*/ 3 w 41"/>
                  <a:gd name="T17" fmla="*/ 36 h 36"/>
                  <a:gd name="T18" fmla="*/ 0 w 41"/>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6">
                    <a:moveTo>
                      <a:pt x="0" y="31"/>
                    </a:moveTo>
                    <a:cubicBezTo>
                      <a:pt x="24" y="0"/>
                      <a:pt x="24" y="0"/>
                      <a:pt x="24" y="0"/>
                    </a:cubicBezTo>
                    <a:cubicBezTo>
                      <a:pt x="27" y="5"/>
                      <a:pt x="27" y="5"/>
                      <a:pt x="27" y="5"/>
                    </a:cubicBezTo>
                    <a:cubicBezTo>
                      <a:pt x="9" y="27"/>
                      <a:pt x="9" y="27"/>
                      <a:pt x="9" y="27"/>
                    </a:cubicBezTo>
                    <a:cubicBezTo>
                      <a:pt x="8" y="29"/>
                      <a:pt x="6" y="30"/>
                      <a:pt x="5" y="32"/>
                    </a:cubicBezTo>
                    <a:cubicBezTo>
                      <a:pt x="7" y="31"/>
                      <a:pt x="9" y="30"/>
                      <a:pt x="11" y="30"/>
                    </a:cubicBezTo>
                    <a:cubicBezTo>
                      <a:pt x="39" y="25"/>
                      <a:pt x="39" y="25"/>
                      <a:pt x="39" y="25"/>
                    </a:cubicBezTo>
                    <a:cubicBezTo>
                      <a:pt x="41" y="29"/>
                      <a:pt x="41" y="29"/>
                      <a:pt x="41" y="29"/>
                    </a:cubicBezTo>
                    <a:cubicBezTo>
                      <a:pt x="3" y="36"/>
                      <a:pt x="3" y="36"/>
                      <a:pt x="3" y="36"/>
                    </a:cubicBezTo>
                    <a:lnTo>
                      <a:pt x="0" y="31"/>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3">
                <a:extLst>
                  <a:ext uri="{FF2B5EF4-FFF2-40B4-BE49-F238E27FC236}">
                    <a16:creationId xmlns:a16="http://schemas.microsoft.com/office/drawing/2014/main" xmlns="" id="{200876A1-1CCF-491B-866F-291F4067BE0A}"/>
                  </a:ext>
                </a:extLst>
              </p:cNvPr>
              <p:cNvSpPr>
                <a:spLocks/>
              </p:cNvSpPr>
              <p:nvPr/>
            </p:nvSpPr>
            <p:spPr bwMode="auto">
              <a:xfrm>
                <a:off x="7931150" y="2379663"/>
                <a:ext cx="339725" cy="307975"/>
              </a:xfrm>
              <a:custGeom>
                <a:avLst/>
                <a:gdLst>
                  <a:gd name="T0" fmla="*/ 0 w 214"/>
                  <a:gd name="T1" fmla="*/ 73 h 194"/>
                  <a:gd name="T2" fmla="*/ 166 w 214"/>
                  <a:gd name="T3" fmla="*/ 0 h 194"/>
                  <a:gd name="T4" fmla="*/ 214 w 214"/>
                  <a:gd name="T5" fmla="*/ 116 h 194"/>
                  <a:gd name="T6" fmla="*/ 195 w 214"/>
                  <a:gd name="T7" fmla="*/ 126 h 194"/>
                  <a:gd name="T8" fmla="*/ 156 w 214"/>
                  <a:gd name="T9" fmla="*/ 29 h 194"/>
                  <a:gd name="T10" fmla="*/ 102 w 214"/>
                  <a:gd name="T11" fmla="*/ 53 h 194"/>
                  <a:gd name="T12" fmla="*/ 146 w 214"/>
                  <a:gd name="T13" fmla="*/ 141 h 194"/>
                  <a:gd name="T14" fmla="*/ 127 w 214"/>
                  <a:gd name="T15" fmla="*/ 150 h 194"/>
                  <a:gd name="T16" fmla="*/ 88 w 214"/>
                  <a:gd name="T17" fmla="*/ 63 h 194"/>
                  <a:gd name="T18" fmla="*/ 30 w 214"/>
                  <a:gd name="T19" fmla="*/ 87 h 194"/>
                  <a:gd name="T20" fmla="*/ 73 w 214"/>
                  <a:gd name="T21" fmla="*/ 184 h 194"/>
                  <a:gd name="T22" fmla="*/ 59 w 214"/>
                  <a:gd name="T23" fmla="*/ 194 h 194"/>
                  <a:gd name="T24" fmla="*/ 0 w 214"/>
                  <a:gd name="T25" fmla="*/ 7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94">
                    <a:moveTo>
                      <a:pt x="0" y="73"/>
                    </a:moveTo>
                    <a:lnTo>
                      <a:pt x="166" y="0"/>
                    </a:lnTo>
                    <a:lnTo>
                      <a:pt x="214" y="116"/>
                    </a:lnTo>
                    <a:lnTo>
                      <a:pt x="195" y="126"/>
                    </a:lnTo>
                    <a:lnTo>
                      <a:pt x="156" y="29"/>
                    </a:lnTo>
                    <a:lnTo>
                      <a:pt x="102" y="53"/>
                    </a:lnTo>
                    <a:lnTo>
                      <a:pt x="146" y="141"/>
                    </a:lnTo>
                    <a:lnTo>
                      <a:pt x="127" y="150"/>
                    </a:lnTo>
                    <a:lnTo>
                      <a:pt x="88" y="63"/>
                    </a:lnTo>
                    <a:lnTo>
                      <a:pt x="30" y="87"/>
                    </a:lnTo>
                    <a:lnTo>
                      <a:pt x="73" y="184"/>
                    </a:lnTo>
                    <a:lnTo>
                      <a:pt x="59" y="194"/>
                    </a:lnTo>
                    <a:lnTo>
                      <a:pt x="0" y="7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4">
                <a:extLst>
                  <a:ext uri="{FF2B5EF4-FFF2-40B4-BE49-F238E27FC236}">
                    <a16:creationId xmlns:a16="http://schemas.microsoft.com/office/drawing/2014/main" xmlns="" id="{EF426BEB-A198-4D39-A313-938EAC1251A6}"/>
                  </a:ext>
                </a:extLst>
              </p:cNvPr>
              <p:cNvSpPr>
                <a:spLocks noEditPoints="1"/>
              </p:cNvSpPr>
              <p:nvPr/>
            </p:nvSpPr>
            <p:spPr bwMode="auto">
              <a:xfrm>
                <a:off x="8039100" y="2657476"/>
                <a:ext cx="317500" cy="315913"/>
              </a:xfrm>
              <a:custGeom>
                <a:avLst/>
                <a:gdLst>
                  <a:gd name="T0" fmla="*/ 0 w 41"/>
                  <a:gd name="T1" fmla="*/ 10 h 41"/>
                  <a:gd name="T2" fmla="*/ 35 w 41"/>
                  <a:gd name="T3" fmla="*/ 0 h 41"/>
                  <a:gd name="T4" fmla="*/ 39 w 41"/>
                  <a:gd name="T5" fmla="*/ 15 h 41"/>
                  <a:gd name="T6" fmla="*/ 41 w 41"/>
                  <a:gd name="T7" fmla="*/ 23 h 41"/>
                  <a:gd name="T8" fmla="*/ 38 w 41"/>
                  <a:gd name="T9" fmla="*/ 27 h 41"/>
                  <a:gd name="T10" fmla="*/ 34 w 41"/>
                  <a:gd name="T11" fmla="*/ 30 h 41"/>
                  <a:gd name="T12" fmla="*/ 27 w 41"/>
                  <a:gd name="T13" fmla="*/ 30 h 41"/>
                  <a:gd name="T14" fmla="*/ 21 w 41"/>
                  <a:gd name="T15" fmla="*/ 23 h 41"/>
                  <a:gd name="T16" fmla="*/ 20 w 41"/>
                  <a:gd name="T17" fmla="*/ 27 h 41"/>
                  <a:gd name="T18" fmla="*/ 17 w 41"/>
                  <a:gd name="T19" fmla="*/ 32 h 41"/>
                  <a:gd name="T20" fmla="*/ 9 w 41"/>
                  <a:gd name="T21" fmla="*/ 41 h 41"/>
                  <a:gd name="T22" fmla="*/ 7 w 41"/>
                  <a:gd name="T23" fmla="*/ 35 h 41"/>
                  <a:gd name="T24" fmla="*/ 13 w 41"/>
                  <a:gd name="T25" fmla="*/ 28 h 41"/>
                  <a:gd name="T26" fmla="*/ 17 w 41"/>
                  <a:gd name="T27" fmla="*/ 24 h 41"/>
                  <a:gd name="T28" fmla="*/ 19 w 41"/>
                  <a:gd name="T29" fmla="*/ 21 h 41"/>
                  <a:gd name="T30" fmla="*/ 19 w 41"/>
                  <a:gd name="T31" fmla="*/ 18 h 41"/>
                  <a:gd name="T32" fmla="*/ 18 w 41"/>
                  <a:gd name="T33" fmla="*/ 16 h 41"/>
                  <a:gd name="T34" fmla="*/ 17 w 41"/>
                  <a:gd name="T35" fmla="*/ 10 h 41"/>
                  <a:gd name="T36" fmla="*/ 1 w 41"/>
                  <a:gd name="T37" fmla="*/ 15 h 41"/>
                  <a:gd name="T38" fmla="*/ 0 w 41"/>
                  <a:gd name="T39" fmla="*/ 10 h 41"/>
                  <a:gd name="T40" fmla="*/ 21 w 41"/>
                  <a:gd name="T41" fmla="*/ 9 h 41"/>
                  <a:gd name="T42" fmla="*/ 24 w 41"/>
                  <a:gd name="T43" fmla="*/ 19 h 41"/>
                  <a:gd name="T44" fmla="*/ 26 w 41"/>
                  <a:gd name="T45" fmla="*/ 24 h 41"/>
                  <a:gd name="T46" fmla="*/ 29 w 41"/>
                  <a:gd name="T47" fmla="*/ 26 h 41"/>
                  <a:gd name="T48" fmla="*/ 32 w 41"/>
                  <a:gd name="T49" fmla="*/ 26 h 41"/>
                  <a:gd name="T50" fmla="*/ 36 w 41"/>
                  <a:gd name="T51" fmla="*/ 23 h 41"/>
                  <a:gd name="T52" fmla="*/ 36 w 41"/>
                  <a:gd name="T53" fmla="*/ 17 h 41"/>
                  <a:gd name="T54" fmla="*/ 32 w 41"/>
                  <a:gd name="T55" fmla="*/ 6 h 41"/>
                  <a:gd name="T56" fmla="*/ 21 w 41"/>
                  <a:gd name="T5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41">
                    <a:moveTo>
                      <a:pt x="0" y="10"/>
                    </a:moveTo>
                    <a:cubicBezTo>
                      <a:pt x="35" y="0"/>
                      <a:pt x="35" y="0"/>
                      <a:pt x="35" y="0"/>
                    </a:cubicBezTo>
                    <a:cubicBezTo>
                      <a:pt x="39" y="15"/>
                      <a:pt x="39" y="15"/>
                      <a:pt x="39" y="15"/>
                    </a:cubicBezTo>
                    <a:cubicBezTo>
                      <a:pt x="40" y="18"/>
                      <a:pt x="41" y="21"/>
                      <a:pt x="41" y="23"/>
                    </a:cubicBezTo>
                    <a:cubicBezTo>
                      <a:pt x="40" y="24"/>
                      <a:pt x="40" y="26"/>
                      <a:pt x="38" y="27"/>
                    </a:cubicBezTo>
                    <a:cubicBezTo>
                      <a:pt x="37" y="29"/>
                      <a:pt x="36" y="30"/>
                      <a:pt x="34" y="30"/>
                    </a:cubicBezTo>
                    <a:cubicBezTo>
                      <a:pt x="31" y="31"/>
                      <a:pt x="29" y="31"/>
                      <a:pt x="27" y="30"/>
                    </a:cubicBezTo>
                    <a:cubicBezTo>
                      <a:pt x="24" y="29"/>
                      <a:pt x="23" y="27"/>
                      <a:pt x="21" y="23"/>
                    </a:cubicBezTo>
                    <a:cubicBezTo>
                      <a:pt x="21" y="25"/>
                      <a:pt x="21" y="26"/>
                      <a:pt x="20" y="27"/>
                    </a:cubicBezTo>
                    <a:cubicBezTo>
                      <a:pt x="19" y="29"/>
                      <a:pt x="18" y="30"/>
                      <a:pt x="17" y="32"/>
                    </a:cubicBezTo>
                    <a:cubicBezTo>
                      <a:pt x="9" y="41"/>
                      <a:pt x="9" y="41"/>
                      <a:pt x="9" y="41"/>
                    </a:cubicBezTo>
                    <a:cubicBezTo>
                      <a:pt x="7" y="35"/>
                      <a:pt x="7" y="35"/>
                      <a:pt x="7" y="35"/>
                    </a:cubicBezTo>
                    <a:cubicBezTo>
                      <a:pt x="13" y="28"/>
                      <a:pt x="13" y="28"/>
                      <a:pt x="13" y="28"/>
                    </a:cubicBezTo>
                    <a:cubicBezTo>
                      <a:pt x="15" y="26"/>
                      <a:pt x="16" y="25"/>
                      <a:pt x="17" y="24"/>
                    </a:cubicBezTo>
                    <a:cubicBezTo>
                      <a:pt x="18" y="22"/>
                      <a:pt x="18" y="21"/>
                      <a:pt x="19" y="21"/>
                    </a:cubicBezTo>
                    <a:cubicBezTo>
                      <a:pt x="19" y="20"/>
                      <a:pt x="19" y="19"/>
                      <a:pt x="19" y="18"/>
                    </a:cubicBezTo>
                    <a:cubicBezTo>
                      <a:pt x="19" y="18"/>
                      <a:pt x="19" y="17"/>
                      <a:pt x="18" y="16"/>
                    </a:cubicBezTo>
                    <a:cubicBezTo>
                      <a:pt x="17" y="10"/>
                      <a:pt x="17" y="10"/>
                      <a:pt x="17" y="10"/>
                    </a:cubicBezTo>
                    <a:cubicBezTo>
                      <a:pt x="1" y="15"/>
                      <a:pt x="1" y="15"/>
                      <a:pt x="1" y="15"/>
                    </a:cubicBezTo>
                    <a:lnTo>
                      <a:pt x="0" y="10"/>
                    </a:lnTo>
                    <a:close/>
                    <a:moveTo>
                      <a:pt x="21" y="9"/>
                    </a:moveTo>
                    <a:cubicBezTo>
                      <a:pt x="24" y="19"/>
                      <a:pt x="24" y="19"/>
                      <a:pt x="24" y="19"/>
                    </a:cubicBezTo>
                    <a:cubicBezTo>
                      <a:pt x="24" y="21"/>
                      <a:pt x="25" y="23"/>
                      <a:pt x="26" y="24"/>
                    </a:cubicBezTo>
                    <a:cubicBezTo>
                      <a:pt x="27" y="25"/>
                      <a:pt x="28" y="25"/>
                      <a:pt x="29" y="26"/>
                    </a:cubicBezTo>
                    <a:cubicBezTo>
                      <a:pt x="30" y="26"/>
                      <a:pt x="31" y="26"/>
                      <a:pt x="32" y="26"/>
                    </a:cubicBezTo>
                    <a:cubicBezTo>
                      <a:pt x="34" y="25"/>
                      <a:pt x="35" y="24"/>
                      <a:pt x="36" y="23"/>
                    </a:cubicBezTo>
                    <a:cubicBezTo>
                      <a:pt x="36" y="21"/>
                      <a:pt x="36" y="19"/>
                      <a:pt x="36" y="17"/>
                    </a:cubicBezTo>
                    <a:cubicBezTo>
                      <a:pt x="32" y="6"/>
                      <a:pt x="32" y="6"/>
                      <a:pt x="32" y="6"/>
                    </a:cubicBezTo>
                    <a:lnTo>
                      <a:pt x="2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5">
                <a:extLst>
                  <a:ext uri="{FF2B5EF4-FFF2-40B4-BE49-F238E27FC236}">
                    <a16:creationId xmlns:a16="http://schemas.microsoft.com/office/drawing/2014/main" xmlns="" id="{29E9BBA4-2B2B-4646-80FF-44D1B73DB822}"/>
                  </a:ext>
                </a:extLst>
              </p:cNvPr>
              <p:cNvSpPr>
                <a:spLocks/>
              </p:cNvSpPr>
              <p:nvPr/>
            </p:nvSpPr>
            <p:spPr bwMode="auto">
              <a:xfrm>
                <a:off x="8124825" y="2973388"/>
                <a:ext cx="292100" cy="231775"/>
              </a:xfrm>
              <a:custGeom>
                <a:avLst/>
                <a:gdLst>
                  <a:gd name="T0" fmla="*/ 10 w 38"/>
                  <a:gd name="T1" fmla="*/ 1 h 30"/>
                  <a:gd name="T2" fmla="*/ 11 w 38"/>
                  <a:gd name="T3" fmla="*/ 6 h 30"/>
                  <a:gd name="T4" fmla="*/ 7 w 38"/>
                  <a:gd name="T5" fmla="*/ 8 h 30"/>
                  <a:gd name="T6" fmla="*/ 5 w 38"/>
                  <a:gd name="T7" fmla="*/ 12 h 30"/>
                  <a:gd name="T8" fmla="*/ 5 w 38"/>
                  <a:gd name="T9" fmla="*/ 17 h 30"/>
                  <a:gd name="T10" fmla="*/ 6 w 38"/>
                  <a:gd name="T11" fmla="*/ 22 h 30"/>
                  <a:gd name="T12" fmla="*/ 9 w 38"/>
                  <a:gd name="T13" fmla="*/ 25 h 30"/>
                  <a:gd name="T14" fmla="*/ 12 w 38"/>
                  <a:gd name="T15" fmla="*/ 25 h 30"/>
                  <a:gd name="T16" fmla="*/ 15 w 38"/>
                  <a:gd name="T17" fmla="*/ 24 h 30"/>
                  <a:gd name="T18" fmla="*/ 16 w 38"/>
                  <a:gd name="T19" fmla="*/ 20 h 30"/>
                  <a:gd name="T20" fmla="*/ 17 w 38"/>
                  <a:gd name="T21" fmla="*/ 14 h 30"/>
                  <a:gd name="T22" fmla="*/ 18 w 38"/>
                  <a:gd name="T23" fmla="*/ 6 h 30"/>
                  <a:gd name="T24" fmla="*/ 21 w 38"/>
                  <a:gd name="T25" fmla="*/ 2 h 30"/>
                  <a:gd name="T26" fmla="*/ 25 w 38"/>
                  <a:gd name="T27" fmla="*/ 0 h 30"/>
                  <a:gd name="T28" fmla="*/ 31 w 38"/>
                  <a:gd name="T29" fmla="*/ 1 h 30"/>
                  <a:gd name="T30" fmla="*/ 35 w 38"/>
                  <a:gd name="T31" fmla="*/ 5 h 30"/>
                  <a:gd name="T32" fmla="*/ 37 w 38"/>
                  <a:gd name="T33" fmla="*/ 11 h 30"/>
                  <a:gd name="T34" fmla="*/ 37 w 38"/>
                  <a:gd name="T35" fmla="*/ 18 h 30"/>
                  <a:gd name="T36" fmla="*/ 34 w 38"/>
                  <a:gd name="T37" fmla="*/ 24 h 30"/>
                  <a:gd name="T38" fmla="*/ 29 w 38"/>
                  <a:gd name="T39" fmla="*/ 26 h 30"/>
                  <a:gd name="T40" fmla="*/ 28 w 38"/>
                  <a:gd name="T41" fmla="*/ 22 h 30"/>
                  <a:gd name="T42" fmla="*/ 32 w 38"/>
                  <a:gd name="T43" fmla="*/ 19 h 30"/>
                  <a:gd name="T44" fmla="*/ 33 w 38"/>
                  <a:gd name="T45" fmla="*/ 12 h 30"/>
                  <a:gd name="T46" fmla="*/ 31 w 38"/>
                  <a:gd name="T47" fmla="*/ 6 h 30"/>
                  <a:gd name="T48" fmla="*/ 26 w 38"/>
                  <a:gd name="T49" fmla="*/ 5 h 30"/>
                  <a:gd name="T50" fmla="*/ 23 w 38"/>
                  <a:gd name="T51" fmla="*/ 7 h 30"/>
                  <a:gd name="T52" fmla="*/ 22 w 38"/>
                  <a:gd name="T53" fmla="*/ 14 h 30"/>
                  <a:gd name="T54" fmla="*/ 21 w 38"/>
                  <a:gd name="T55" fmla="*/ 22 h 30"/>
                  <a:gd name="T56" fmla="*/ 18 w 38"/>
                  <a:gd name="T57" fmla="*/ 28 h 30"/>
                  <a:gd name="T58" fmla="*/ 13 w 38"/>
                  <a:gd name="T59" fmla="*/ 30 h 30"/>
                  <a:gd name="T60" fmla="*/ 8 w 38"/>
                  <a:gd name="T61" fmla="*/ 29 h 30"/>
                  <a:gd name="T62" fmla="*/ 3 w 38"/>
                  <a:gd name="T63" fmla="*/ 25 h 30"/>
                  <a:gd name="T64" fmla="*/ 0 w 38"/>
                  <a:gd name="T65" fmla="*/ 18 h 30"/>
                  <a:gd name="T66" fmla="*/ 0 w 38"/>
                  <a:gd name="T67" fmla="*/ 10 h 30"/>
                  <a:gd name="T68" fmla="*/ 4 w 38"/>
                  <a:gd name="T69" fmla="*/ 4 h 30"/>
                  <a:gd name="T70" fmla="*/ 10 w 38"/>
                  <a:gd name="T7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30">
                    <a:moveTo>
                      <a:pt x="10" y="1"/>
                    </a:moveTo>
                    <a:cubicBezTo>
                      <a:pt x="11" y="6"/>
                      <a:pt x="11" y="6"/>
                      <a:pt x="11" y="6"/>
                    </a:cubicBezTo>
                    <a:cubicBezTo>
                      <a:pt x="9" y="6"/>
                      <a:pt x="8" y="7"/>
                      <a:pt x="7" y="8"/>
                    </a:cubicBezTo>
                    <a:cubicBezTo>
                      <a:pt x="6" y="9"/>
                      <a:pt x="5" y="10"/>
                      <a:pt x="5" y="12"/>
                    </a:cubicBezTo>
                    <a:cubicBezTo>
                      <a:pt x="4" y="13"/>
                      <a:pt x="4" y="15"/>
                      <a:pt x="5" y="17"/>
                    </a:cubicBezTo>
                    <a:cubicBezTo>
                      <a:pt x="5" y="19"/>
                      <a:pt x="5" y="21"/>
                      <a:pt x="6" y="22"/>
                    </a:cubicBezTo>
                    <a:cubicBezTo>
                      <a:pt x="7" y="23"/>
                      <a:pt x="8" y="24"/>
                      <a:pt x="9" y="25"/>
                    </a:cubicBezTo>
                    <a:cubicBezTo>
                      <a:pt x="10" y="25"/>
                      <a:pt x="11" y="26"/>
                      <a:pt x="12" y="25"/>
                    </a:cubicBezTo>
                    <a:cubicBezTo>
                      <a:pt x="13" y="25"/>
                      <a:pt x="14" y="25"/>
                      <a:pt x="15" y="24"/>
                    </a:cubicBezTo>
                    <a:cubicBezTo>
                      <a:pt x="16" y="23"/>
                      <a:pt x="16" y="22"/>
                      <a:pt x="16" y="20"/>
                    </a:cubicBezTo>
                    <a:cubicBezTo>
                      <a:pt x="17" y="19"/>
                      <a:pt x="17" y="17"/>
                      <a:pt x="17" y="14"/>
                    </a:cubicBezTo>
                    <a:cubicBezTo>
                      <a:pt x="18" y="10"/>
                      <a:pt x="18" y="8"/>
                      <a:pt x="18" y="6"/>
                    </a:cubicBezTo>
                    <a:cubicBezTo>
                      <a:pt x="19" y="5"/>
                      <a:pt x="20" y="3"/>
                      <a:pt x="21" y="2"/>
                    </a:cubicBezTo>
                    <a:cubicBezTo>
                      <a:pt x="22" y="1"/>
                      <a:pt x="24" y="0"/>
                      <a:pt x="25" y="0"/>
                    </a:cubicBezTo>
                    <a:cubicBezTo>
                      <a:pt x="27" y="0"/>
                      <a:pt x="29" y="0"/>
                      <a:pt x="31" y="1"/>
                    </a:cubicBezTo>
                    <a:cubicBezTo>
                      <a:pt x="32" y="2"/>
                      <a:pt x="34" y="3"/>
                      <a:pt x="35" y="5"/>
                    </a:cubicBezTo>
                    <a:cubicBezTo>
                      <a:pt x="36" y="7"/>
                      <a:pt x="37" y="9"/>
                      <a:pt x="37" y="11"/>
                    </a:cubicBezTo>
                    <a:cubicBezTo>
                      <a:pt x="38" y="14"/>
                      <a:pt x="38" y="16"/>
                      <a:pt x="37" y="18"/>
                    </a:cubicBezTo>
                    <a:cubicBezTo>
                      <a:pt x="37" y="21"/>
                      <a:pt x="36" y="22"/>
                      <a:pt x="34" y="24"/>
                    </a:cubicBezTo>
                    <a:cubicBezTo>
                      <a:pt x="33" y="25"/>
                      <a:pt x="31" y="26"/>
                      <a:pt x="29" y="26"/>
                    </a:cubicBezTo>
                    <a:cubicBezTo>
                      <a:pt x="28" y="22"/>
                      <a:pt x="28" y="22"/>
                      <a:pt x="28" y="22"/>
                    </a:cubicBezTo>
                    <a:cubicBezTo>
                      <a:pt x="30" y="21"/>
                      <a:pt x="31" y="20"/>
                      <a:pt x="32" y="19"/>
                    </a:cubicBezTo>
                    <a:cubicBezTo>
                      <a:pt x="33" y="17"/>
                      <a:pt x="34" y="15"/>
                      <a:pt x="33" y="12"/>
                    </a:cubicBezTo>
                    <a:cubicBezTo>
                      <a:pt x="33" y="9"/>
                      <a:pt x="32" y="7"/>
                      <a:pt x="31" y="6"/>
                    </a:cubicBezTo>
                    <a:cubicBezTo>
                      <a:pt x="29" y="5"/>
                      <a:pt x="28" y="4"/>
                      <a:pt x="26" y="5"/>
                    </a:cubicBezTo>
                    <a:cubicBezTo>
                      <a:pt x="25" y="5"/>
                      <a:pt x="24" y="5"/>
                      <a:pt x="23" y="7"/>
                    </a:cubicBezTo>
                    <a:cubicBezTo>
                      <a:pt x="23" y="8"/>
                      <a:pt x="22" y="10"/>
                      <a:pt x="22" y="14"/>
                    </a:cubicBezTo>
                    <a:cubicBezTo>
                      <a:pt x="22" y="18"/>
                      <a:pt x="21" y="21"/>
                      <a:pt x="21" y="22"/>
                    </a:cubicBezTo>
                    <a:cubicBezTo>
                      <a:pt x="20" y="25"/>
                      <a:pt x="19" y="26"/>
                      <a:pt x="18" y="28"/>
                    </a:cubicBezTo>
                    <a:cubicBezTo>
                      <a:pt x="17" y="29"/>
                      <a:pt x="15" y="30"/>
                      <a:pt x="13" y="30"/>
                    </a:cubicBezTo>
                    <a:cubicBezTo>
                      <a:pt x="11" y="30"/>
                      <a:pt x="9" y="30"/>
                      <a:pt x="8" y="29"/>
                    </a:cubicBezTo>
                    <a:cubicBezTo>
                      <a:pt x="6" y="28"/>
                      <a:pt x="4" y="27"/>
                      <a:pt x="3" y="25"/>
                    </a:cubicBezTo>
                    <a:cubicBezTo>
                      <a:pt x="2" y="23"/>
                      <a:pt x="1" y="21"/>
                      <a:pt x="0" y="18"/>
                    </a:cubicBezTo>
                    <a:cubicBezTo>
                      <a:pt x="0" y="15"/>
                      <a:pt x="0" y="12"/>
                      <a:pt x="0" y="10"/>
                    </a:cubicBezTo>
                    <a:cubicBezTo>
                      <a:pt x="1" y="8"/>
                      <a:pt x="2" y="6"/>
                      <a:pt x="4" y="4"/>
                    </a:cubicBezTo>
                    <a:cubicBezTo>
                      <a:pt x="6" y="3"/>
                      <a:pt x="8" y="2"/>
                      <a:pt x="10" y="1"/>
                    </a:cubicBez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6">
                <a:extLst>
                  <a:ext uri="{FF2B5EF4-FFF2-40B4-BE49-F238E27FC236}">
                    <a16:creationId xmlns:a16="http://schemas.microsoft.com/office/drawing/2014/main" xmlns="" id="{1DD8DF61-48EB-41F8-961A-564742A2B65B}"/>
                  </a:ext>
                </a:extLst>
              </p:cNvPr>
              <p:cNvSpPr>
                <a:spLocks/>
              </p:cNvSpPr>
              <p:nvPr/>
            </p:nvSpPr>
            <p:spPr bwMode="auto">
              <a:xfrm>
                <a:off x="8147050" y="3259138"/>
                <a:ext cx="285750" cy="53975"/>
              </a:xfrm>
              <a:custGeom>
                <a:avLst/>
                <a:gdLst>
                  <a:gd name="T0" fmla="*/ 0 w 180"/>
                  <a:gd name="T1" fmla="*/ 10 h 34"/>
                  <a:gd name="T2" fmla="*/ 180 w 180"/>
                  <a:gd name="T3" fmla="*/ 0 h 34"/>
                  <a:gd name="T4" fmla="*/ 180 w 180"/>
                  <a:gd name="T5" fmla="*/ 24 h 34"/>
                  <a:gd name="T6" fmla="*/ 5 w 180"/>
                  <a:gd name="T7" fmla="*/ 34 h 34"/>
                  <a:gd name="T8" fmla="*/ 0 w 180"/>
                  <a:gd name="T9" fmla="*/ 10 h 34"/>
                </a:gdLst>
                <a:ahLst/>
                <a:cxnLst>
                  <a:cxn ang="0">
                    <a:pos x="T0" y="T1"/>
                  </a:cxn>
                  <a:cxn ang="0">
                    <a:pos x="T2" y="T3"/>
                  </a:cxn>
                  <a:cxn ang="0">
                    <a:pos x="T4" y="T5"/>
                  </a:cxn>
                  <a:cxn ang="0">
                    <a:pos x="T6" y="T7"/>
                  </a:cxn>
                  <a:cxn ang="0">
                    <a:pos x="T8" y="T9"/>
                  </a:cxn>
                </a:cxnLst>
                <a:rect l="0" t="0" r="r" b="b"/>
                <a:pathLst>
                  <a:path w="180" h="34">
                    <a:moveTo>
                      <a:pt x="0" y="10"/>
                    </a:moveTo>
                    <a:lnTo>
                      <a:pt x="180" y="0"/>
                    </a:lnTo>
                    <a:lnTo>
                      <a:pt x="180" y="24"/>
                    </a:lnTo>
                    <a:lnTo>
                      <a:pt x="5" y="34"/>
                    </a:lnTo>
                    <a:lnTo>
                      <a:pt x="0" y="10"/>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
                <a:extLst>
                  <a:ext uri="{FF2B5EF4-FFF2-40B4-BE49-F238E27FC236}">
                    <a16:creationId xmlns:a16="http://schemas.microsoft.com/office/drawing/2014/main" xmlns="" id="{F0651C46-8128-4461-B559-DC51D5556A45}"/>
                  </a:ext>
                </a:extLst>
              </p:cNvPr>
              <p:cNvSpPr>
                <a:spLocks/>
              </p:cNvSpPr>
              <p:nvPr/>
            </p:nvSpPr>
            <p:spPr bwMode="auto">
              <a:xfrm>
                <a:off x="8154988" y="3367088"/>
                <a:ext cx="285750" cy="223838"/>
              </a:xfrm>
              <a:custGeom>
                <a:avLst/>
                <a:gdLst>
                  <a:gd name="T0" fmla="*/ 0 w 180"/>
                  <a:gd name="T1" fmla="*/ 53 h 141"/>
                  <a:gd name="T2" fmla="*/ 156 w 180"/>
                  <a:gd name="T3" fmla="*/ 58 h 141"/>
                  <a:gd name="T4" fmla="*/ 156 w 180"/>
                  <a:gd name="T5" fmla="*/ 0 h 141"/>
                  <a:gd name="T6" fmla="*/ 180 w 180"/>
                  <a:gd name="T7" fmla="*/ 0 h 141"/>
                  <a:gd name="T8" fmla="*/ 175 w 180"/>
                  <a:gd name="T9" fmla="*/ 141 h 141"/>
                  <a:gd name="T10" fmla="*/ 156 w 180"/>
                  <a:gd name="T11" fmla="*/ 141 h 141"/>
                  <a:gd name="T12" fmla="*/ 156 w 180"/>
                  <a:gd name="T13" fmla="*/ 83 h 141"/>
                  <a:gd name="T14" fmla="*/ 0 w 180"/>
                  <a:gd name="T15" fmla="*/ 78 h 141"/>
                  <a:gd name="T16" fmla="*/ 0 w 180"/>
                  <a:gd name="T17" fmla="*/ 5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 h="141">
                    <a:moveTo>
                      <a:pt x="0" y="53"/>
                    </a:moveTo>
                    <a:lnTo>
                      <a:pt x="156" y="58"/>
                    </a:lnTo>
                    <a:lnTo>
                      <a:pt x="156" y="0"/>
                    </a:lnTo>
                    <a:lnTo>
                      <a:pt x="180" y="0"/>
                    </a:lnTo>
                    <a:lnTo>
                      <a:pt x="175" y="141"/>
                    </a:lnTo>
                    <a:lnTo>
                      <a:pt x="156" y="141"/>
                    </a:lnTo>
                    <a:lnTo>
                      <a:pt x="156" y="83"/>
                    </a:lnTo>
                    <a:lnTo>
                      <a:pt x="0" y="78"/>
                    </a:lnTo>
                    <a:lnTo>
                      <a:pt x="0" y="53"/>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
                <a:extLst>
                  <a:ext uri="{FF2B5EF4-FFF2-40B4-BE49-F238E27FC236}">
                    <a16:creationId xmlns:a16="http://schemas.microsoft.com/office/drawing/2014/main" xmlns="" id="{45CAA42D-7E53-43BD-9A8A-60C26B723760}"/>
                  </a:ext>
                </a:extLst>
              </p:cNvPr>
              <p:cNvSpPr>
                <a:spLocks/>
              </p:cNvSpPr>
              <p:nvPr/>
            </p:nvSpPr>
            <p:spPr bwMode="auto">
              <a:xfrm>
                <a:off x="8132763" y="3636963"/>
                <a:ext cx="300038" cy="255588"/>
              </a:xfrm>
              <a:custGeom>
                <a:avLst/>
                <a:gdLst>
                  <a:gd name="T0" fmla="*/ 1 w 39"/>
                  <a:gd name="T1" fmla="*/ 9 h 33"/>
                  <a:gd name="T2" fmla="*/ 16 w 39"/>
                  <a:gd name="T3" fmla="*/ 11 h 33"/>
                  <a:gd name="T4" fmla="*/ 39 w 39"/>
                  <a:gd name="T5" fmla="*/ 0 h 33"/>
                  <a:gd name="T6" fmla="*/ 38 w 39"/>
                  <a:gd name="T7" fmla="*/ 6 h 33"/>
                  <a:gd name="T8" fmla="*/ 26 w 39"/>
                  <a:gd name="T9" fmla="*/ 11 h 33"/>
                  <a:gd name="T10" fmla="*/ 19 w 39"/>
                  <a:gd name="T11" fmla="*/ 14 h 33"/>
                  <a:gd name="T12" fmla="*/ 25 w 39"/>
                  <a:gd name="T13" fmla="*/ 19 h 33"/>
                  <a:gd name="T14" fmla="*/ 35 w 39"/>
                  <a:gd name="T15" fmla="*/ 27 h 33"/>
                  <a:gd name="T16" fmla="*/ 34 w 39"/>
                  <a:gd name="T17" fmla="*/ 33 h 33"/>
                  <a:gd name="T18" fmla="*/ 15 w 39"/>
                  <a:gd name="T19" fmla="*/ 16 h 33"/>
                  <a:gd name="T20" fmla="*/ 0 w 39"/>
                  <a:gd name="T21" fmla="*/ 13 h 33"/>
                  <a:gd name="T22" fmla="*/ 1 w 39"/>
                  <a:gd name="T2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3">
                    <a:moveTo>
                      <a:pt x="1" y="9"/>
                    </a:moveTo>
                    <a:cubicBezTo>
                      <a:pt x="16" y="11"/>
                      <a:pt x="16" y="11"/>
                      <a:pt x="16" y="11"/>
                    </a:cubicBezTo>
                    <a:cubicBezTo>
                      <a:pt x="39" y="0"/>
                      <a:pt x="39" y="0"/>
                      <a:pt x="39" y="0"/>
                    </a:cubicBezTo>
                    <a:cubicBezTo>
                      <a:pt x="38" y="6"/>
                      <a:pt x="38" y="6"/>
                      <a:pt x="38" y="6"/>
                    </a:cubicBezTo>
                    <a:cubicBezTo>
                      <a:pt x="26" y="11"/>
                      <a:pt x="26" y="11"/>
                      <a:pt x="26" y="11"/>
                    </a:cubicBezTo>
                    <a:cubicBezTo>
                      <a:pt x="24" y="12"/>
                      <a:pt x="22" y="13"/>
                      <a:pt x="19" y="14"/>
                    </a:cubicBezTo>
                    <a:cubicBezTo>
                      <a:pt x="21" y="15"/>
                      <a:pt x="23" y="17"/>
                      <a:pt x="25" y="19"/>
                    </a:cubicBezTo>
                    <a:cubicBezTo>
                      <a:pt x="35" y="27"/>
                      <a:pt x="35" y="27"/>
                      <a:pt x="35" y="27"/>
                    </a:cubicBezTo>
                    <a:cubicBezTo>
                      <a:pt x="34" y="33"/>
                      <a:pt x="34" y="33"/>
                      <a:pt x="34" y="33"/>
                    </a:cubicBezTo>
                    <a:cubicBezTo>
                      <a:pt x="15" y="16"/>
                      <a:pt x="15" y="16"/>
                      <a:pt x="15" y="16"/>
                    </a:cubicBezTo>
                    <a:cubicBezTo>
                      <a:pt x="0" y="13"/>
                      <a:pt x="0" y="13"/>
                      <a:pt x="0" y="13"/>
                    </a:cubicBezTo>
                    <a:lnTo>
                      <a:pt x="1" y="9"/>
                    </a:lnTo>
                    <a:close/>
                  </a:path>
                </a:pathLst>
              </a:custGeom>
              <a:solidFill>
                <a:srgbClr val="6664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
                <a:extLst>
                  <a:ext uri="{FF2B5EF4-FFF2-40B4-BE49-F238E27FC236}">
                    <a16:creationId xmlns:a16="http://schemas.microsoft.com/office/drawing/2014/main" xmlns="" id="{8E9436DD-C4AF-4B3C-BE9D-D2364870EADB}"/>
                  </a:ext>
                </a:extLst>
              </p:cNvPr>
              <p:cNvSpPr>
                <a:spLocks noEditPoints="1"/>
              </p:cNvSpPr>
              <p:nvPr/>
            </p:nvSpPr>
            <p:spPr bwMode="auto">
              <a:xfrm>
                <a:off x="4706938" y="5080001"/>
                <a:ext cx="733425" cy="417513"/>
              </a:xfrm>
              <a:custGeom>
                <a:avLst/>
                <a:gdLst>
                  <a:gd name="T0" fmla="*/ 45 w 95"/>
                  <a:gd name="T1" fmla="*/ 1 h 54"/>
                  <a:gd name="T2" fmla="*/ 44 w 95"/>
                  <a:gd name="T3" fmla="*/ 9 h 54"/>
                  <a:gd name="T4" fmla="*/ 38 w 95"/>
                  <a:gd name="T5" fmla="*/ 13 h 54"/>
                  <a:gd name="T6" fmla="*/ 25 w 95"/>
                  <a:gd name="T7" fmla="*/ 25 h 54"/>
                  <a:gd name="T8" fmla="*/ 11 w 95"/>
                  <a:gd name="T9" fmla="*/ 38 h 54"/>
                  <a:gd name="T10" fmla="*/ 4 w 95"/>
                  <a:gd name="T11" fmla="*/ 49 h 54"/>
                  <a:gd name="T12" fmla="*/ 22 w 95"/>
                  <a:gd name="T13" fmla="*/ 41 h 54"/>
                  <a:gd name="T14" fmla="*/ 44 w 95"/>
                  <a:gd name="T15" fmla="*/ 26 h 54"/>
                  <a:gd name="T16" fmla="*/ 47 w 95"/>
                  <a:gd name="T17" fmla="*/ 25 h 54"/>
                  <a:gd name="T18" fmla="*/ 46 w 95"/>
                  <a:gd name="T19" fmla="*/ 24 h 54"/>
                  <a:gd name="T20" fmla="*/ 12 w 95"/>
                  <a:gd name="T21" fmla="*/ 42 h 54"/>
                  <a:gd name="T22" fmla="*/ 23 w 95"/>
                  <a:gd name="T23" fmla="*/ 33 h 54"/>
                  <a:gd name="T24" fmla="*/ 31 w 95"/>
                  <a:gd name="T25" fmla="*/ 21 h 54"/>
                  <a:gd name="T26" fmla="*/ 47 w 95"/>
                  <a:gd name="T27" fmla="*/ 14 h 54"/>
                  <a:gd name="T28" fmla="*/ 50 w 95"/>
                  <a:gd name="T29" fmla="*/ 11 h 54"/>
                  <a:gd name="T30" fmla="*/ 48 w 95"/>
                  <a:gd name="T31" fmla="*/ 2 h 54"/>
                  <a:gd name="T32" fmla="*/ 45 w 95"/>
                  <a:gd name="T33" fmla="*/ 1 h 54"/>
                  <a:gd name="T34" fmla="*/ 64 w 95"/>
                  <a:gd name="T35" fmla="*/ 20 h 54"/>
                  <a:gd name="T36" fmla="*/ 64 w 95"/>
                  <a:gd name="T37" fmla="*/ 33 h 54"/>
                  <a:gd name="T38" fmla="*/ 80 w 95"/>
                  <a:gd name="T39" fmla="*/ 37 h 54"/>
                  <a:gd name="T40" fmla="*/ 45 w 95"/>
                  <a:gd name="T41" fmla="*/ 43 h 54"/>
                  <a:gd name="T42" fmla="*/ 35 w 95"/>
                  <a:gd name="T43" fmla="*/ 37 h 54"/>
                  <a:gd name="T44" fmla="*/ 35 w 95"/>
                  <a:gd name="T45" fmla="*/ 46 h 54"/>
                  <a:gd name="T46" fmla="*/ 69 w 95"/>
                  <a:gd name="T47" fmla="*/ 53 h 54"/>
                  <a:gd name="T48" fmla="*/ 73 w 95"/>
                  <a:gd name="T49" fmla="*/ 49 h 54"/>
                  <a:gd name="T50" fmla="*/ 65 w 95"/>
                  <a:gd name="T51" fmla="*/ 47 h 54"/>
                  <a:gd name="T52" fmla="*/ 85 w 95"/>
                  <a:gd name="T53" fmla="*/ 41 h 54"/>
                  <a:gd name="T54" fmla="*/ 94 w 95"/>
                  <a:gd name="T55" fmla="*/ 40 h 54"/>
                  <a:gd name="T56" fmla="*/ 94 w 95"/>
                  <a:gd name="T57" fmla="*/ 35 h 54"/>
                  <a:gd name="T58" fmla="*/ 73 w 95"/>
                  <a:gd name="T59" fmla="*/ 25 h 54"/>
                  <a:gd name="T60" fmla="*/ 66 w 95"/>
                  <a:gd name="T61" fmla="*/ 22 h 54"/>
                  <a:gd name="T62" fmla="*/ 64 w 95"/>
                  <a:gd name="T63"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54">
                    <a:moveTo>
                      <a:pt x="45" y="1"/>
                    </a:moveTo>
                    <a:cubicBezTo>
                      <a:pt x="45" y="1"/>
                      <a:pt x="46" y="8"/>
                      <a:pt x="44" y="9"/>
                    </a:cubicBezTo>
                    <a:cubicBezTo>
                      <a:pt x="44" y="9"/>
                      <a:pt x="43" y="11"/>
                      <a:pt x="38" y="13"/>
                    </a:cubicBezTo>
                    <a:cubicBezTo>
                      <a:pt x="38" y="13"/>
                      <a:pt x="35" y="14"/>
                      <a:pt x="25" y="25"/>
                    </a:cubicBezTo>
                    <a:cubicBezTo>
                      <a:pt x="25" y="25"/>
                      <a:pt x="14" y="35"/>
                      <a:pt x="11" y="38"/>
                    </a:cubicBezTo>
                    <a:cubicBezTo>
                      <a:pt x="11" y="38"/>
                      <a:pt x="0" y="41"/>
                      <a:pt x="4" y="49"/>
                    </a:cubicBezTo>
                    <a:cubicBezTo>
                      <a:pt x="4" y="49"/>
                      <a:pt x="9" y="52"/>
                      <a:pt x="22" y="41"/>
                    </a:cubicBezTo>
                    <a:cubicBezTo>
                      <a:pt x="22" y="41"/>
                      <a:pt x="34" y="29"/>
                      <a:pt x="44" y="26"/>
                    </a:cubicBezTo>
                    <a:cubicBezTo>
                      <a:pt x="47" y="25"/>
                      <a:pt x="47" y="25"/>
                      <a:pt x="47" y="25"/>
                    </a:cubicBezTo>
                    <a:cubicBezTo>
                      <a:pt x="46" y="24"/>
                      <a:pt x="46" y="24"/>
                      <a:pt x="46" y="24"/>
                    </a:cubicBezTo>
                    <a:cubicBezTo>
                      <a:pt x="46" y="24"/>
                      <a:pt x="25" y="34"/>
                      <a:pt x="12" y="42"/>
                    </a:cubicBezTo>
                    <a:cubicBezTo>
                      <a:pt x="12" y="42"/>
                      <a:pt x="10" y="40"/>
                      <a:pt x="23" y="33"/>
                    </a:cubicBezTo>
                    <a:cubicBezTo>
                      <a:pt x="23" y="33"/>
                      <a:pt x="29" y="28"/>
                      <a:pt x="31" y="21"/>
                    </a:cubicBezTo>
                    <a:cubicBezTo>
                      <a:pt x="36" y="17"/>
                      <a:pt x="40" y="11"/>
                      <a:pt x="47" y="14"/>
                    </a:cubicBezTo>
                    <a:cubicBezTo>
                      <a:pt x="47" y="14"/>
                      <a:pt x="50" y="11"/>
                      <a:pt x="50" y="11"/>
                    </a:cubicBezTo>
                    <a:cubicBezTo>
                      <a:pt x="50" y="11"/>
                      <a:pt x="50" y="4"/>
                      <a:pt x="48" y="2"/>
                    </a:cubicBezTo>
                    <a:cubicBezTo>
                      <a:pt x="46" y="0"/>
                      <a:pt x="47" y="0"/>
                      <a:pt x="45" y="1"/>
                    </a:cubicBezTo>
                    <a:close/>
                    <a:moveTo>
                      <a:pt x="64" y="20"/>
                    </a:moveTo>
                    <a:cubicBezTo>
                      <a:pt x="64" y="20"/>
                      <a:pt x="57" y="27"/>
                      <a:pt x="64" y="33"/>
                    </a:cubicBezTo>
                    <a:cubicBezTo>
                      <a:pt x="64" y="33"/>
                      <a:pt x="74" y="31"/>
                      <a:pt x="80" y="37"/>
                    </a:cubicBezTo>
                    <a:cubicBezTo>
                      <a:pt x="75" y="40"/>
                      <a:pt x="51" y="40"/>
                      <a:pt x="45" y="43"/>
                    </a:cubicBezTo>
                    <a:cubicBezTo>
                      <a:pt x="45" y="43"/>
                      <a:pt x="38" y="41"/>
                      <a:pt x="35" y="37"/>
                    </a:cubicBezTo>
                    <a:cubicBezTo>
                      <a:pt x="35" y="37"/>
                      <a:pt x="26" y="34"/>
                      <a:pt x="35" y="46"/>
                    </a:cubicBezTo>
                    <a:cubicBezTo>
                      <a:pt x="35" y="46"/>
                      <a:pt x="43" y="52"/>
                      <a:pt x="69" y="53"/>
                    </a:cubicBezTo>
                    <a:cubicBezTo>
                      <a:pt x="69" y="53"/>
                      <a:pt x="77" y="54"/>
                      <a:pt x="73" y="49"/>
                    </a:cubicBezTo>
                    <a:cubicBezTo>
                      <a:pt x="73" y="49"/>
                      <a:pt x="68" y="46"/>
                      <a:pt x="65" y="47"/>
                    </a:cubicBezTo>
                    <a:cubicBezTo>
                      <a:pt x="62" y="49"/>
                      <a:pt x="75" y="40"/>
                      <a:pt x="85" y="41"/>
                    </a:cubicBezTo>
                    <a:cubicBezTo>
                      <a:pt x="85" y="41"/>
                      <a:pt x="93" y="39"/>
                      <a:pt x="94" y="40"/>
                    </a:cubicBezTo>
                    <a:cubicBezTo>
                      <a:pt x="94" y="40"/>
                      <a:pt x="95" y="36"/>
                      <a:pt x="94" y="35"/>
                    </a:cubicBezTo>
                    <a:cubicBezTo>
                      <a:pt x="94" y="35"/>
                      <a:pt x="92" y="31"/>
                      <a:pt x="73" y="25"/>
                    </a:cubicBezTo>
                    <a:cubicBezTo>
                      <a:pt x="73" y="25"/>
                      <a:pt x="67" y="24"/>
                      <a:pt x="66" y="22"/>
                    </a:cubicBezTo>
                    <a:cubicBezTo>
                      <a:pt x="64" y="20"/>
                      <a:pt x="64" y="20"/>
                      <a:pt x="64" y="20"/>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
                <a:extLst>
                  <a:ext uri="{FF2B5EF4-FFF2-40B4-BE49-F238E27FC236}">
                    <a16:creationId xmlns:a16="http://schemas.microsoft.com/office/drawing/2014/main" xmlns="" id="{55F42E6F-D32B-4E6E-96E4-181C42CD89B4}"/>
                  </a:ext>
                </a:extLst>
              </p:cNvPr>
              <p:cNvSpPr>
                <a:spLocks/>
              </p:cNvSpPr>
              <p:nvPr/>
            </p:nvSpPr>
            <p:spPr bwMode="auto">
              <a:xfrm>
                <a:off x="5518150" y="5451476"/>
                <a:ext cx="461963" cy="323850"/>
              </a:xfrm>
              <a:custGeom>
                <a:avLst/>
                <a:gdLst>
                  <a:gd name="T0" fmla="*/ 21 w 60"/>
                  <a:gd name="T1" fmla="*/ 3 h 42"/>
                  <a:gd name="T2" fmla="*/ 27 w 60"/>
                  <a:gd name="T3" fmla="*/ 8 h 42"/>
                  <a:gd name="T4" fmla="*/ 44 w 60"/>
                  <a:gd name="T5" fmla="*/ 9 h 42"/>
                  <a:gd name="T6" fmla="*/ 25 w 60"/>
                  <a:gd name="T7" fmla="*/ 31 h 42"/>
                  <a:gd name="T8" fmla="*/ 7 w 60"/>
                  <a:gd name="T9" fmla="*/ 31 h 42"/>
                  <a:gd name="T10" fmla="*/ 15 w 60"/>
                  <a:gd name="T11" fmla="*/ 40 h 42"/>
                  <a:gd name="T12" fmla="*/ 45 w 60"/>
                  <a:gd name="T13" fmla="*/ 38 h 42"/>
                  <a:gd name="T14" fmla="*/ 51 w 60"/>
                  <a:gd name="T15" fmla="*/ 40 h 42"/>
                  <a:gd name="T16" fmla="*/ 55 w 60"/>
                  <a:gd name="T17" fmla="*/ 38 h 42"/>
                  <a:gd name="T18" fmla="*/ 56 w 60"/>
                  <a:gd name="T19" fmla="*/ 32 h 42"/>
                  <a:gd name="T20" fmla="*/ 37 w 60"/>
                  <a:gd name="T21" fmla="*/ 32 h 42"/>
                  <a:gd name="T22" fmla="*/ 42 w 60"/>
                  <a:gd name="T23" fmla="*/ 22 h 42"/>
                  <a:gd name="T24" fmla="*/ 52 w 60"/>
                  <a:gd name="T25" fmla="*/ 14 h 42"/>
                  <a:gd name="T26" fmla="*/ 59 w 60"/>
                  <a:gd name="T27" fmla="*/ 7 h 42"/>
                  <a:gd name="T28" fmla="*/ 52 w 60"/>
                  <a:gd name="T29" fmla="*/ 0 h 42"/>
                  <a:gd name="T30" fmla="*/ 40 w 60"/>
                  <a:gd name="T31" fmla="*/ 3 h 42"/>
                  <a:gd name="T32" fmla="*/ 21 w 60"/>
                  <a:gd name="T33"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42">
                    <a:moveTo>
                      <a:pt x="21" y="3"/>
                    </a:moveTo>
                    <a:cubicBezTo>
                      <a:pt x="21" y="3"/>
                      <a:pt x="19" y="7"/>
                      <a:pt x="27" y="8"/>
                    </a:cubicBezTo>
                    <a:cubicBezTo>
                      <a:pt x="27" y="8"/>
                      <a:pt x="35" y="10"/>
                      <a:pt x="44" y="9"/>
                    </a:cubicBezTo>
                    <a:cubicBezTo>
                      <a:pt x="44" y="9"/>
                      <a:pt x="39" y="20"/>
                      <a:pt x="25" y="31"/>
                    </a:cubicBezTo>
                    <a:cubicBezTo>
                      <a:pt x="25" y="31"/>
                      <a:pt x="13" y="32"/>
                      <a:pt x="7" y="31"/>
                    </a:cubicBezTo>
                    <a:cubicBezTo>
                      <a:pt x="7" y="31"/>
                      <a:pt x="0" y="34"/>
                      <a:pt x="15" y="40"/>
                    </a:cubicBezTo>
                    <a:cubicBezTo>
                      <a:pt x="15" y="40"/>
                      <a:pt x="26" y="42"/>
                      <a:pt x="45" y="38"/>
                    </a:cubicBezTo>
                    <a:cubicBezTo>
                      <a:pt x="45" y="38"/>
                      <a:pt x="46" y="37"/>
                      <a:pt x="51" y="40"/>
                    </a:cubicBezTo>
                    <a:cubicBezTo>
                      <a:pt x="52" y="40"/>
                      <a:pt x="55" y="39"/>
                      <a:pt x="55" y="38"/>
                    </a:cubicBezTo>
                    <a:cubicBezTo>
                      <a:pt x="56" y="36"/>
                      <a:pt x="55" y="32"/>
                      <a:pt x="56" y="32"/>
                    </a:cubicBezTo>
                    <a:cubicBezTo>
                      <a:pt x="56" y="32"/>
                      <a:pt x="55" y="29"/>
                      <a:pt x="37" y="32"/>
                    </a:cubicBezTo>
                    <a:cubicBezTo>
                      <a:pt x="37" y="32"/>
                      <a:pt x="34" y="32"/>
                      <a:pt x="42" y="22"/>
                    </a:cubicBezTo>
                    <a:cubicBezTo>
                      <a:pt x="42" y="22"/>
                      <a:pt x="48" y="15"/>
                      <a:pt x="52" y="14"/>
                    </a:cubicBezTo>
                    <a:cubicBezTo>
                      <a:pt x="52" y="14"/>
                      <a:pt x="60" y="11"/>
                      <a:pt x="59" y="7"/>
                    </a:cubicBezTo>
                    <a:cubicBezTo>
                      <a:pt x="59" y="7"/>
                      <a:pt x="55" y="0"/>
                      <a:pt x="52" y="0"/>
                    </a:cubicBezTo>
                    <a:cubicBezTo>
                      <a:pt x="52" y="0"/>
                      <a:pt x="48" y="3"/>
                      <a:pt x="40" y="3"/>
                    </a:cubicBezTo>
                    <a:cubicBezTo>
                      <a:pt x="34" y="4"/>
                      <a:pt x="27" y="2"/>
                      <a:pt x="21" y="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a:extLst>
                  <a:ext uri="{FF2B5EF4-FFF2-40B4-BE49-F238E27FC236}">
                    <a16:creationId xmlns:a16="http://schemas.microsoft.com/office/drawing/2014/main" xmlns="" id="{10B05CFE-B040-40A1-8517-BDA6E5CE4007}"/>
                  </a:ext>
                </a:extLst>
              </p:cNvPr>
              <p:cNvSpPr>
                <a:spLocks noEditPoints="1"/>
              </p:cNvSpPr>
              <p:nvPr/>
            </p:nvSpPr>
            <p:spPr bwMode="auto">
              <a:xfrm>
                <a:off x="6242050" y="5173663"/>
                <a:ext cx="479425" cy="617538"/>
              </a:xfrm>
              <a:custGeom>
                <a:avLst/>
                <a:gdLst>
                  <a:gd name="T0" fmla="*/ 30 w 62"/>
                  <a:gd name="T1" fmla="*/ 19 h 80"/>
                  <a:gd name="T2" fmla="*/ 27 w 62"/>
                  <a:gd name="T3" fmla="*/ 9 h 80"/>
                  <a:gd name="T4" fmla="*/ 37 w 62"/>
                  <a:gd name="T5" fmla="*/ 6 h 80"/>
                  <a:gd name="T6" fmla="*/ 38 w 62"/>
                  <a:gd name="T7" fmla="*/ 10 h 80"/>
                  <a:gd name="T8" fmla="*/ 34 w 62"/>
                  <a:gd name="T9" fmla="*/ 17 h 80"/>
                  <a:gd name="T10" fmla="*/ 31 w 62"/>
                  <a:gd name="T11" fmla="*/ 19 h 80"/>
                  <a:gd name="T12" fmla="*/ 30 w 62"/>
                  <a:gd name="T13" fmla="*/ 19 h 80"/>
                  <a:gd name="T14" fmla="*/ 1 w 62"/>
                  <a:gd name="T15" fmla="*/ 38 h 80"/>
                  <a:gd name="T16" fmla="*/ 4 w 62"/>
                  <a:gd name="T17" fmla="*/ 43 h 80"/>
                  <a:gd name="T18" fmla="*/ 38 w 62"/>
                  <a:gd name="T19" fmla="*/ 23 h 80"/>
                  <a:gd name="T20" fmla="*/ 50 w 62"/>
                  <a:gd name="T21" fmla="*/ 16 h 80"/>
                  <a:gd name="T22" fmla="*/ 38 w 62"/>
                  <a:gd name="T23" fmla="*/ 28 h 80"/>
                  <a:gd name="T24" fmla="*/ 26 w 62"/>
                  <a:gd name="T25" fmla="*/ 41 h 80"/>
                  <a:gd name="T26" fmla="*/ 29 w 62"/>
                  <a:gd name="T27" fmla="*/ 41 h 80"/>
                  <a:gd name="T28" fmla="*/ 46 w 62"/>
                  <a:gd name="T29" fmla="*/ 32 h 80"/>
                  <a:gd name="T30" fmla="*/ 20 w 62"/>
                  <a:gd name="T31" fmla="*/ 53 h 80"/>
                  <a:gd name="T32" fmla="*/ 25 w 62"/>
                  <a:gd name="T33" fmla="*/ 55 h 80"/>
                  <a:gd name="T34" fmla="*/ 43 w 62"/>
                  <a:gd name="T35" fmla="*/ 42 h 80"/>
                  <a:gd name="T36" fmla="*/ 53 w 62"/>
                  <a:gd name="T37" fmla="*/ 40 h 80"/>
                  <a:gd name="T38" fmla="*/ 54 w 62"/>
                  <a:gd name="T39" fmla="*/ 61 h 80"/>
                  <a:gd name="T40" fmla="*/ 54 w 62"/>
                  <a:gd name="T41" fmla="*/ 73 h 80"/>
                  <a:gd name="T42" fmla="*/ 42 w 62"/>
                  <a:gd name="T43" fmla="*/ 72 h 80"/>
                  <a:gd name="T44" fmla="*/ 43 w 62"/>
                  <a:gd name="T45" fmla="*/ 73 h 80"/>
                  <a:gd name="T46" fmla="*/ 58 w 62"/>
                  <a:gd name="T47" fmla="*/ 79 h 80"/>
                  <a:gd name="T48" fmla="*/ 61 w 62"/>
                  <a:gd name="T49" fmla="*/ 75 h 80"/>
                  <a:gd name="T50" fmla="*/ 60 w 62"/>
                  <a:gd name="T51" fmla="*/ 36 h 80"/>
                  <a:gd name="T52" fmla="*/ 51 w 62"/>
                  <a:gd name="T53" fmla="*/ 34 h 80"/>
                  <a:gd name="T54" fmla="*/ 52 w 62"/>
                  <a:gd name="T55" fmla="*/ 30 h 80"/>
                  <a:gd name="T56" fmla="*/ 43 w 62"/>
                  <a:gd name="T57" fmla="*/ 28 h 80"/>
                  <a:gd name="T58" fmla="*/ 43 w 62"/>
                  <a:gd name="T59" fmla="*/ 25 h 80"/>
                  <a:gd name="T60" fmla="*/ 52 w 62"/>
                  <a:gd name="T61" fmla="*/ 18 h 80"/>
                  <a:gd name="T62" fmla="*/ 57 w 62"/>
                  <a:gd name="T63" fmla="*/ 13 h 80"/>
                  <a:gd name="T64" fmla="*/ 52 w 62"/>
                  <a:gd name="T65" fmla="*/ 11 h 80"/>
                  <a:gd name="T66" fmla="*/ 1 w 62"/>
                  <a:gd name="T67" fmla="*/ 38 h 80"/>
                  <a:gd name="T68" fmla="*/ 17 w 62"/>
                  <a:gd name="T69" fmla="*/ 79 h 80"/>
                  <a:gd name="T70" fmla="*/ 17 w 62"/>
                  <a:gd name="T71" fmla="*/ 73 h 80"/>
                  <a:gd name="T72" fmla="*/ 18 w 62"/>
                  <a:gd name="T73" fmla="*/ 61 h 80"/>
                  <a:gd name="T74" fmla="*/ 23 w 62"/>
                  <a:gd name="T75" fmla="*/ 60 h 80"/>
                  <a:gd name="T76" fmla="*/ 20 w 62"/>
                  <a:gd name="T77" fmla="*/ 79 h 80"/>
                  <a:gd name="T78" fmla="*/ 19 w 62"/>
                  <a:gd name="T79" fmla="*/ 80 h 80"/>
                  <a:gd name="T80" fmla="*/ 17 w 62"/>
                  <a:gd name="T81" fmla="*/ 79 h 80"/>
                  <a:gd name="T82" fmla="*/ 30 w 62"/>
                  <a:gd name="T83" fmla="*/ 55 h 80"/>
                  <a:gd name="T84" fmla="*/ 34 w 62"/>
                  <a:gd name="T85" fmla="*/ 57 h 80"/>
                  <a:gd name="T86" fmla="*/ 37 w 62"/>
                  <a:gd name="T87" fmla="*/ 54 h 80"/>
                  <a:gd name="T88" fmla="*/ 35 w 62"/>
                  <a:gd name="T89" fmla="*/ 61 h 80"/>
                  <a:gd name="T90" fmla="*/ 39 w 62"/>
                  <a:gd name="T91" fmla="*/ 64 h 80"/>
                  <a:gd name="T92" fmla="*/ 39 w 62"/>
                  <a:gd name="T93" fmla="*/ 66 h 80"/>
                  <a:gd name="T94" fmla="*/ 34 w 62"/>
                  <a:gd name="T95" fmla="*/ 73 h 80"/>
                  <a:gd name="T96" fmla="*/ 46 w 62"/>
                  <a:gd name="T97" fmla="*/ 64 h 80"/>
                  <a:gd name="T98" fmla="*/ 38 w 62"/>
                  <a:gd name="T99" fmla="*/ 60 h 80"/>
                  <a:gd name="T100" fmla="*/ 43 w 62"/>
                  <a:gd name="T101" fmla="*/ 50 h 80"/>
                  <a:gd name="T102" fmla="*/ 30 w 62"/>
                  <a:gd name="T103"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 h="80">
                    <a:moveTo>
                      <a:pt x="30" y="19"/>
                    </a:moveTo>
                    <a:cubicBezTo>
                      <a:pt x="30" y="19"/>
                      <a:pt x="34" y="10"/>
                      <a:pt x="27" y="9"/>
                    </a:cubicBezTo>
                    <a:cubicBezTo>
                      <a:pt x="27" y="9"/>
                      <a:pt x="23" y="0"/>
                      <a:pt x="37" y="6"/>
                    </a:cubicBezTo>
                    <a:cubicBezTo>
                      <a:pt x="37" y="6"/>
                      <a:pt x="39" y="7"/>
                      <a:pt x="38" y="10"/>
                    </a:cubicBezTo>
                    <a:cubicBezTo>
                      <a:pt x="38" y="10"/>
                      <a:pt x="35" y="14"/>
                      <a:pt x="34" y="17"/>
                    </a:cubicBezTo>
                    <a:cubicBezTo>
                      <a:pt x="34" y="17"/>
                      <a:pt x="32" y="17"/>
                      <a:pt x="31" y="19"/>
                    </a:cubicBezTo>
                    <a:cubicBezTo>
                      <a:pt x="30" y="19"/>
                      <a:pt x="30" y="19"/>
                      <a:pt x="30" y="19"/>
                    </a:cubicBezTo>
                    <a:close/>
                    <a:moveTo>
                      <a:pt x="1" y="38"/>
                    </a:moveTo>
                    <a:cubicBezTo>
                      <a:pt x="1" y="38"/>
                      <a:pt x="0" y="43"/>
                      <a:pt x="4" y="43"/>
                    </a:cubicBezTo>
                    <a:cubicBezTo>
                      <a:pt x="4" y="43"/>
                      <a:pt x="14" y="41"/>
                      <a:pt x="38" y="23"/>
                    </a:cubicBezTo>
                    <a:cubicBezTo>
                      <a:pt x="38" y="23"/>
                      <a:pt x="49" y="15"/>
                      <a:pt x="50" y="16"/>
                    </a:cubicBezTo>
                    <a:cubicBezTo>
                      <a:pt x="50" y="16"/>
                      <a:pt x="39" y="27"/>
                      <a:pt x="38" y="28"/>
                    </a:cubicBezTo>
                    <a:cubicBezTo>
                      <a:pt x="38" y="28"/>
                      <a:pt x="25" y="38"/>
                      <a:pt x="26" y="41"/>
                    </a:cubicBezTo>
                    <a:cubicBezTo>
                      <a:pt x="26" y="41"/>
                      <a:pt x="27" y="42"/>
                      <a:pt x="29" y="41"/>
                    </a:cubicBezTo>
                    <a:cubicBezTo>
                      <a:pt x="29" y="41"/>
                      <a:pt x="41" y="31"/>
                      <a:pt x="46" y="32"/>
                    </a:cubicBezTo>
                    <a:cubicBezTo>
                      <a:pt x="45" y="32"/>
                      <a:pt x="45" y="40"/>
                      <a:pt x="20" y="53"/>
                    </a:cubicBezTo>
                    <a:cubicBezTo>
                      <a:pt x="20" y="53"/>
                      <a:pt x="16" y="57"/>
                      <a:pt x="25" y="55"/>
                    </a:cubicBezTo>
                    <a:cubicBezTo>
                      <a:pt x="25" y="55"/>
                      <a:pt x="37" y="46"/>
                      <a:pt x="43" y="42"/>
                    </a:cubicBezTo>
                    <a:cubicBezTo>
                      <a:pt x="43" y="42"/>
                      <a:pt x="53" y="33"/>
                      <a:pt x="53" y="40"/>
                    </a:cubicBezTo>
                    <a:cubicBezTo>
                      <a:pt x="53" y="40"/>
                      <a:pt x="55" y="57"/>
                      <a:pt x="54" y="61"/>
                    </a:cubicBezTo>
                    <a:cubicBezTo>
                      <a:pt x="54" y="61"/>
                      <a:pt x="53" y="72"/>
                      <a:pt x="54" y="73"/>
                    </a:cubicBezTo>
                    <a:cubicBezTo>
                      <a:pt x="54" y="75"/>
                      <a:pt x="44" y="71"/>
                      <a:pt x="42" y="72"/>
                    </a:cubicBezTo>
                    <a:cubicBezTo>
                      <a:pt x="42" y="72"/>
                      <a:pt x="41" y="72"/>
                      <a:pt x="43" y="73"/>
                    </a:cubicBezTo>
                    <a:cubicBezTo>
                      <a:pt x="43" y="73"/>
                      <a:pt x="53" y="80"/>
                      <a:pt x="58" y="79"/>
                    </a:cubicBezTo>
                    <a:cubicBezTo>
                      <a:pt x="58" y="79"/>
                      <a:pt x="62" y="78"/>
                      <a:pt x="61" y="75"/>
                    </a:cubicBezTo>
                    <a:cubicBezTo>
                      <a:pt x="61" y="75"/>
                      <a:pt x="58" y="36"/>
                      <a:pt x="60" y="36"/>
                    </a:cubicBezTo>
                    <a:cubicBezTo>
                      <a:pt x="60" y="36"/>
                      <a:pt x="57" y="30"/>
                      <a:pt x="51" y="34"/>
                    </a:cubicBezTo>
                    <a:cubicBezTo>
                      <a:pt x="51" y="34"/>
                      <a:pt x="48" y="34"/>
                      <a:pt x="52" y="30"/>
                    </a:cubicBezTo>
                    <a:cubicBezTo>
                      <a:pt x="52" y="30"/>
                      <a:pt x="53" y="23"/>
                      <a:pt x="43" y="28"/>
                    </a:cubicBezTo>
                    <a:cubicBezTo>
                      <a:pt x="43" y="28"/>
                      <a:pt x="38" y="30"/>
                      <a:pt x="43" y="25"/>
                    </a:cubicBezTo>
                    <a:cubicBezTo>
                      <a:pt x="43" y="25"/>
                      <a:pt x="49" y="19"/>
                      <a:pt x="52" y="18"/>
                    </a:cubicBezTo>
                    <a:cubicBezTo>
                      <a:pt x="52" y="18"/>
                      <a:pt x="56" y="13"/>
                      <a:pt x="57" y="13"/>
                    </a:cubicBezTo>
                    <a:cubicBezTo>
                      <a:pt x="57" y="13"/>
                      <a:pt x="59" y="7"/>
                      <a:pt x="52" y="11"/>
                    </a:cubicBezTo>
                    <a:cubicBezTo>
                      <a:pt x="50" y="14"/>
                      <a:pt x="2" y="40"/>
                      <a:pt x="1" y="38"/>
                    </a:cubicBezTo>
                    <a:close/>
                    <a:moveTo>
                      <a:pt x="17" y="79"/>
                    </a:moveTo>
                    <a:cubicBezTo>
                      <a:pt x="17" y="79"/>
                      <a:pt x="15" y="74"/>
                      <a:pt x="17" y="73"/>
                    </a:cubicBezTo>
                    <a:cubicBezTo>
                      <a:pt x="17" y="73"/>
                      <a:pt x="19" y="65"/>
                      <a:pt x="18" y="61"/>
                    </a:cubicBezTo>
                    <a:cubicBezTo>
                      <a:pt x="18" y="61"/>
                      <a:pt x="21" y="56"/>
                      <a:pt x="23" y="60"/>
                    </a:cubicBezTo>
                    <a:cubicBezTo>
                      <a:pt x="23" y="60"/>
                      <a:pt x="27" y="72"/>
                      <a:pt x="20" y="79"/>
                    </a:cubicBezTo>
                    <a:cubicBezTo>
                      <a:pt x="19" y="80"/>
                      <a:pt x="19" y="80"/>
                      <a:pt x="19" y="80"/>
                    </a:cubicBezTo>
                    <a:cubicBezTo>
                      <a:pt x="18" y="80"/>
                      <a:pt x="17" y="79"/>
                      <a:pt x="17" y="79"/>
                    </a:cubicBezTo>
                    <a:close/>
                    <a:moveTo>
                      <a:pt x="30" y="55"/>
                    </a:moveTo>
                    <a:cubicBezTo>
                      <a:pt x="30" y="55"/>
                      <a:pt x="31" y="57"/>
                      <a:pt x="34" y="57"/>
                    </a:cubicBezTo>
                    <a:cubicBezTo>
                      <a:pt x="34" y="57"/>
                      <a:pt x="36" y="53"/>
                      <a:pt x="37" y="54"/>
                    </a:cubicBezTo>
                    <a:cubicBezTo>
                      <a:pt x="39" y="54"/>
                      <a:pt x="39" y="54"/>
                      <a:pt x="35" y="61"/>
                    </a:cubicBezTo>
                    <a:cubicBezTo>
                      <a:pt x="35" y="61"/>
                      <a:pt x="34" y="65"/>
                      <a:pt x="39" y="64"/>
                    </a:cubicBezTo>
                    <a:cubicBezTo>
                      <a:pt x="39" y="64"/>
                      <a:pt x="41" y="63"/>
                      <a:pt x="39" y="66"/>
                    </a:cubicBezTo>
                    <a:cubicBezTo>
                      <a:pt x="39" y="66"/>
                      <a:pt x="35" y="71"/>
                      <a:pt x="34" y="73"/>
                    </a:cubicBezTo>
                    <a:cubicBezTo>
                      <a:pt x="34" y="73"/>
                      <a:pt x="44" y="67"/>
                      <a:pt x="46" y="64"/>
                    </a:cubicBezTo>
                    <a:cubicBezTo>
                      <a:pt x="46" y="64"/>
                      <a:pt x="45" y="59"/>
                      <a:pt x="38" y="60"/>
                    </a:cubicBezTo>
                    <a:cubicBezTo>
                      <a:pt x="38" y="60"/>
                      <a:pt x="39" y="57"/>
                      <a:pt x="43" y="50"/>
                    </a:cubicBezTo>
                    <a:cubicBezTo>
                      <a:pt x="45" y="45"/>
                      <a:pt x="29" y="54"/>
                      <a:pt x="30" y="55"/>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2">
                <a:extLst>
                  <a:ext uri="{FF2B5EF4-FFF2-40B4-BE49-F238E27FC236}">
                    <a16:creationId xmlns:a16="http://schemas.microsoft.com/office/drawing/2014/main" xmlns="" id="{9A755C32-B0A9-4B8B-B5AB-2684647D801C}"/>
                  </a:ext>
                </a:extLst>
              </p:cNvPr>
              <p:cNvSpPr>
                <a:spLocks noEditPoints="1"/>
              </p:cNvSpPr>
              <p:nvPr/>
            </p:nvSpPr>
            <p:spPr bwMode="auto">
              <a:xfrm>
                <a:off x="6997700" y="4964113"/>
                <a:ext cx="517525" cy="549275"/>
              </a:xfrm>
              <a:custGeom>
                <a:avLst/>
                <a:gdLst>
                  <a:gd name="T0" fmla="*/ 28 w 67"/>
                  <a:gd name="T1" fmla="*/ 0 h 71"/>
                  <a:gd name="T2" fmla="*/ 28 w 67"/>
                  <a:gd name="T3" fmla="*/ 14 h 71"/>
                  <a:gd name="T4" fmla="*/ 33 w 67"/>
                  <a:gd name="T5" fmla="*/ 34 h 71"/>
                  <a:gd name="T6" fmla="*/ 3 w 67"/>
                  <a:gd name="T7" fmla="*/ 53 h 71"/>
                  <a:gd name="T8" fmla="*/ 3 w 67"/>
                  <a:gd name="T9" fmla="*/ 59 h 71"/>
                  <a:gd name="T10" fmla="*/ 16 w 67"/>
                  <a:gd name="T11" fmla="*/ 60 h 71"/>
                  <a:gd name="T12" fmla="*/ 33 w 67"/>
                  <a:gd name="T13" fmla="*/ 45 h 71"/>
                  <a:gd name="T14" fmla="*/ 20 w 67"/>
                  <a:gd name="T15" fmla="*/ 68 h 71"/>
                  <a:gd name="T16" fmla="*/ 30 w 67"/>
                  <a:gd name="T17" fmla="*/ 65 h 71"/>
                  <a:gd name="T18" fmla="*/ 38 w 67"/>
                  <a:gd name="T19" fmla="*/ 50 h 71"/>
                  <a:gd name="T20" fmla="*/ 40 w 67"/>
                  <a:gd name="T21" fmla="*/ 36 h 71"/>
                  <a:gd name="T22" fmla="*/ 50 w 67"/>
                  <a:gd name="T23" fmla="*/ 28 h 71"/>
                  <a:gd name="T24" fmla="*/ 52 w 67"/>
                  <a:gd name="T25" fmla="*/ 22 h 71"/>
                  <a:gd name="T26" fmla="*/ 47 w 67"/>
                  <a:gd name="T27" fmla="*/ 23 h 71"/>
                  <a:gd name="T28" fmla="*/ 40 w 67"/>
                  <a:gd name="T29" fmla="*/ 30 h 71"/>
                  <a:gd name="T30" fmla="*/ 39 w 67"/>
                  <a:gd name="T31" fmla="*/ 15 h 71"/>
                  <a:gd name="T32" fmla="*/ 39 w 67"/>
                  <a:gd name="T33" fmla="*/ 8 h 71"/>
                  <a:gd name="T34" fmla="*/ 32 w 67"/>
                  <a:gd name="T35" fmla="*/ 2 h 71"/>
                  <a:gd name="T36" fmla="*/ 28 w 67"/>
                  <a:gd name="T37" fmla="*/ 0 h 71"/>
                  <a:gd name="T38" fmla="*/ 46 w 67"/>
                  <a:gd name="T39" fmla="*/ 43 h 71"/>
                  <a:gd name="T40" fmla="*/ 57 w 67"/>
                  <a:gd name="T41" fmla="*/ 55 h 71"/>
                  <a:gd name="T42" fmla="*/ 58 w 67"/>
                  <a:gd name="T43" fmla="*/ 61 h 71"/>
                  <a:gd name="T44" fmla="*/ 66 w 67"/>
                  <a:gd name="T45" fmla="*/ 52 h 71"/>
                  <a:gd name="T46" fmla="*/ 54 w 67"/>
                  <a:gd name="T47" fmla="*/ 44 h 71"/>
                  <a:gd name="T48" fmla="*/ 46 w 67"/>
                  <a:gd name="T49"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71">
                    <a:moveTo>
                      <a:pt x="28" y="0"/>
                    </a:moveTo>
                    <a:cubicBezTo>
                      <a:pt x="28" y="0"/>
                      <a:pt x="22" y="3"/>
                      <a:pt x="28" y="14"/>
                    </a:cubicBezTo>
                    <a:cubicBezTo>
                      <a:pt x="28" y="14"/>
                      <a:pt x="33" y="24"/>
                      <a:pt x="33" y="34"/>
                    </a:cubicBezTo>
                    <a:cubicBezTo>
                      <a:pt x="33" y="34"/>
                      <a:pt x="19" y="52"/>
                      <a:pt x="3" y="53"/>
                    </a:cubicBezTo>
                    <a:cubicBezTo>
                      <a:pt x="3" y="53"/>
                      <a:pt x="0" y="54"/>
                      <a:pt x="3" y="59"/>
                    </a:cubicBezTo>
                    <a:cubicBezTo>
                      <a:pt x="3" y="59"/>
                      <a:pt x="12" y="62"/>
                      <a:pt x="16" y="60"/>
                    </a:cubicBezTo>
                    <a:cubicBezTo>
                      <a:pt x="16" y="60"/>
                      <a:pt x="30" y="45"/>
                      <a:pt x="33" y="45"/>
                    </a:cubicBezTo>
                    <a:cubicBezTo>
                      <a:pt x="29" y="60"/>
                      <a:pt x="27" y="61"/>
                      <a:pt x="20" y="68"/>
                    </a:cubicBezTo>
                    <a:cubicBezTo>
                      <a:pt x="20" y="68"/>
                      <a:pt x="20" y="71"/>
                      <a:pt x="30" y="65"/>
                    </a:cubicBezTo>
                    <a:cubicBezTo>
                      <a:pt x="30" y="65"/>
                      <a:pt x="35" y="61"/>
                      <a:pt x="38" y="50"/>
                    </a:cubicBezTo>
                    <a:cubicBezTo>
                      <a:pt x="40" y="36"/>
                      <a:pt x="40" y="36"/>
                      <a:pt x="40" y="36"/>
                    </a:cubicBezTo>
                    <a:cubicBezTo>
                      <a:pt x="40" y="36"/>
                      <a:pt x="47" y="29"/>
                      <a:pt x="50" y="28"/>
                    </a:cubicBezTo>
                    <a:cubicBezTo>
                      <a:pt x="50" y="28"/>
                      <a:pt x="53" y="25"/>
                      <a:pt x="52" y="22"/>
                    </a:cubicBezTo>
                    <a:cubicBezTo>
                      <a:pt x="52" y="22"/>
                      <a:pt x="51" y="17"/>
                      <a:pt x="47" y="23"/>
                    </a:cubicBezTo>
                    <a:cubicBezTo>
                      <a:pt x="47" y="23"/>
                      <a:pt x="40" y="31"/>
                      <a:pt x="40" y="30"/>
                    </a:cubicBezTo>
                    <a:cubicBezTo>
                      <a:pt x="40" y="30"/>
                      <a:pt x="38" y="30"/>
                      <a:pt x="39" y="15"/>
                    </a:cubicBezTo>
                    <a:cubicBezTo>
                      <a:pt x="39" y="15"/>
                      <a:pt x="43" y="13"/>
                      <a:pt x="39" y="8"/>
                    </a:cubicBezTo>
                    <a:cubicBezTo>
                      <a:pt x="39" y="8"/>
                      <a:pt x="34" y="3"/>
                      <a:pt x="32" y="2"/>
                    </a:cubicBezTo>
                    <a:cubicBezTo>
                      <a:pt x="28" y="0"/>
                      <a:pt x="28" y="0"/>
                      <a:pt x="28" y="0"/>
                    </a:cubicBezTo>
                    <a:close/>
                    <a:moveTo>
                      <a:pt x="46" y="43"/>
                    </a:moveTo>
                    <a:cubicBezTo>
                      <a:pt x="46" y="43"/>
                      <a:pt x="51" y="49"/>
                      <a:pt x="57" y="55"/>
                    </a:cubicBezTo>
                    <a:cubicBezTo>
                      <a:pt x="57" y="55"/>
                      <a:pt x="60" y="57"/>
                      <a:pt x="58" y="61"/>
                    </a:cubicBezTo>
                    <a:cubicBezTo>
                      <a:pt x="58" y="61"/>
                      <a:pt x="67" y="57"/>
                      <a:pt x="66" y="52"/>
                    </a:cubicBezTo>
                    <a:cubicBezTo>
                      <a:pt x="66" y="52"/>
                      <a:pt x="67" y="47"/>
                      <a:pt x="54" y="44"/>
                    </a:cubicBezTo>
                    <a:cubicBezTo>
                      <a:pt x="46" y="43"/>
                      <a:pt x="46" y="43"/>
                      <a:pt x="46" y="43"/>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3">
                <a:extLst>
                  <a:ext uri="{FF2B5EF4-FFF2-40B4-BE49-F238E27FC236}">
                    <a16:creationId xmlns:a16="http://schemas.microsoft.com/office/drawing/2014/main" xmlns="" id="{EB4A9F92-3EC2-45FC-8E39-35987FB32E4F}"/>
                  </a:ext>
                </a:extLst>
              </p:cNvPr>
              <p:cNvSpPr>
                <a:spLocks noEditPoints="1"/>
              </p:cNvSpPr>
              <p:nvPr/>
            </p:nvSpPr>
            <p:spPr bwMode="auto">
              <a:xfrm>
                <a:off x="7561263" y="4386263"/>
                <a:ext cx="423863" cy="647700"/>
              </a:xfrm>
              <a:custGeom>
                <a:avLst/>
                <a:gdLst>
                  <a:gd name="T0" fmla="*/ 14 w 55"/>
                  <a:gd name="T1" fmla="*/ 49 h 84"/>
                  <a:gd name="T2" fmla="*/ 13 w 55"/>
                  <a:gd name="T3" fmla="*/ 55 h 84"/>
                  <a:gd name="T4" fmla="*/ 8 w 55"/>
                  <a:gd name="T5" fmla="*/ 48 h 84"/>
                  <a:gd name="T6" fmla="*/ 9 w 55"/>
                  <a:gd name="T7" fmla="*/ 41 h 84"/>
                  <a:gd name="T8" fmla="*/ 11 w 55"/>
                  <a:gd name="T9" fmla="*/ 44 h 84"/>
                  <a:gd name="T10" fmla="*/ 15 w 55"/>
                  <a:gd name="T11" fmla="*/ 39 h 84"/>
                  <a:gd name="T12" fmla="*/ 11 w 55"/>
                  <a:gd name="T13" fmla="*/ 37 h 84"/>
                  <a:gd name="T14" fmla="*/ 6 w 55"/>
                  <a:gd name="T15" fmla="*/ 32 h 84"/>
                  <a:gd name="T16" fmla="*/ 9 w 55"/>
                  <a:gd name="T17" fmla="*/ 30 h 84"/>
                  <a:gd name="T18" fmla="*/ 15 w 55"/>
                  <a:gd name="T19" fmla="*/ 35 h 84"/>
                  <a:gd name="T20" fmla="*/ 17 w 55"/>
                  <a:gd name="T21" fmla="*/ 33 h 84"/>
                  <a:gd name="T22" fmla="*/ 19 w 55"/>
                  <a:gd name="T23" fmla="*/ 25 h 84"/>
                  <a:gd name="T24" fmla="*/ 17 w 55"/>
                  <a:gd name="T25" fmla="*/ 25 h 84"/>
                  <a:gd name="T26" fmla="*/ 15 w 55"/>
                  <a:gd name="T27" fmla="*/ 30 h 84"/>
                  <a:gd name="T28" fmla="*/ 14 w 55"/>
                  <a:gd name="T29" fmla="*/ 25 h 84"/>
                  <a:gd name="T30" fmla="*/ 9 w 55"/>
                  <a:gd name="T31" fmla="*/ 27 h 84"/>
                  <a:gd name="T32" fmla="*/ 15 w 55"/>
                  <a:gd name="T33" fmla="*/ 20 h 84"/>
                  <a:gd name="T34" fmla="*/ 14 w 55"/>
                  <a:gd name="T35" fmla="*/ 4 h 84"/>
                  <a:gd name="T36" fmla="*/ 19 w 55"/>
                  <a:gd name="T37" fmla="*/ 4 h 84"/>
                  <a:gd name="T38" fmla="*/ 18 w 55"/>
                  <a:gd name="T39" fmla="*/ 17 h 84"/>
                  <a:gd name="T40" fmla="*/ 20 w 55"/>
                  <a:gd name="T41" fmla="*/ 18 h 84"/>
                  <a:gd name="T42" fmla="*/ 23 w 55"/>
                  <a:gd name="T43" fmla="*/ 18 h 84"/>
                  <a:gd name="T44" fmla="*/ 33 w 55"/>
                  <a:gd name="T45" fmla="*/ 7 h 84"/>
                  <a:gd name="T46" fmla="*/ 34 w 55"/>
                  <a:gd name="T47" fmla="*/ 28 h 84"/>
                  <a:gd name="T48" fmla="*/ 29 w 55"/>
                  <a:gd name="T49" fmla="*/ 33 h 84"/>
                  <a:gd name="T50" fmla="*/ 30 w 55"/>
                  <a:gd name="T51" fmla="*/ 25 h 84"/>
                  <a:gd name="T52" fmla="*/ 28 w 55"/>
                  <a:gd name="T53" fmla="*/ 22 h 84"/>
                  <a:gd name="T54" fmla="*/ 30 w 55"/>
                  <a:gd name="T55" fmla="*/ 21 h 84"/>
                  <a:gd name="T56" fmla="*/ 30 w 55"/>
                  <a:gd name="T57" fmla="*/ 13 h 84"/>
                  <a:gd name="T58" fmla="*/ 23 w 55"/>
                  <a:gd name="T59" fmla="*/ 23 h 84"/>
                  <a:gd name="T60" fmla="*/ 23 w 55"/>
                  <a:gd name="T61" fmla="*/ 32 h 84"/>
                  <a:gd name="T62" fmla="*/ 30 w 55"/>
                  <a:gd name="T63" fmla="*/ 36 h 84"/>
                  <a:gd name="T64" fmla="*/ 23 w 55"/>
                  <a:gd name="T65" fmla="*/ 36 h 84"/>
                  <a:gd name="T66" fmla="*/ 22 w 55"/>
                  <a:gd name="T67" fmla="*/ 41 h 84"/>
                  <a:gd name="T68" fmla="*/ 20 w 55"/>
                  <a:gd name="T69" fmla="*/ 46 h 84"/>
                  <a:gd name="T70" fmla="*/ 19 w 55"/>
                  <a:gd name="T71" fmla="*/ 44 h 84"/>
                  <a:gd name="T72" fmla="*/ 20 w 55"/>
                  <a:gd name="T73" fmla="*/ 36 h 84"/>
                  <a:gd name="T74" fmla="*/ 14 w 55"/>
                  <a:gd name="T75" fmla="*/ 49 h 84"/>
                  <a:gd name="T76" fmla="*/ 7 w 55"/>
                  <a:gd name="T77" fmla="*/ 76 h 84"/>
                  <a:gd name="T78" fmla="*/ 13 w 55"/>
                  <a:gd name="T79" fmla="*/ 78 h 84"/>
                  <a:gd name="T80" fmla="*/ 21 w 55"/>
                  <a:gd name="T81" fmla="*/ 65 h 84"/>
                  <a:gd name="T82" fmla="*/ 34 w 55"/>
                  <a:gd name="T83" fmla="*/ 39 h 84"/>
                  <a:gd name="T84" fmla="*/ 35 w 55"/>
                  <a:gd name="T85" fmla="*/ 40 h 84"/>
                  <a:gd name="T86" fmla="*/ 33 w 55"/>
                  <a:gd name="T87" fmla="*/ 47 h 84"/>
                  <a:gd name="T88" fmla="*/ 39 w 55"/>
                  <a:gd name="T89" fmla="*/ 34 h 84"/>
                  <a:gd name="T90" fmla="*/ 33 w 55"/>
                  <a:gd name="T91" fmla="*/ 34 h 84"/>
                  <a:gd name="T92" fmla="*/ 8 w 55"/>
                  <a:gd name="T93" fmla="*/ 75 h 84"/>
                  <a:gd name="T94" fmla="*/ 7 w 55"/>
                  <a:gd name="T95" fmla="*/ 76 h 84"/>
                  <a:gd name="T96" fmla="*/ 27 w 55"/>
                  <a:gd name="T97" fmla="*/ 67 h 84"/>
                  <a:gd name="T98" fmla="*/ 38 w 55"/>
                  <a:gd name="T99" fmla="*/ 62 h 84"/>
                  <a:gd name="T100" fmla="*/ 45 w 55"/>
                  <a:gd name="T101" fmla="*/ 76 h 84"/>
                  <a:gd name="T102" fmla="*/ 30 w 55"/>
                  <a:gd name="T103" fmla="*/ 83 h 84"/>
                  <a:gd name="T104" fmla="*/ 33 w 55"/>
                  <a:gd name="T105" fmla="*/ 84 h 84"/>
                  <a:gd name="T106" fmla="*/ 52 w 55"/>
                  <a:gd name="T107" fmla="*/ 83 h 84"/>
                  <a:gd name="T108" fmla="*/ 52 w 55"/>
                  <a:gd name="T109" fmla="*/ 76 h 84"/>
                  <a:gd name="T110" fmla="*/ 42 w 55"/>
                  <a:gd name="T111" fmla="*/ 59 h 84"/>
                  <a:gd name="T112" fmla="*/ 48 w 55"/>
                  <a:gd name="T113" fmla="*/ 46 h 84"/>
                  <a:gd name="T114" fmla="*/ 51 w 55"/>
                  <a:gd name="T115" fmla="*/ 39 h 84"/>
                  <a:gd name="T116" fmla="*/ 45 w 55"/>
                  <a:gd name="T117" fmla="*/ 38 h 84"/>
                  <a:gd name="T118" fmla="*/ 37 w 55"/>
                  <a:gd name="T119" fmla="*/ 50 h 84"/>
                  <a:gd name="T120" fmla="*/ 34 w 55"/>
                  <a:gd name="T121" fmla="*/ 54 h 84"/>
                  <a:gd name="T122" fmla="*/ 27 w 55"/>
                  <a:gd name="T123"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84">
                    <a:moveTo>
                      <a:pt x="14" y="49"/>
                    </a:moveTo>
                    <a:cubicBezTo>
                      <a:pt x="14" y="49"/>
                      <a:pt x="20" y="57"/>
                      <a:pt x="13" y="55"/>
                    </a:cubicBezTo>
                    <a:cubicBezTo>
                      <a:pt x="13" y="55"/>
                      <a:pt x="8" y="50"/>
                      <a:pt x="8" y="48"/>
                    </a:cubicBezTo>
                    <a:cubicBezTo>
                      <a:pt x="8" y="48"/>
                      <a:pt x="0" y="41"/>
                      <a:pt x="9" y="41"/>
                    </a:cubicBezTo>
                    <a:cubicBezTo>
                      <a:pt x="9" y="41"/>
                      <a:pt x="11" y="43"/>
                      <a:pt x="11" y="44"/>
                    </a:cubicBezTo>
                    <a:cubicBezTo>
                      <a:pt x="11" y="44"/>
                      <a:pt x="11" y="48"/>
                      <a:pt x="15" y="39"/>
                    </a:cubicBezTo>
                    <a:cubicBezTo>
                      <a:pt x="15" y="39"/>
                      <a:pt x="9" y="39"/>
                      <a:pt x="11" y="37"/>
                    </a:cubicBezTo>
                    <a:cubicBezTo>
                      <a:pt x="11" y="37"/>
                      <a:pt x="7" y="33"/>
                      <a:pt x="6" y="32"/>
                    </a:cubicBezTo>
                    <a:cubicBezTo>
                      <a:pt x="6" y="32"/>
                      <a:pt x="4" y="30"/>
                      <a:pt x="9" y="30"/>
                    </a:cubicBezTo>
                    <a:cubicBezTo>
                      <a:pt x="9" y="30"/>
                      <a:pt x="14" y="33"/>
                      <a:pt x="15" y="35"/>
                    </a:cubicBezTo>
                    <a:cubicBezTo>
                      <a:pt x="15" y="35"/>
                      <a:pt x="16" y="34"/>
                      <a:pt x="17" y="33"/>
                    </a:cubicBezTo>
                    <a:cubicBezTo>
                      <a:pt x="18" y="32"/>
                      <a:pt x="19" y="26"/>
                      <a:pt x="19" y="25"/>
                    </a:cubicBezTo>
                    <a:cubicBezTo>
                      <a:pt x="19" y="25"/>
                      <a:pt x="19" y="20"/>
                      <a:pt x="17" y="25"/>
                    </a:cubicBezTo>
                    <a:cubicBezTo>
                      <a:pt x="17" y="25"/>
                      <a:pt x="16" y="30"/>
                      <a:pt x="15" y="30"/>
                    </a:cubicBezTo>
                    <a:cubicBezTo>
                      <a:pt x="15" y="30"/>
                      <a:pt x="14" y="27"/>
                      <a:pt x="14" y="25"/>
                    </a:cubicBezTo>
                    <a:cubicBezTo>
                      <a:pt x="14" y="25"/>
                      <a:pt x="9" y="28"/>
                      <a:pt x="9" y="27"/>
                    </a:cubicBezTo>
                    <a:cubicBezTo>
                      <a:pt x="9" y="27"/>
                      <a:pt x="10" y="23"/>
                      <a:pt x="15" y="20"/>
                    </a:cubicBezTo>
                    <a:cubicBezTo>
                      <a:pt x="15" y="20"/>
                      <a:pt x="14" y="9"/>
                      <a:pt x="14" y="4"/>
                    </a:cubicBezTo>
                    <a:cubicBezTo>
                      <a:pt x="14" y="4"/>
                      <a:pt x="17" y="0"/>
                      <a:pt x="19" y="4"/>
                    </a:cubicBezTo>
                    <a:cubicBezTo>
                      <a:pt x="19" y="4"/>
                      <a:pt x="18" y="15"/>
                      <a:pt x="18" y="17"/>
                    </a:cubicBezTo>
                    <a:cubicBezTo>
                      <a:pt x="18" y="17"/>
                      <a:pt x="19" y="18"/>
                      <a:pt x="20" y="18"/>
                    </a:cubicBezTo>
                    <a:cubicBezTo>
                      <a:pt x="20" y="18"/>
                      <a:pt x="21" y="17"/>
                      <a:pt x="23" y="18"/>
                    </a:cubicBezTo>
                    <a:cubicBezTo>
                      <a:pt x="23" y="18"/>
                      <a:pt x="29" y="5"/>
                      <a:pt x="33" y="7"/>
                    </a:cubicBezTo>
                    <a:cubicBezTo>
                      <a:pt x="33" y="7"/>
                      <a:pt x="36" y="8"/>
                      <a:pt x="34" y="28"/>
                    </a:cubicBezTo>
                    <a:cubicBezTo>
                      <a:pt x="34" y="28"/>
                      <a:pt x="31" y="34"/>
                      <a:pt x="29" y="33"/>
                    </a:cubicBezTo>
                    <a:cubicBezTo>
                      <a:pt x="29" y="33"/>
                      <a:pt x="30" y="26"/>
                      <a:pt x="30" y="25"/>
                    </a:cubicBezTo>
                    <a:cubicBezTo>
                      <a:pt x="28" y="22"/>
                      <a:pt x="28" y="22"/>
                      <a:pt x="28" y="22"/>
                    </a:cubicBezTo>
                    <a:cubicBezTo>
                      <a:pt x="30" y="21"/>
                      <a:pt x="30" y="21"/>
                      <a:pt x="30" y="21"/>
                    </a:cubicBezTo>
                    <a:cubicBezTo>
                      <a:pt x="30" y="21"/>
                      <a:pt x="30" y="15"/>
                      <a:pt x="30" y="13"/>
                    </a:cubicBezTo>
                    <a:cubicBezTo>
                      <a:pt x="30" y="13"/>
                      <a:pt x="31" y="10"/>
                      <a:pt x="23" y="23"/>
                    </a:cubicBezTo>
                    <a:cubicBezTo>
                      <a:pt x="23" y="32"/>
                      <a:pt x="23" y="32"/>
                      <a:pt x="23" y="32"/>
                    </a:cubicBezTo>
                    <a:cubicBezTo>
                      <a:pt x="23" y="32"/>
                      <a:pt x="29" y="32"/>
                      <a:pt x="30" y="36"/>
                    </a:cubicBezTo>
                    <a:cubicBezTo>
                      <a:pt x="30" y="36"/>
                      <a:pt x="28" y="39"/>
                      <a:pt x="23" y="36"/>
                    </a:cubicBezTo>
                    <a:cubicBezTo>
                      <a:pt x="23" y="36"/>
                      <a:pt x="22" y="34"/>
                      <a:pt x="22" y="41"/>
                    </a:cubicBezTo>
                    <a:cubicBezTo>
                      <a:pt x="22" y="41"/>
                      <a:pt x="20" y="47"/>
                      <a:pt x="20" y="46"/>
                    </a:cubicBezTo>
                    <a:cubicBezTo>
                      <a:pt x="20" y="46"/>
                      <a:pt x="18" y="47"/>
                      <a:pt x="19" y="44"/>
                    </a:cubicBezTo>
                    <a:cubicBezTo>
                      <a:pt x="19" y="43"/>
                      <a:pt x="19" y="37"/>
                      <a:pt x="20" y="36"/>
                    </a:cubicBezTo>
                    <a:cubicBezTo>
                      <a:pt x="19" y="32"/>
                      <a:pt x="14" y="46"/>
                      <a:pt x="14" y="49"/>
                    </a:cubicBezTo>
                    <a:close/>
                    <a:moveTo>
                      <a:pt x="7" y="76"/>
                    </a:moveTo>
                    <a:cubicBezTo>
                      <a:pt x="7" y="76"/>
                      <a:pt x="11" y="79"/>
                      <a:pt x="13" y="78"/>
                    </a:cubicBezTo>
                    <a:cubicBezTo>
                      <a:pt x="13" y="78"/>
                      <a:pt x="18" y="73"/>
                      <a:pt x="21" y="65"/>
                    </a:cubicBezTo>
                    <a:cubicBezTo>
                      <a:pt x="21" y="65"/>
                      <a:pt x="32" y="42"/>
                      <a:pt x="34" y="39"/>
                    </a:cubicBezTo>
                    <a:cubicBezTo>
                      <a:pt x="34" y="39"/>
                      <a:pt x="35" y="39"/>
                      <a:pt x="35" y="40"/>
                    </a:cubicBezTo>
                    <a:cubicBezTo>
                      <a:pt x="35" y="40"/>
                      <a:pt x="33" y="46"/>
                      <a:pt x="33" y="47"/>
                    </a:cubicBezTo>
                    <a:cubicBezTo>
                      <a:pt x="33" y="47"/>
                      <a:pt x="38" y="41"/>
                      <a:pt x="39" y="34"/>
                    </a:cubicBezTo>
                    <a:cubicBezTo>
                      <a:pt x="39" y="34"/>
                      <a:pt x="37" y="30"/>
                      <a:pt x="33" y="34"/>
                    </a:cubicBezTo>
                    <a:cubicBezTo>
                      <a:pt x="26" y="48"/>
                      <a:pt x="20" y="60"/>
                      <a:pt x="8" y="75"/>
                    </a:cubicBezTo>
                    <a:cubicBezTo>
                      <a:pt x="8" y="75"/>
                      <a:pt x="8" y="76"/>
                      <a:pt x="7" y="76"/>
                    </a:cubicBezTo>
                    <a:close/>
                    <a:moveTo>
                      <a:pt x="27" y="67"/>
                    </a:moveTo>
                    <a:cubicBezTo>
                      <a:pt x="27" y="67"/>
                      <a:pt x="31" y="69"/>
                      <a:pt x="38" y="62"/>
                    </a:cubicBezTo>
                    <a:cubicBezTo>
                      <a:pt x="45" y="76"/>
                      <a:pt x="45" y="76"/>
                      <a:pt x="45" y="76"/>
                    </a:cubicBezTo>
                    <a:cubicBezTo>
                      <a:pt x="45" y="76"/>
                      <a:pt x="36" y="82"/>
                      <a:pt x="30" y="83"/>
                    </a:cubicBezTo>
                    <a:cubicBezTo>
                      <a:pt x="30" y="83"/>
                      <a:pt x="30" y="83"/>
                      <a:pt x="33" y="84"/>
                    </a:cubicBezTo>
                    <a:cubicBezTo>
                      <a:pt x="33" y="84"/>
                      <a:pt x="43" y="82"/>
                      <a:pt x="52" y="83"/>
                    </a:cubicBezTo>
                    <a:cubicBezTo>
                      <a:pt x="52" y="83"/>
                      <a:pt x="55" y="81"/>
                      <a:pt x="52" y="76"/>
                    </a:cubicBezTo>
                    <a:cubicBezTo>
                      <a:pt x="42" y="59"/>
                      <a:pt x="42" y="59"/>
                      <a:pt x="42" y="59"/>
                    </a:cubicBezTo>
                    <a:cubicBezTo>
                      <a:pt x="42" y="59"/>
                      <a:pt x="49" y="47"/>
                      <a:pt x="48" y="46"/>
                    </a:cubicBezTo>
                    <a:cubicBezTo>
                      <a:pt x="48" y="46"/>
                      <a:pt x="50" y="40"/>
                      <a:pt x="51" y="39"/>
                    </a:cubicBezTo>
                    <a:cubicBezTo>
                      <a:pt x="51" y="39"/>
                      <a:pt x="49" y="35"/>
                      <a:pt x="45" y="38"/>
                    </a:cubicBezTo>
                    <a:cubicBezTo>
                      <a:pt x="45" y="38"/>
                      <a:pt x="36" y="51"/>
                      <a:pt x="37" y="50"/>
                    </a:cubicBezTo>
                    <a:cubicBezTo>
                      <a:pt x="37" y="50"/>
                      <a:pt x="30" y="46"/>
                      <a:pt x="34" y="54"/>
                    </a:cubicBezTo>
                    <a:cubicBezTo>
                      <a:pt x="31" y="59"/>
                      <a:pt x="28" y="63"/>
                      <a:pt x="27" y="67"/>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4">
                <a:extLst>
                  <a:ext uri="{FF2B5EF4-FFF2-40B4-BE49-F238E27FC236}">
                    <a16:creationId xmlns:a16="http://schemas.microsoft.com/office/drawing/2014/main" xmlns="" id="{D48F14CD-14AE-453B-8A8F-FBF4D2613587}"/>
                  </a:ext>
                </a:extLst>
              </p:cNvPr>
              <p:cNvSpPr>
                <a:spLocks noEditPoints="1"/>
              </p:cNvSpPr>
              <p:nvPr/>
            </p:nvSpPr>
            <p:spPr bwMode="auto">
              <a:xfrm>
                <a:off x="4152900" y="4548188"/>
                <a:ext cx="677863" cy="593725"/>
              </a:xfrm>
              <a:custGeom>
                <a:avLst/>
                <a:gdLst>
                  <a:gd name="T0" fmla="*/ 45 w 88"/>
                  <a:gd name="T1" fmla="*/ 5 h 77"/>
                  <a:gd name="T2" fmla="*/ 40 w 88"/>
                  <a:gd name="T3" fmla="*/ 12 h 77"/>
                  <a:gd name="T4" fmla="*/ 51 w 88"/>
                  <a:gd name="T5" fmla="*/ 11 h 77"/>
                  <a:gd name="T6" fmla="*/ 48 w 88"/>
                  <a:gd name="T7" fmla="*/ 0 h 77"/>
                  <a:gd name="T8" fmla="*/ 23 w 88"/>
                  <a:gd name="T9" fmla="*/ 29 h 77"/>
                  <a:gd name="T10" fmla="*/ 3 w 88"/>
                  <a:gd name="T11" fmla="*/ 49 h 77"/>
                  <a:gd name="T12" fmla="*/ 12 w 88"/>
                  <a:gd name="T13" fmla="*/ 44 h 77"/>
                  <a:gd name="T14" fmla="*/ 18 w 88"/>
                  <a:gd name="T15" fmla="*/ 40 h 77"/>
                  <a:gd name="T16" fmla="*/ 24 w 88"/>
                  <a:gd name="T17" fmla="*/ 36 h 77"/>
                  <a:gd name="T18" fmla="*/ 13 w 88"/>
                  <a:gd name="T19" fmla="*/ 40 h 77"/>
                  <a:gd name="T20" fmla="*/ 33 w 88"/>
                  <a:gd name="T21" fmla="*/ 26 h 77"/>
                  <a:gd name="T22" fmla="*/ 41 w 88"/>
                  <a:gd name="T23" fmla="*/ 25 h 77"/>
                  <a:gd name="T24" fmla="*/ 42 w 88"/>
                  <a:gd name="T25" fmla="*/ 33 h 77"/>
                  <a:gd name="T26" fmla="*/ 45 w 88"/>
                  <a:gd name="T27" fmla="*/ 42 h 77"/>
                  <a:gd name="T28" fmla="*/ 16 w 88"/>
                  <a:gd name="T29" fmla="*/ 45 h 77"/>
                  <a:gd name="T30" fmla="*/ 27 w 88"/>
                  <a:gd name="T31" fmla="*/ 49 h 77"/>
                  <a:gd name="T32" fmla="*/ 39 w 88"/>
                  <a:gd name="T33" fmla="*/ 55 h 77"/>
                  <a:gd name="T34" fmla="*/ 63 w 88"/>
                  <a:gd name="T35" fmla="*/ 48 h 77"/>
                  <a:gd name="T36" fmla="*/ 47 w 88"/>
                  <a:gd name="T37" fmla="*/ 65 h 77"/>
                  <a:gd name="T38" fmla="*/ 73 w 88"/>
                  <a:gd name="T39" fmla="*/ 62 h 77"/>
                  <a:gd name="T40" fmla="*/ 76 w 88"/>
                  <a:gd name="T41" fmla="*/ 60 h 77"/>
                  <a:gd name="T42" fmla="*/ 70 w 88"/>
                  <a:gd name="T43" fmla="*/ 49 h 77"/>
                  <a:gd name="T44" fmla="*/ 85 w 88"/>
                  <a:gd name="T45" fmla="*/ 47 h 77"/>
                  <a:gd name="T46" fmla="*/ 63 w 88"/>
                  <a:gd name="T47" fmla="*/ 45 h 77"/>
                  <a:gd name="T48" fmla="*/ 59 w 88"/>
                  <a:gd name="T49" fmla="*/ 35 h 77"/>
                  <a:gd name="T50" fmla="*/ 72 w 88"/>
                  <a:gd name="T51" fmla="*/ 31 h 77"/>
                  <a:gd name="T52" fmla="*/ 67 w 88"/>
                  <a:gd name="T53" fmla="*/ 18 h 77"/>
                  <a:gd name="T54" fmla="*/ 41 w 88"/>
                  <a:gd name="T55" fmla="*/ 25 h 77"/>
                  <a:gd name="T56" fmla="*/ 39 w 88"/>
                  <a:gd name="T57" fmla="*/ 48 h 77"/>
                  <a:gd name="T58" fmla="*/ 32 w 88"/>
                  <a:gd name="T59" fmla="*/ 48 h 77"/>
                  <a:gd name="T60" fmla="*/ 69 w 88"/>
                  <a:gd name="T61" fmla="*/ 25 h 77"/>
                  <a:gd name="T62" fmla="*/ 69 w 88"/>
                  <a:gd name="T63" fmla="*/ 31 h 77"/>
                  <a:gd name="T64" fmla="*/ 69 w 88"/>
                  <a:gd name="T65" fmla="*/ 25 h 77"/>
                  <a:gd name="T66" fmla="*/ 52 w 88"/>
                  <a:gd name="T67" fmla="*/ 77 h 77"/>
                  <a:gd name="T68" fmla="*/ 65 w 88"/>
                  <a:gd name="T69" fmla="*/ 67 h 77"/>
                  <a:gd name="T70" fmla="*/ 48 w 88"/>
                  <a:gd name="T71"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77">
                    <a:moveTo>
                      <a:pt x="48" y="0"/>
                    </a:moveTo>
                    <a:cubicBezTo>
                      <a:pt x="48" y="0"/>
                      <a:pt x="46" y="5"/>
                      <a:pt x="45" y="5"/>
                    </a:cubicBezTo>
                    <a:cubicBezTo>
                      <a:pt x="45" y="5"/>
                      <a:pt x="45" y="6"/>
                      <a:pt x="45" y="7"/>
                    </a:cubicBezTo>
                    <a:cubicBezTo>
                      <a:pt x="45" y="7"/>
                      <a:pt x="41" y="12"/>
                      <a:pt x="40" y="12"/>
                    </a:cubicBezTo>
                    <a:cubicBezTo>
                      <a:pt x="40" y="12"/>
                      <a:pt x="42" y="12"/>
                      <a:pt x="44" y="11"/>
                    </a:cubicBezTo>
                    <a:cubicBezTo>
                      <a:pt x="44" y="11"/>
                      <a:pt x="48" y="14"/>
                      <a:pt x="51" y="11"/>
                    </a:cubicBezTo>
                    <a:cubicBezTo>
                      <a:pt x="51" y="11"/>
                      <a:pt x="52" y="8"/>
                      <a:pt x="50" y="3"/>
                    </a:cubicBezTo>
                    <a:cubicBezTo>
                      <a:pt x="48" y="0"/>
                      <a:pt x="48" y="0"/>
                      <a:pt x="48" y="0"/>
                    </a:cubicBezTo>
                    <a:close/>
                    <a:moveTo>
                      <a:pt x="32" y="18"/>
                    </a:moveTo>
                    <a:cubicBezTo>
                      <a:pt x="32" y="18"/>
                      <a:pt x="29" y="19"/>
                      <a:pt x="23" y="29"/>
                    </a:cubicBezTo>
                    <a:cubicBezTo>
                      <a:pt x="23" y="29"/>
                      <a:pt x="16" y="35"/>
                      <a:pt x="7" y="39"/>
                    </a:cubicBezTo>
                    <a:cubicBezTo>
                      <a:pt x="7" y="39"/>
                      <a:pt x="0" y="41"/>
                      <a:pt x="3" y="49"/>
                    </a:cubicBezTo>
                    <a:cubicBezTo>
                      <a:pt x="3" y="49"/>
                      <a:pt x="6" y="49"/>
                      <a:pt x="10" y="46"/>
                    </a:cubicBezTo>
                    <a:cubicBezTo>
                      <a:pt x="12" y="44"/>
                      <a:pt x="12" y="44"/>
                      <a:pt x="12" y="44"/>
                    </a:cubicBezTo>
                    <a:cubicBezTo>
                      <a:pt x="13" y="44"/>
                      <a:pt x="14" y="43"/>
                      <a:pt x="15" y="43"/>
                    </a:cubicBezTo>
                    <a:cubicBezTo>
                      <a:pt x="18" y="40"/>
                      <a:pt x="18" y="40"/>
                      <a:pt x="18" y="40"/>
                    </a:cubicBezTo>
                    <a:cubicBezTo>
                      <a:pt x="18" y="40"/>
                      <a:pt x="19" y="39"/>
                      <a:pt x="21" y="37"/>
                    </a:cubicBezTo>
                    <a:cubicBezTo>
                      <a:pt x="24" y="35"/>
                      <a:pt x="22" y="36"/>
                      <a:pt x="24" y="36"/>
                    </a:cubicBezTo>
                    <a:cubicBezTo>
                      <a:pt x="24" y="35"/>
                      <a:pt x="24" y="35"/>
                      <a:pt x="24" y="35"/>
                    </a:cubicBezTo>
                    <a:cubicBezTo>
                      <a:pt x="24" y="35"/>
                      <a:pt x="25" y="32"/>
                      <a:pt x="13" y="40"/>
                    </a:cubicBezTo>
                    <a:cubicBezTo>
                      <a:pt x="15" y="37"/>
                      <a:pt x="21" y="33"/>
                      <a:pt x="25" y="30"/>
                    </a:cubicBezTo>
                    <a:cubicBezTo>
                      <a:pt x="25" y="30"/>
                      <a:pt x="32" y="25"/>
                      <a:pt x="33" y="26"/>
                    </a:cubicBezTo>
                    <a:cubicBezTo>
                      <a:pt x="34" y="24"/>
                      <a:pt x="33" y="18"/>
                      <a:pt x="32" y="18"/>
                    </a:cubicBezTo>
                    <a:close/>
                    <a:moveTo>
                      <a:pt x="41" y="25"/>
                    </a:moveTo>
                    <a:cubicBezTo>
                      <a:pt x="41" y="25"/>
                      <a:pt x="37" y="25"/>
                      <a:pt x="40" y="32"/>
                    </a:cubicBezTo>
                    <a:cubicBezTo>
                      <a:pt x="40" y="32"/>
                      <a:pt x="41" y="33"/>
                      <a:pt x="42" y="33"/>
                    </a:cubicBezTo>
                    <a:cubicBezTo>
                      <a:pt x="42" y="33"/>
                      <a:pt x="50" y="33"/>
                      <a:pt x="51" y="34"/>
                    </a:cubicBezTo>
                    <a:cubicBezTo>
                      <a:pt x="51" y="34"/>
                      <a:pt x="55" y="33"/>
                      <a:pt x="45" y="42"/>
                    </a:cubicBezTo>
                    <a:cubicBezTo>
                      <a:pt x="45" y="42"/>
                      <a:pt x="21" y="42"/>
                      <a:pt x="20" y="41"/>
                    </a:cubicBezTo>
                    <a:cubicBezTo>
                      <a:pt x="20" y="41"/>
                      <a:pt x="17" y="44"/>
                      <a:pt x="16" y="45"/>
                    </a:cubicBezTo>
                    <a:cubicBezTo>
                      <a:pt x="18" y="46"/>
                      <a:pt x="18" y="48"/>
                      <a:pt x="19" y="48"/>
                    </a:cubicBezTo>
                    <a:cubicBezTo>
                      <a:pt x="20" y="49"/>
                      <a:pt x="21" y="48"/>
                      <a:pt x="27" y="49"/>
                    </a:cubicBezTo>
                    <a:cubicBezTo>
                      <a:pt x="27" y="49"/>
                      <a:pt x="31" y="52"/>
                      <a:pt x="32" y="55"/>
                    </a:cubicBezTo>
                    <a:cubicBezTo>
                      <a:pt x="32" y="55"/>
                      <a:pt x="35" y="59"/>
                      <a:pt x="39" y="55"/>
                    </a:cubicBezTo>
                    <a:cubicBezTo>
                      <a:pt x="39" y="55"/>
                      <a:pt x="48" y="47"/>
                      <a:pt x="48" y="47"/>
                    </a:cubicBezTo>
                    <a:cubicBezTo>
                      <a:pt x="48" y="47"/>
                      <a:pt x="62" y="47"/>
                      <a:pt x="63" y="48"/>
                    </a:cubicBezTo>
                    <a:cubicBezTo>
                      <a:pt x="63" y="48"/>
                      <a:pt x="45" y="57"/>
                      <a:pt x="44" y="62"/>
                    </a:cubicBezTo>
                    <a:cubicBezTo>
                      <a:pt x="44" y="62"/>
                      <a:pt x="46" y="65"/>
                      <a:pt x="47" y="65"/>
                    </a:cubicBezTo>
                    <a:cubicBezTo>
                      <a:pt x="47" y="65"/>
                      <a:pt x="49" y="64"/>
                      <a:pt x="50" y="64"/>
                    </a:cubicBezTo>
                    <a:cubicBezTo>
                      <a:pt x="50" y="64"/>
                      <a:pt x="68" y="60"/>
                      <a:pt x="73" y="62"/>
                    </a:cubicBezTo>
                    <a:cubicBezTo>
                      <a:pt x="77" y="63"/>
                      <a:pt x="77" y="63"/>
                      <a:pt x="77" y="63"/>
                    </a:cubicBezTo>
                    <a:cubicBezTo>
                      <a:pt x="77" y="63"/>
                      <a:pt x="80" y="61"/>
                      <a:pt x="76" y="60"/>
                    </a:cubicBezTo>
                    <a:cubicBezTo>
                      <a:pt x="76" y="60"/>
                      <a:pt x="74" y="57"/>
                      <a:pt x="56" y="59"/>
                    </a:cubicBezTo>
                    <a:cubicBezTo>
                      <a:pt x="56" y="59"/>
                      <a:pt x="57" y="56"/>
                      <a:pt x="70" y="49"/>
                    </a:cubicBezTo>
                    <a:cubicBezTo>
                      <a:pt x="70" y="49"/>
                      <a:pt x="86" y="50"/>
                      <a:pt x="86" y="50"/>
                    </a:cubicBezTo>
                    <a:cubicBezTo>
                      <a:pt x="86" y="50"/>
                      <a:pt x="88" y="48"/>
                      <a:pt x="85" y="47"/>
                    </a:cubicBezTo>
                    <a:cubicBezTo>
                      <a:pt x="85" y="47"/>
                      <a:pt x="75" y="43"/>
                      <a:pt x="69" y="46"/>
                    </a:cubicBezTo>
                    <a:cubicBezTo>
                      <a:pt x="63" y="45"/>
                      <a:pt x="63" y="45"/>
                      <a:pt x="63" y="45"/>
                    </a:cubicBezTo>
                    <a:cubicBezTo>
                      <a:pt x="63" y="45"/>
                      <a:pt x="56" y="45"/>
                      <a:pt x="52" y="43"/>
                    </a:cubicBezTo>
                    <a:cubicBezTo>
                      <a:pt x="52" y="43"/>
                      <a:pt x="55" y="39"/>
                      <a:pt x="59" y="35"/>
                    </a:cubicBezTo>
                    <a:cubicBezTo>
                      <a:pt x="59" y="35"/>
                      <a:pt x="71" y="36"/>
                      <a:pt x="72" y="34"/>
                    </a:cubicBezTo>
                    <a:cubicBezTo>
                      <a:pt x="72" y="34"/>
                      <a:pt x="74" y="33"/>
                      <a:pt x="72" y="31"/>
                    </a:cubicBezTo>
                    <a:cubicBezTo>
                      <a:pt x="72" y="31"/>
                      <a:pt x="71" y="27"/>
                      <a:pt x="70" y="19"/>
                    </a:cubicBezTo>
                    <a:cubicBezTo>
                      <a:pt x="70" y="19"/>
                      <a:pt x="68" y="16"/>
                      <a:pt x="67" y="18"/>
                    </a:cubicBezTo>
                    <a:cubicBezTo>
                      <a:pt x="67" y="18"/>
                      <a:pt x="60" y="27"/>
                      <a:pt x="57" y="29"/>
                    </a:cubicBezTo>
                    <a:cubicBezTo>
                      <a:pt x="51" y="28"/>
                      <a:pt x="45" y="28"/>
                      <a:pt x="41" y="25"/>
                    </a:cubicBezTo>
                    <a:close/>
                    <a:moveTo>
                      <a:pt x="33" y="51"/>
                    </a:moveTo>
                    <a:cubicBezTo>
                      <a:pt x="33" y="51"/>
                      <a:pt x="38" y="49"/>
                      <a:pt x="39" y="48"/>
                    </a:cubicBezTo>
                    <a:cubicBezTo>
                      <a:pt x="39" y="47"/>
                      <a:pt x="39" y="47"/>
                      <a:pt x="39" y="47"/>
                    </a:cubicBezTo>
                    <a:cubicBezTo>
                      <a:pt x="39" y="47"/>
                      <a:pt x="40" y="46"/>
                      <a:pt x="32" y="48"/>
                    </a:cubicBezTo>
                    <a:cubicBezTo>
                      <a:pt x="30" y="48"/>
                      <a:pt x="31" y="49"/>
                      <a:pt x="33" y="51"/>
                    </a:cubicBezTo>
                    <a:close/>
                    <a:moveTo>
                      <a:pt x="69" y="25"/>
                    </a:moveTo>
                    <a:cubicBezTo>
                      <a:pt x="65" y="30"/>
                      <a:pt x="65" y="30"/>
                      <a:pt x="65" y="30"/>
                    </a:cubicBezTo>
                    <a:cubicBezTo>
                      <a:pt x="66" y="32"/>
                      <a:pt x="68" y="29"/>
                      <a:pt x="69" y="31"/>
                    </a:cubicBezTo>
                    <a:cubicBezTo>
                      <a:pt x="69" y="31"/>
                      <a:pt x="71" y="30"/>
                      <a:pt x="70" y="29"/>
                    </a:cubicBezTo>
                    <a:cubicBezTo>
                      <a:pt x="70" y="29"/>
                      <a:pt x="69" y="26"/>
                      <a:pt x="69" y="25"/>
                    </a:cubicBezTo>
                    <a:close/>
                    <a:moveTo>
                      <a:pt x="48" y="76"/>
                    </a:moveTo>
                    <a:cubicBezTo>
                      <a:pt x="48" y="76"/>
                      <a:pt x="50" y="77"/>
                      <a:pt x="52" y="77"/>
                    </a:cubicBezTo>
                    <a:cubicBezTo>
                      <a:pt x="52" y="77"/>
                      <a:pt x="55" y="76"/>
                      <a:pt x="57" y="73"/>
                    </a:cubicBezTo>
                    <a:cubicBezTo>
                      <a:pt x="57" y="73"/>
                      <a:pt x="65" y="66"/>
                      <a:pt x="65" y="67"/>
                    </a:cubicBezTo>
                    <a:cubicBezTo>
                      <a:pt x="65" y="67"/>
                      <a:pt x="67" y="61"/>
                      <a:pt x="61" y="63"/>
                    </a:cubicBezTo>
                    <a:cubicBezTo>
                      <a:pt x="57" y="68"/>
                      <a:pt x="52" y="71"/>
                      <a:pt x="48" y="76"/>
                    </a:cubicBezTo>
                    <a:close/>
                  </a:path>
                </a:pathLst>
              </a:custGeom>
              <a:solidFill>
                <a:srgbClr val="3E3A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椭圆 11">
              <a:extLst>
                <a:ext uri="{FF2B5EF4-FFF2-40B4-BE49-F238E27FC236}">
                  <a16:creationId xmlns:a16="http://schemas.microsoft.com/office/drawing/2014/main" xmlns="" id="{9753C537-34F1-4BF6-990B-8A1C824F6DB5}"/>
                </a:ext>
              </a:extLst>
            </p:cNvPr>
            <p:cNvSpPr/>
            <p:nvPr/>
          </p:nvSpPr>
          <p:spPr>
            <a:xfrm>
              <a:off x="1128982" y="2642197"/>
              <a:ext cx="1774763" cy="1774763"/>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a:extLst>
              <a:ext uri="{FF2B5EF4-FFF2-40B4-BE49-F238E27FC236}">
                <a16:creationId xmlns:a16="http://schemas.microsoft.com/office/drawing/2014/main" xmlns="" id="{CF533BAF-B917-42FF-8BC3-8594B9324FCE}"/>
              </a:ext>
            </a:extLst>
          </p:cNvPr>
          <p:cNvCxnSpPr>
            <a:cxnSpLocks/>
          </p:cNvCxnSpPr>
          <p:nvPr/>
        </p:nvCxnSpPr>
        <p:spPr>
          <a:xfrm>
            <a:off x="0" y="384465"/>
            <a:ext cx="940747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8" name="组合 97">
            <a:extLst>
              <a:ext uri="{FF2B5EF4-FFF2-40B4-BE49-F238E27FC236}">
                <a16:creationId xmlns:a16="http://schemas.microsoft.com/office/drawing/2014/main" xmlns="" id="{84FAF6AB-ED7D-49D9-86DE-C743EF331223}"/>
              </a:ext>
            </a:extLst>
          </p:cNvPr>
          <p:cNvGrpSpPr/>
          <p:nvPr/>
        </p:nvGrpSpPr>
        <p:grpSpPr>
          <a:xfrm>
            <a:off x="1031190" y="1670634"/>
            <a:ext cx="4345765" cy="4193784"/>
            <a:chOff x="6898536" y="1441438"/>
            <a:chExt cx="4345765" cy="4193784"/>
          </a:xfrm>
        </p:grpSpPr>
        <p:sp>
          <p:nvSpPr>
            <p:cNvPr id="99" name="弧形 98">
              <a:extLst>
                <a:ext uri="{FF2B5EF4-FFF2-40B4-BE49-F238E27FC236}">
                  <a16:creationId xmlns:a16="http://schemas.microsoft.com/office/drawing/2014/main" xmlns="" id="{5F6F89F8-A799-4A08-B6A0-BE50DDA0415A}"/>
                </a:ext>
              </a:extLst>
            </p:cNvPr>
            <p:cNvSpPr/>
            <p:nvPr/>
          </p:nvSpPr>
          <p:spPr>
            <a:xfrm>
              <a:off x="7278903" y="1512620"/>
              <a:ext cx="3585029" cy="3585029"/>
            </a:xfrm>
            <a:prstGeom prst="arc">
              <a:avLst>
                <a:gd name="adj1" fmla="val 14880799"/>
                <a:gd name="adj2" fmla="val 17706549"/>
              </a:avLst>
            </a:prstGeom>
            <a:noFill/>
            <a:ln>
              <a:solidFill>
                <a:schemeClr val="tx1">
                  <a:lumMod val="75000"/>
                  <a:lumOff val="25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00" name="椭圆 99">
              <a:extLst>
                <a:ext uri="{FF2B5EF4-FFF2-40B4-BE49-F238E27FC236}">
                  <a16:creationId xmlns:a16="http://schemas.microsoft.com/office/drawing/2014/main" xmlns="" id="{9EE33C94-9721-46AF-969F-209C8DB86B6D}"/>
                </a:ext>
              </a:extLst>
            </p:cNvPr>
            <p:cNvSpPr/>
            <p:nvPr/>
          </p:nvSpPr>
          <p:spPr>
            <a:xfrm>
              <a:off x="6898536" y="1612019"/>
              <a:ext cx="1938127" cy="1938127"/>
            </a:xfrm>
            <a:prstGeom prst="ellipse">
              <a:avLst/>
            </a:prstGeom>
            <a:solidFill>
              <a:schemeClr val="bg1"/>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800" dirty="0">
                  <a:solidFill>
                    <a:schemeClr val="accent1"/>
                  </a:solidFill>
                  <a:latin typeface="思源黑体 CN Bold" panose="020B0800000000000000" pitchFamily="34" charset="-122"/>
                  <a:ea typeface="思源黑体 CN Bold" panose="020B0800000000000000" pitchFamily="34" charset="-122"/>
                </a:rPr>
                <a:t>S</a:t>
              </a:r>
            </a:p>
            <a:p>
              <a:pPr algn="ctr"/>
              <a:r>
                <a:rPr lang="zh-CN" altLang="en-US" sz="2400" dirty="0">
                  <a:solidFill>
                    <a:schemeClr val="tx1">
                      <a:lumMod val="75000"/>
                      <a:lumOff val="25000"/>
                    </a:schemeClr>
                  </a:solidFill>
                  <a:latin typeface="思源黑体 CN Light" panose="020B0300000000000000" pitchFamily="34" charset="-122"/>
                  <a:ea typeface="思源黑体 CN Light" panose="020B0300000000000000" pitchFamily="34" charset="-122"/>
                </a:rPr>
                <a:t>细分</a:t>
              </a:r>
              <a:endPar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01" name="椭圆 100">
              <a:extLst>
                <a:ext uri="{FF2B5EF4-FFF2-40B4-BE49-F238E27FC236}">
                  <a16:creationId xmlns:a16="http://schemas.microsoft.com/office/drawing/2014/main" xmlns="" id="{0F40DACD-0BAC-4A2A-83BC-35EB069FD3C0}"/>
                </a:ext>
              </a:extLst>
            </p:cNvPr>
            <p:cNvSpPr/>
            <p:nvPr/>
          </p:nvSpPr>
          <p:spPr>
            <a:xfrm>
              <a:off x="9306174" y="1612019"/>
              <a:ext cx="1938127" cy="1938127"/>
            </a:xfrm>
            <a:prstGeom prst="ellipse">
              <a:avLst/>
            </a:prstGeom>
            <a:solidFill>
              <a:schemeClr val="bg1"/>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800" dirty="0">
                  <a:solidFill>
                    <a:schemeClr val="accent1"/>
                  </a:solidFill>
                  <a:latin typeface="思源黑体 CN Bold" panose="020B0800000000000000" pitchFamily="34" charset="-122"/>
                  <a:ea typeface="思源黑体 CN Bold" panose="020B0800000000000000" pitchFamily="34" charset="-122"/>
                </a:rPr>
                <a:t>T</a:t>
              </a:r>
            </a:p>
            <a:p>
              <a:pPr algn="ctr"/>
              <a:r>
                <a:rPr lang="zh-CN" altLang="en-US" sz="2400" dirty="0">
                  <a:solidFill>
                    <a:schemeClr val="tx1">
                      <a:lumMod val="75000"/>
                      <a:lumOff val="25000"/>
                    </a:schemeClr>
                  </a:solidFill>
                  <a:latin typeface="思源黑体 CN Light" panose="020B0300000000000000" pitchFamily="34" charset="-122"/>
                  <a:ea typeface="思源黑体 CN Light" panose="020B0300000000000000" pitchFamily="34" charset="-122"/>
                </a:rPr>
                <a:t>目标</a:t>
              </a:r>
            </a:p>
          </p:txBody>
        </p:sp>
        <p:sp>
          <p:nvSpPr>
            <p:cNvPr id="102" name="椭圆 101">
              <a:extLst>
                <a:ext uri="{FF2B5EF4-FFF2-40B4-BE49-F238E27FC236}">
                  <a16:creationId xmlns:a16="http://schemas.microsoft.com/office/drawing/2014/main" xmlns="" id="{B6D46830-E139-44BE-B7CC-00660FF008AE}"/>
                </a:ext>
              </a:extLst>
            </p:cNvPr>
            <p:cNvSpPr/>
            <p:nvPr/>
          </p:nvSpPr>
          <p:spPr>
            <a:xfrm>
              <a:off x="8102355" y="3697095"/>
              <a:ext cx="1938127" cy="1938127"/>
            </a:xfrm>
            <a:prstGeom prst="ellipse">
              <a:avLst/>
            </a:prstGeom>
            <a:solidFill>
              <a:schemeClr val="bg1"/>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2800" dirty="0">
                  <a:solidFill>
                    <a:schemeClr val="accent1"/>
                  </a:solidFill>
                  <a:latin typeface="思源黑体 CN Bold" panose="020B0800000000000000" pitchFamily="34" charset="-122"/>
                  <a:ea typeface="思源黑体 CN Bold" panose="020B0800000000000000" pitchFamily="34" charset="-122"/>
                </a:rPr>
                <a:t>P</a:t>
              </a:r>
            </a:p>
            <a:p>
              <a:pPr algn="ctr"/>
              <a:r>
                <a:rPr lang="zh-CN" altLang="en-US" sz="2400" dirty="0">
                  <a:solidFill>
                    <a:schemeClr val="tx1">
                      <a:lumMod val="75000"/>
                      <a:lumOff val="25000"/>
                    </a:schemeClr>
                  </a:solidFill>
                  <a:latin typeface="思源黑体 CN Light" panose="020B0300000000000000" pitchFamily="34" charset="-122"/>
                  <a:ea typeface="思源黑体 CN Light" panose="020B0300000000000000" pitchFamily="34" charset="-122"/>
                </a:rPr>
                <a:t>定位</a:t>
              </a:r>
              <a:endPar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03" name="椭圆 102">
              <a:extLst>
                <a:ext uri="{FF2B5EF4-FFF2-40B4-BE49-F238E27FC236}">
                  <a16:creationId xmlns:a16="http://schemas.microsoft.com/office/drawing/2014/main" xmlns="" id="{4F2C5B81-5931-4F50-811F-DB025FA32438}"/>
                </a:ext>
              </a:extLst>
            </p:cNvPr>
            <p:cNvSpPr/>
            <p:nvPr/>
          </p:nvSpPr>
          <p:spPr>
            <a:xfrm>
              <a:off x="8102354" y="2307043"/>
              <a:ext cx="1938127" cy="1938127"/>
            </a:xfrm>
            <a:prstGeom prst="ellipse">
              <a:avLst/>
            </a:prstGeom>
            <a:solidFill>
              <a:schemeClr val="accent1"/>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2400" dirty="0">
                  <a:latin typeface="思源黑体 CN Bold" panose="020B0800000000000000" pitchFamily="34" charset="-122"/>
                  <a:ea typeface="思源黑体 CN Bold" panose="020B0800000000000000" pitchFamily="34" charset="-122"/>
                </a:rPr>
                <a:t>关键词</a:t>
              </a:r>
              <a:endParaRPr lang="zh-CN" altLang="en-US" dirty="0">
                <a:latin typeface="思源黑体 CN Bold" panose="020B0800000000000000" pitchFamily="34" charset="-122"/>
                <a:ea typeface="思源黑体 CN Bold" panose="020B0800000000000000" pitchFamily="34" charset="-122"/>
              </a:endParaRPr>
            </a:p>
          </p:txBody>
        </p:sp>
        <p:sp>
          <p:nvSpPr>
            <p:cNvPr id="104" name="弧形 103">
              <a:extLst>
                <a:ext uri="{FF2B5EF4-FFF2-40B4-BE49-F238E27FC236}">
                  <a16:creationId xmlns:a16="http://schemas.microsoft.com/office/drawing/2014/main" xmlns="" id="{D15BF570-C476-4AF8-9980-534D03B335B7}"/>
                </a:ext>
              </a:extLst>
            </p:cNvPr>
            <p:cNvSpPr/>
            <p:nvPr/>
          </p:nvSpPr>
          <p:spPr>
            <a:xfrm rot="7200000">
              <a:off x="7206332" y="1441438"/>
              <a:ext cx="3585029" cy="3585029"/>
            </a:xfrm>
            <a:prstGeom prst="arc">
              <a:avLst>
                <a:gd name="adj1" fmla="val 15000144"/>
                <a:gd name="adj2" fmla="val 17556893"/>
              </a:avLst>
            </a:prstGeom>
            <a:noFill/>
            <a:ln>
              <a:solidFill>
                <a:schemeClr val="tx1">
                  <a:lumMod val="75000"/>
                  <a:lumOff val="25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sp>
          <p:nvSpPr>
            <p:cNvPr id="105" name="弧形 104">
              <a:extLst>
                <a:ext uri="{FF2B5EF4-FFF2-40B4-BE49-F238E27FC236}">
                  <a16:creationId xmlns:a16="http://schemas.microsoft.com/office/drawing/2014/main" xmlns="" id="{036A1038-89E1-4099-8235-35C80997DB19}"/>
                </a:ext>
              </a:extLst>
            </p:cNvPr>
            <p:cNvSpPr/>
            <p:nvPr/>
          </p:nvSpPr>
          <p:spPr>
            <a:xfrm rot="14400000">
              <a:off x="7206331" y="1442826"/>
              <a:ext cx="3585029" cy="3585029"/>
            </a:xfrm>
            <a:prstGeom prst="arc">
              <a:avLst>
                <a:gd name="adj1" fmla="val 14880799"/>
                <a:gd name="adj2" fmla="val 17350485"/>
              </a:avLst>
            </a:prstGeom>
            <a:noFill/>
            <a:ln>
              <a:solidFill>
                <a:schemeClr val="tx1">
                  <a:lumMod val="75000"/>
                  <a:lumOff val="25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endParaRPr>
            </a:p>
          </p:txBody>
        </p:sp>
      </p:grpSp>
      <p:sp>
        <p:nvSpPr>
          <p:cNvPr id="107" name="文本框 106">
            <a:extLst>
              <a:ext uri="{FF2B5EF4-FFF2-40B4-BE49-F238E27FC236}">
                <a16:creationId xmlns:a16="http://schemas.microsoft.com/office/drawing/2014/main" xmlns="" id="{310EDF86-DB2A-4EA0-BBC9-18A1C76A6A3E}"/>
              </a:ext>
            </a:extLst>
          </p:cNvPr>
          <p:cNvSpPr txBox="1"/>
          <p:nvPr/>
        </p:nvSpPr>
        <p:spPr>
          <a:xfrm>
            <a:off x="6143762" y="1780153"/>
            <a:ext cx="2626675" cy="461665"/>
          </a:xfrm>
          <a:prstGeom prst="rect">
            <a:avLst/>
          </a:prstGeom>
          <a:noFill/>
        </p:spPr>
        <p:txBody>
          <a:bodyPr wrap="square" rtlCol="0">
            <a:spAutoFit/>
          </a:bodyPr>
          <a:lstStyle/>
          <a:p>
            <a:r>
              <a:rPr lang="en-US" altLang="zh-CN" sz="2400" b="1" dirty="0">
                <a:solidFill>
                  <a:schemeClr val="accent1"/>
                </a:solidFill>
                <a:latin typeface="+mj-lt"/>
                <a:ea typeface="思源黑体 CN Bold" panose="020B0800000000000000" pitchFamily="34" charset="-122"/>
              </a:rPr>
              <a:t>01</a:t>
            </a:r>
            <a:r>
              <a:rPr lang="zh-CN" altLang="en-US" sz="2400" dirty="0">
                <a:solidFill>
                  <a:schemeClr val="accent1"/>
                </a:solidFill>
                <a:latin typeface="思源黑体 CN Light" panose="020B0300000000000000" pitchFamily="34" charset="-122"/>
                <a:ea typeface="思源黑体 CN Light" panose="020B0300000000000000" pitchFamily="34" charset="-122"/>
              </a:rPr>
              <a:t>丨</a:t>
            </a:r>
            <a:r>
              <a:rPr lang="zh-CN" altLang="en-US" sz="2400" dirty="0">
                <a:solidFill>
                  <a:schemeClr val="accent1"/>
                </a:solidFill>
                <a:latin typeface="思源黑体 CN Bold" panose="020B0800000000000000" pitchFamily="34" charset="-122"/>
                <a:ea typeface="思源黑体 CN Bold" panose="020B0800000000000000" pitchFamily="34" charset="-122"/>
              </a:rPr>
              <a:t>小标题</a:t>
            </a:r>
          </a:p>
        </p:txBody>
      </p:sp>
      <p:sp>
        <p:nvSpPr>
          <p:cNvPr id="108" name="矩形 107">
            <a:extLst>
              <a:ext uri="{FF2B5EF4-FFF2-40B4-BE49-F238E27FC236}">
                <a16:creationId xmlns:a16="http://schemas.microsoft.com/office/drawing/2014/main" xmlns="" id="{FC06C198-8A95-440D-B818-00392B2AEF45}"/>
              </a:ext>
            </a:extLst>
          </p:cNvPr>
          <p:cNvSpPr/>
          <p:nvPr/>
        </p:nvSpPr>
        <p:spPr>
          <a:xfrm>
            <a:off x="6134808" y="2218391"/>
            <a:ext cx="5402597" cy="734753"/>
          </a:xfrm>
          <a:prstGeom prst="rect">
            <a:avLst/>
          </a:prstGeom>
        </p:spPr>
        <p:txBody>
          <a:bodyPr wrap="square">
            <a:spAutoFit/>
          </a:bodyPr>
          <a:lstStyle/>
          <a:p>
            <a:pPr algn="just">
              <a:lnSpc>
                <a:spcPct val="120000"/>
              </a:lnSpc>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请在这里输入你的正文内容   请在这里输入你的正文内容   请在这里输入你的正文内容</a:t>
            </a:r>
          </a:p>
        </p:txBody>
      </p:sp>
      <p:sp>
        <p:nvSpPr>
          <p:cNvPr id="110" name="文本框 109">
            <a:extLst>
              <a:ext uri="{FF2B5EF4-FFF2-40B4-BE49-F238E27FC236}">
                <a16:creationId xmlns:a16="http://schemas.microsoft.com/office/drawing/2014/main" xmlns="" id="{B81975B5-D7EA-497E-913C-371BA1F3DFEF}"/>
              </a:ext>
            </a:extLst>
          </p:cNvPr>
          <p:cNvSpPr txBox="1"/>
          <p:nvPr/>
        </p:nvSpPr>
        <p:spPr>
          <a:xfrm>
            <a:off x="6143762" y="3241055"/>
            <a:ext cx="2626675" cy="461665"/>
          </a:xfrm>
          <a:prstGeom prst="rect">
            <a:avLst/>
          </a:prstGeom>
          <a:noFill/>
        </p:spPr>
        <p:txBody>
          <a:bodyPr wrap="square" rtlCol="0">
            <a:spAutoFit/>
          </a:bodyPr>
          <a:lstStyle/>
          <a:p>
            <a:r>
              <a:rPr lang="en-US" altLang="zh-CN" sz="2400" b="1" dirty="0">
                <a:solidFill>
                  <a:schemeClr val="accent1"/>
                </a:solidFill>
                <a:latin typeface="+mj-lt"/>
                <a:ea typeface="思源黑体 CN Bold" panose="020B0800000000000000" pitchFamily="34" charset="-122"/>
              </a:rPr>
              <a:t>02</a:t>
            </a:r>
            <a:r>
              <a:rPr lang="zh-CN" altLang="en-US" sz="2400" dirty="0">
                <a:solidFill>
                  <a:schemeClr val="accent1"/>
                </a:solidFill>
                <a:latin typeface="思源黑体 CN Light" panose="020B0300000000000000" pitchFamily="34" charset="-122"/>
                <a:ea typeface="思源黑体 CN Light" panose="020B0300000000000000" pitchFamily="34" charset="-122"/>
              </a:rPr>
              <a:t>丨</a:t>
            </a:r>
            <a:r>
              <a:rPr lang="zh-CN" altLang="en-US" sz="2400" dirty="0">
                <a:solidFill>
                  <a:schemeClr val="accent1"/>
                </a:solidFill>
                <a:latin typeface="思源黑体 CN Bold" panose="020B0800000000000000" pitchFamily="34" charset="-122"/>
                <a:ea typeface="思源黑体 CN Bold" panose="020B0800000000000000" pitchFamily="34" charset="-122"/>
              </a:rPr>
              <a:t>小标题</a:t>
            </a:r>
          </a:p>
        </p:txBody>
      </p:sp>
      <p:sp>
        <p:nvSpPr>
          <p:cNvPr id="111" name="矩形 110">
            <a:extLst>
              <a:ext uri="{FF2B5EF4-FFF2-40B4-BE49-F238E27FC236}">
                <a16:creationId xmlns:a16="http://schemas.microsoft.com/office/drawing/2014/main" xmlns="" id="{D862C563-6CF2-4B57-86BB-B8A33FFB7436}"/>
              </a:ext>
            </a:extLst>
          </p:cNvPr>
          <p:cNvSpPr/>
          <p:nvPr/>
        </p:nvSpPr>
        <p:spPr>
          <a:xfrm>
            <a:off x="6134808" y="3679293"/>
            <a:ext cx="5402597" cy="734753"/>
          </a:xfrm>
          <a:prstGeom prst="rect">
            <a:avLst/>
          </a:prstGeom>
        </p:spPr>
        <p:txBody>
          <a:bodyPr wrap="square">
            <a:spAutoFit/>
          </a:bodyPr>
          <a:lstStyle/>
          <a:p>
            <a:pPr algn="just">
              <a:lnSpc>
                <a:spcPct val="120000"/>
              </a:lnSpc>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请在这里输入你的正文内容   请在这里输入你的正文内容   请在这里输入你的正文内容</a:t>
            </a:r>
          </a:p>
        </p:txBody>
      </p:sp>
      <p:sp>
        <p:nvSpPr>
          <p:cNvPr id="113" name="文本框 112">
            <a:extLst>
              <a:ext uri="{FF2B5EF4-FFF2-40B4-BE49-F238E27FC236}">
                <a16:creationId xmlns:a16="http://schemas.microsoft.com/office/drawing/2014/main" xmlns="" id="{D53DDD09-459A-4ACF-9334-70CCAE4F9557}"/>
              </a:ext>
            </a:extLst>
          </p:cNvPr>
          <p:cNvSpPr txBox="1"/>
          <p:nvPr/>
        </p:nvSpPr>
        <p:spPr>
          <a:xfrm>
            <a:off x="6143762" y="4701957"/>
            <a:ext cx="2626675" cy="461665"/>
          </a:xfrm>
          <a:prstGeom prst="rect">
            <a:avLst/>
          </a:prstGeom>
          <a:noFill/>
        </p:spPr>
        <p:txBody>
          <a:bodyPr wrap="square" rtlCol="0">
            <a:spAutoFit/>
          </a:bodyPr>
          <a:lstStyle/>
          <a:p>
            <a:r>
              <a:rPr lang="en-US" altLang="zh-CN" sz="2400" b="1" dirty="0">
                <a:solidFill>
                  <a:schemeClr val="accent1"/>
                </a:solidFill>
                <a:latin typeface="+mj-lt"/>
                <a:ea typeface="思源黑体 CN Bold" panose="020B0800000000000000" pitchFamily="34" charset="-122"/>
              </a:rPr>
              <a:t>03</a:t>
            </a:r>
            <a:r>
              <a:rPr lang="zh-CN" altLang="en-US" sz="2400" dirty="0">
                <a:solidFill>
                  <a:schemeClr val="accent1"/>
                </a:solidFill>
                <a:latin typeface="思源黑体 CN Light" panose="020B0300000000000000" pitchFamily="34" charset="-122"/>
                <a:ea typeface="思源黑体 CN Light" panose="020B0300000000000000" pitchFamily="34" charset="-122"/>
              </a:rPr>
              <a:t>丨</a:t>
            </a:r>
            <a:r>
              <a:rPr lang="zh-CN" altLang="en-US" sz="2400" dirty="0">
                <a:solidFill>
                  <a:schemeClr val="accent1"/>
                </a:solidFill>
                <a:latin typeface="思源黑体 CN Bold" panose="020B0800000000000000" pitchFamily="34" charset="-122"/>
                <a:ea typeface="思源黑体 CN Bold" panose="020B0800000000000000" pitchFamily="34" charset="-122"/>
              </a:rPr>
              <a:t>小标题</a:t>
            </a:r>
          </a:p>
        </p:txBody>
      </p:sp>
      <p:sp>
        <p:nvSpPr>
          <p:cNvPr id="114" name="矩形 113">
            <a:extLst>
              <a:ext uri="{FF2B5EF4-FFF2-40B4-BE49-F238E27FC236}">
                <a16:creationId xmlns:a16="http://schemas.microsoft.com/office/drawing/2014/main" xmlns="" id="{3C66A6AA-82B1-49BC-B2CE-31E588319187}"/>
              </a:ext>
            </a:extLst>
          </p:cNvPr>
          <p:cNvSpPr/>
          <p:nvPr/>
        </p:nvSpPr>
        <p:spPr>
          <a:xfrm>
            <a:off x="6134808" y="5140195"/>
            <a:ext cx="5402597" cy="757130"/>
          </a:xfrm>
          <a:prstGeom prst="rect">
            <a:avLst/>
          </a:prstGeom>
        </p:spPr>
        <p:txBody>
          <a:bodyPr wrap="square">
            <a:spAutoFit/>
          </a:bodyPr>
          <a:lstStyle/>
          <a:p>
            <a:pPr algn="just">
              <a:lnSpc>
                <a:spcPct val="120000"/>
              </a:lnSpc>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请在这里输入你的正文内容   请在这里输入你的正文内容   请在这里输入你的正文内容</a:t>
            </a:r>
          </a:p>
        </p:txBody>
      </p:sp>
      <p:sp>
        <p:nvSpPr>
          <p:cNvPr id="8" name="内容占位符 7">
            <a:extLst>
              <a:ext uri="{FF2B5EF4-FFF2-40B4-BE49-F238E27FC236}">
                <a16:creationId xmlns:a16="http://schemas.microsoft.com/office/drawing/2014/main" xmlns="" id="{5B6230E1-2EBE-4FA3-87A5-710549C6DF36}"/>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2568755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片包含 天空, 户外, 水, 城市&#10;&#10;已生成极高可信度的说明">
            <a:extLst>
              <a:ext uri="{FF2B5EF4-FFF2-40B4-BE49-F238E27FC236}">
                <a16:creationId xmlns:a16="http://schemas.microsoft.com/office/drawing/2014/main" xmlns="" id="{1C14B5CC-A673-497C-8C21-FCED4251AB6F}"/>
              </a:ext>
            </a:extLst>
          </p:cNvPr>
          <p:cNvPicPr>
            <a:picLocks noChangeAspect="1"/>
          </p:cNvPicPr>
          <p:nvPr/>
        </p:nvPicPr>
        <p:blipFill>
          <a:blip r:embed="rId2">
            <a:extLst>
              <a:ext uri="{28A0092B-C50C-407E-A947-70E740481C1C}">
                <a14:useLocalDpi xmlns:a14="http://schemas.microsoft.com/office/drawing/2010/main" val="0"/>
              </a:ext>
            </a:extLst>
          </a:blip>
          <a:srcRect l="29709" r="17995"/>
          <a:stretch>
            <a:fillRect/>
          </a:stretch>
        </p:blipFill>
        <p:spPr>
          <a:xfrm>
            <a:off x="4343400" y="1399227"/>
            <a:ext cx="3505200" cy="4791386"/>
          </a:xfrm>
          <a:custGeom>
            <a:avLst/>
            <a:gdLst>
              <a:gd name="connsiteX0" fmla="*/ 0 w 3505200"/>
              <a:gd name="connsiteY0" fmla="*/ 0 h 4791386"/>
              <a:gd name="connsiteX1" fmla="*/ 3505200 w 3505200"/>
              <a:gd name="connsiteY1" fmla="*/ 0 h 4791386"/>
              <a:gd name="connsiteX2" fmla="*/ 3505200 w 3505200"/>
              <a:gd name="connsiteY2" fmla="*/ 4791386 h 4791386"/>
              <a:gd name="connsiteX3" fmla="*/ 0 w 3505200"/>
              <a:gd name="connsiteY3" fmla="*/ 4791386 h 4791386"/>
            </a:gdLst>
            <a:ahLst/>
            <a:cxnLst>
              <a:cxn ang="0">
                <a:pos x="connsiteX0" y="connsiteY0"/>
              </a:cxn>
              <a:cxn ang="0">
                <a:pos x="connsiteX1" y="connsiteY1"/>
              </a:cxn>
              <a:cxn ang="0">
                <a:pos x="connsiteX2" y="connsiteY2"/>
              </a:cxn>
              <a:cxn ang="0">
                <a:pos x="connsiteX3" y="connsiteY3"/>
              </a:cxn>
            </a:cxnLst>
            <a:rect l="l" t="t" r="r" b="b"/>
            <a:pathLst>
              <a:path w="3505200" h="4791386">
                <a:moveTo>
                  <a:pt x="0" y="0"/>
                </a:moveTo>
                <a:lnTo>
                  <a:pt x="3505200" y="0"/>
                </a:lnTo>
                <a:lnTo>
                  <a:pt x="3505200" y="4791386"/>
                </a:lnTo>
                <a:lnTo>
                  <a:pt x="0" y="4791386"/>
                </a:lnTo>
                <a:close/>
              </a:path>
            </a:pathLst>
          </a:custGeom>
          <a:solidFill>
            <a:srgbClr val="005CA2"/>
          </a:solidFill>
        </p:spPr>
      </p:pic>
      <p:sp>
        <p:nvSpPr>
          <p:cNvPr id="11" name="矩形 10">
            <a:extLst>
              <a:ext uri="{FF2B5EF4-FFF2-40B4-BE49-F238E27FC236}">
                <a16:creationId xmlns:a16="http://schemas.microsoft.com/office/drawing/2014/main" xmlns="" id="{6F852A06-8007-49ED-855A-BC92D445FE52}"/>
              </a:ext>
            </a:extLst>
          </p:cNvPr>
          <p:cNvSpPr/>
          <p:nvPr/>
        </p:nvSpPr>
        <p:spPr>
          <a:xfrm>
            <a:off x="1244600" y="1911350"/>
            <a:ext cx="2755900" cy="3767139"/>
          </a:xfrm>
          <a:prstGeom prst="rect">
            <a:avLst/>
          </a:prstGeom>
          <a:gradFill>
            <a:gsLst>
              <a:gs pos="70000">
                <a:schemeClr val="accent1">
                  <a:alpha val="9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xmlns="" id="{5F6ED624-9119-4365-9996-28CC620DD51C}"/>
              </a:ext>
            </a:extLst>
          </p:cNvPr>
          <p:cNvSpPr/>
          <p:nvPr/>
        </p:nvSpPr>
        <p:spPr>
          <a:xfrm>
            <a:off x="8191500" y="1911350"/>
            <a:ext cx="2755900" cy="3767139"/>
          </a:xfrm>
          <a:prstGeom prst="rect">
            <a:avLst/>
          </a:prstGeom>
          <a:gradFill>
            <a:gsLst>
              <a:gs pos="70000">
                <a:schemeClr val="accent1">
                  <a:alpha val="9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8EE03231-AB4A-4E5A-8FBE-9DC67BDCEAA7}"/>
              </a:ext>
            </a:extLst>
          </p:cNvPr>
          <p:cNvSpPr/>
          <p:nvPr/>
        </p:nvSpPr>
        <p:spPr>
          <a:xfrm>
            <a:off x="4343400" y="1399227"/>
            <a:ext cx="3505200" cy="4791386"/>
          </a:xfrm>
          <a:prstGeom prst="rect">
            <a:avLst/>
          </a:prstGeom>
          <a:gradFill>
            <a:gsLst>
              <a:gs pos="70000">
                <a:schemeClr val="accent1">
                  <a:alpha val="90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3F751123-808E-4359-B773-9BBCB0275FAA}"/>
              </a:ext>
            </a:extLst>
          </p:cNvPr>
          <p:cNvSpPr/>
          <p:nvPr/>
        </p:nvSpPr>
        <p:spPr>
          <a:xfrm>
            <a:off x="1342403" y="2045040"/>
            <a:ext cx="2560294" cy="349976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A9FF4F1D-F935-4414-B1C9-2D201B65DD54}"/>
              </a:ext>
            </a:extLst>
          </p:cNvPr>
          <p:cNvSpPr/>
          <p:nvPr/>
        </p:nvSpPr>
        <p:spPr>
          <a:xfrm>
            <a:off x="4465487" y="1566112"/>
            <a:ext cx="3261026" cy="445761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7E9569D5-440D-4050-BD65-4796E8739724}"/>
              </a:ext>
            </a:extLst>
          </p:cNvPr>
          <p:cNvSpPr/>
          <p:nvPr/>
        </p:nvSpPr>
        <p:spPr>
          <a:xfrm>
            <a:off x="8289303" y="2045040"/>
            <a:ext cx="2560294" cy="349976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C974E578-5EC5-421E-944F-20D60AF8F866}"/>
              </a:ext>
            </a:extLst>
          </p:cNvPr>
          <p:cNvSpPr txBox="1"/>
          <p:nvPr/>
        </p:nvSpPr>
        <p:spPr>
          <a:xfrm>
            <a:off x="2044700" y="2679700"/>
            <a:ext cx="1155700" cy="461665"/>
          </a:xfrm>
          <a:prstGeom prst="rect">
            <a:avLst/>
          </a:prstGeom>
          <a:noFill/>
        </p:spPr>
        <p:txBody>
          <a:bodyPr wrap="square" rtlCol="0">
            <a:spAutoFit/>
          </a:bodyPr>
          <a:lstStyle/>
          <a:p>
            <a:pPr algn="dist"/>
            <a:r>
              <a:rPr lang="zh-CN" altLang="en-US" sz="2400" dirty="0">
                <a:solidFill>
                  <a:schemeClr val="bg1"/>
                </a:solidFill>
                <a:latin typeface="+mj-ea"/>
                <a:ea typeface="+mj-ea"/>
              </a:rPr>
              <a:t>关键词</a:t>
            </a:r>
          </a:p>
        </p:txBody>
      </p:sp>
      <p:sp>
        <p:nvSpPr>
          <p:cNvPr id="20" name="文本框 19">
            <a:extLst>
              <a:ext uri="{FF2B5EF4-FFF2-40B4-BE49-F238E27FC236}">
                <a16:creationId xmlns:a16="http://schemas.microsoft.com/office/drawing/2014/main" xmlns="" id="{53FB39D7-8887-415C-9605-3CB6B9557475}"/>
              </a:ext>
            </a:extLst>
          </p:cNvPr>
          <p:cNvSpPr txBox="1"/>
          <p:nvPr/>
        </p:nvSpPr>
        <p:spPr>
          <a:xfrm>
            <a:off x="8991599" y="2679700"/>
            <a:ext cx="1155700" cy="461665"/>
          </a:xfrm>
          <a:prstGeom prst="rect">
            <a:avLst/>
          </a:prstGeom>
          <a:noFill/>
        </p:spPr>
        <p:txBody>
          <a:bodyPr wrap="square" rtlCol="0">
            <a:spAutoFit/>
          </a:bodyPr>
          <a:lstStyle/>
          <a:p>
            <a:pPr algn="dist"/>
            <a:r>
              <a:rPr lang="zh-CN" altLang="en-US" sz="2400" dirty="0">
                <a:solidFill>
                  <a:schemeClr val="bg1"/>
                </a:solidFill>
                <a:latin typeface="+mj-ea"/>
                <a:ea typeface="+mj-ea"/>
              </a:rPr>
              <a:t>关键词</a:t>
            </a:r>
          </a:p>
        </p:txBody>
      </p:sp>
      <p:sp>
        <p:nvSpPr>
          <p:cNvPr id="21" name="文本框 20">
            <a:extLst>
              <a:ext uri="{FF2B5EF4-FFF2-40B4-BE49-F238E27FC236}">
                <a16:creationId xmlns:a16="http://schemas.microsoft.com/office/drawing/2014/main" xmlns="" id="{AA1BA27B-44A4-4B05-B449-AE06C8078728}"/>
              </a:ext>
            </a:extLst>
          </p:cNvPr>
          <p:cNvSpPr txBox="1"/>
          <p:nvPr/>
        </p:nvSpPr>
        <p:spPr>
          <a:xfrm>
            <a:off x="5347021" y="2218035"/>
            <a:ext cx="1497958" cy="584775"/>
          </a:xfrm>
          <a:prstGeom prst="rect">
            <a:avLst/>
          </a:prstGeom>
          <a:noFill/>
        </p:spPr>
        <p:txBody>
          <a:bodyPr wrap="square" rtlCol="0">
            <a:spAutoFit/>
          </a:bodyPr>
          <a:lstStyle/>
          <a:p>
            <a:pPr algn="dist"/>
            <a:r>
              <a:rPr lang="zh-CN" altLang="en-US" sz="3200" dirty="0">
                <a:solidFill>
                  <a:schemeClr val="bg1"/>
                </a:solidFill>
                <a:latin typeface="+mj-ea"/>
                <a:ea typeface="+mj-ea"/>
              </a:rPr>
              <a:t>关键词</a:t>
            </a:r>
          </a:p>
        </p:txBody>
      </p:sp>
      <p:cxnSp>
        <p:nvCxnSpPr>
          <p:cNvPr id="10" name="直接连接符 9">
            <a:extLst>
              <a:ext uri="{FF2B5EF4-FFF2-40B4-BE49-F238E27FC236}">
                <a16:creationId xmlns:a16="http://schemas.microsoft.com/office/drawing/2014/main" xmlns="" id="{2C3CCC0F-D6F4-4F3D-9F97-943F0C5F0E7E}"/>
              </a:ext>
            </a:extLst>
          </p:cNvPr>
          <p:cNvCxnSpPr>
            <a:cxnSpLocks/>
          </p:cNvCxnSpPr>
          <p:nvPr/>
        </p:nvCxnSpPr>
        <p:spPr>
          <a:xfrm>
            <a:off x="2489995" y="3213100"/>
            <a:ext cx="2905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843F30EC-BF74-496C-B57C-355E2CB9EB4E}"/>
              </a:ext>
            </a:extLst>
          </p:cNvPr>
          <p:cNvCxnSpPr>
            <a:cxnSpLocks/>
          </p:cNvCxnSpPr>
          <p:nvPr/>
        </p:nvCxnSpPr>
        <p:spPr>
          <a:xfrm>
            <a:off x="9443242" y="3213100"/>
            <a:ext cx="2905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F787E63E-E57A-438E-A8CF-27DBD3898700}"/>
              </a:ext>
            </a:extLst>
          </p:cNvPr>
          <p:cNvCxnSpPr>
            <a:cxnSpLocks/>
          </p:cNvCxnSpPr>
          <p:nvPr/>
        </p:nvCxnSpPr>
        <p:spPr>
          <a:xfrm>
            <a:off x="5972496" y="2851150"/>
            <a:ext cx="2905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71428A8D-A3A9-4F2E-98FA-765F7334AD01}"/>
              </a:ext>
            </a:extLst>
          </p:cNvPr>
          <p:cNvSpPr txBox="1"/>
          <p:nvPr/>
        </p:nvSpPr>
        <p:spPr>
          <a:xfrm>
            <a:off x="1693551" y="3390844"/>
            <a:ext cx="1857997" cy="1569660"/>
          </a:xfrm>
          <a:prstGeom prst="rect">
            <a:avLst/>
          </a:prstGeom>
          <a:noFill/>
        </p:spPr>
        <p:txBody>
          <a:bodyPr wrap="square" rtlCol="0">
            <a:spAutoFit/>
          </a:bodyPr>
          <a:lstStyle/>
          <a:p>
            <a:pPr algn="ctr">
              <a:lnSpc>
                <a:spcPct val="120000"/>
              </a:lnSpc>
            </a:pPr>
            <a:r>
              <a:rPr lang="zh-CN" altLang="en-US" sz="1600" spc="100" dirty="0">
                <a:solidFill>
                  <a:schemeClr val="bg1"/>
                </a:solidFill>
              </a:rPr>
              <a:t>请输入正文内容</a:t>
            </a:r>
            <a:endParaRPr lang="en-US" altLang="zh-CN" sz="1600" spc="100" dirty="0">
              <a:solidFill>
                <a:schemeClr val="bg1"/>
              </a:solidFill>
            </a:endParaRPr>
          </a:p>
          <a:p>
            <a:pPr algn="ctr">
              <a:lnSpc>
                <a:spcPct val="120000"/>
              </a:lnSpc>
            </a:pPr>
            <a:r>
              <a:rPr lang="zh-CN" altLang="en-US" sz="1600" spc="100" dirty="0">
                <a:solidFill>
                  <a:schemeClr val="bg1"/>
                </a:solidFill>
              </a:rPr>
              <a:t>请输入正文内容</a:t>
            </a:r>
          </a:p>
          <a:p>
            <a:pPr algn="ctr">
              <a:lnSpc>
                <a:spcPct val="120000"/>
              </a:lnSpc>
            </a:pPr>
            <a:r>
              <a:rPr lang="zh-CN" altLang="en-US" sz="1600" spc="100" dirty="0">
                <a:solidFill>
                  <a:schemeClr val="bg1"/>
                </a:solidFill>
              </a:rPr>
              <a:t>请输入正文内容</a:t>
            </a:r>
          </a:p>
          <a:p>
            <a:pPr algn="ctr">
              <a:lnSpc>
                <a:spcPct val="120000"/>
              </a:lnSpc>
            </a:pPr>
            <a:r>
              <a:rPr lang="zh-CN" altLang="en-US" sz="1600" spc="100" dirty="0">
                <a:solidFill>
                  <a:schemeClr val="bg1"/>
                </a:solidFill>
              </a:rPr>
              <a:t>请输入正文内容</a:t>
            </a:r>
          </a:p>
          <a:p>
            <a:pPr algn="ctr">
              <a:lnSpc>
                <a:spcPct val="120000"/>
              </a:lnSpc>
            </a:pPr>
            <a:r>
              <a:rPr lang="zh-CN" altLang="en-US" sz="1600" spc="100" dirty="0">
                <a:solidFill>
                  <a:schemeClr val="bg1"/>
                </a:solidFill>
              </a:rPr>
              <a:t>请输入正文内容</a:t>
            </a:r>
          </a:p>
        </p:txBody>
      </p:sp>
      <p:sp>
        <p:nvSpPr>
          <p:cNvPr id="29" name="文本框 28">
            <a:extLst>
              <a:ext uri="{FF2B5EF4-FFF2-40B4-BE49-F238E27FC236}">
                <a16:creationId xmlns:a16="http://schemas.microsoft.com/office/drawing/2014/main" xmlns="" id="{4EE7C55C-8729-4AA7-8F03-EDEA1D29BB4B}"/>
              </a:ext>
            </a:extLst>
          </p:cNvPr>
          <p:cNvSpPr txBox="1"/>
          <p:nvPr/>
        </p:nvSpPr>
        <p:spPr>
          <a:xfrm>
            <a:off x="8659499" y="3390844"/>
            <a:ext cx="1857997" cy="1569660"/>
          </a:xfrm>
          <a:prstGeom prst="rect">
            <a:avLst/>
          </a:prstGeom>
          <a:noFill/>
        </p:spPr>
        <p:txBody>
          <a:bodyPr wrap="square" rtlCol="0">
            <a:spAutoFit/>
          </a:bodyPr>
          <a:lstStyle/>
          <a:p>
            <a:pPr algn="ctr">
              <a:lnSpc>
                <a:spcPct val="120000"/>
              </a:lnSpc>
            </a:pPr>
            <a:r>
              <a:rPr lang="zh-CN" altLang="en-US" sz="1600" spc="100" dirty="0">
                <a:solidFill>
                  <a:schemeClr val="bg1"/>
                </a:solidFill>
              </a:rPr>
              <a:t>请输入正文内容</a:t>
            </a:r>
            <a:endParaRPr lang="en-US" altLang="zh-CN" sz="1600" spc="100" dirty="0">
              <a:solidFill>
                <a:schemeClr val="bg1"/>
              </a:solidFill>
            </a:endParaRPr>
          </a:p>
          <a:p>
            <a:pPr algn="ctr">
              <a:lnSpc>
                <a:spcPct val="120000"/>
              </a:lnSpc>
            </a:pPr>
            <a:r>
              <a:rPr lang="zh-CN" altLang="en-US" sz="1600" spc="100" dirty="0">
                <a:solidFill>
                  <a:schemeClr val="bg1"/>
                </a:solidFill>
              </a:rPr>
              <a:t>请输入正文内容</a:t>
            </a:r>
          </a:p>
          <a:p>
            <a:pPr algn="ctr">
              <a:lnSpc>
                <a:spcPct val="120000"/>
              </a:lnSpc>
            </a:pPr>
            <a:r>
              <a:rPr lang="zh-CN" altLang="en-US" sz="1600" spc="100" dirty="0">
                <a:solidFill>
                  <a:schemeClr val="bg1"/>
                </a:solidFill>
              </a:rPr>
              <a:t>请输入正文内容</a:t>
            </a:r>
          </a:p>
          <a:p>
            <a:pPr algn="ctr">
              <a:lnSpc>
                <a:spcPct val="120000"/>
              </a:lnSpc>
            </a:pPr>
            <a:r>
              <a:rPr lang="zh-CN" altLang="en-US" sz="1600" spc="100" dirty="0">
                <a:solidFill>
                  <a:schemeClr val="bg1"/>
                </a:solidFill>
              </a:rPr>
              <a:t>请输入正文内容</a:t>
            </a:r>
          </a:p>
          <a:p>
            <a:pPr algn="ctr">
              <a:lnSpc>
                <a:spcPct val="120000"/>
              </a:lnSpc>
            </a:pPr>
            <a:r>
              <a:rPr lang="zh-CN" altLang="en-US" sz="1600" spc="100" dirty="0">
                <a:solidFill>
                  <a:schemeClr val="bg1"/>
                </a:solidFill>
              </a:rPr>
              <a:t>请输入正文内容</a:t>
            </a:r>
          </a:p>
        </p:txBody>
      </p:sp>
      <p:sp>
        <p:nvSpPr>
          <p:cNvPr id="30" name="文本框 29">
            <a:extLst>
              <a:ext uri="{FF2B5EF4-FFF2-40B4-BE49-F238E27FC236}">
                <a16:creationId xmlns:a16="http://schemas.microsoft.com/office/drawing/2014/main" xmlns="" id="{67E59A47-A82C-489D-B03C-4FF9F2345D10}"/>
              </a:ext>
            </a:extLst>
          </p:cNvPr>
          <p:cNvSpPr txBox="1"/>
          <p:nvPr/>
        </p:nvSpPr>
        <p:spPr>
          <a:xfrm>
            <a:off x="4873170" y="3136317"/>
            <a:ext cx="2489164" cy="2308324"/>
          </a:xfrm>
          <a:prstGeom prst="rect">
            <a:avLst/>
          </a:prstGeom>
          <a:noFill/>
        </p:spPr>
        <p:txBody>
          <a:bodyPr wrap="square" rtlCol="0">
            <a:spAutoFit/>
          </a:bodyPr>
          <a:lstStyle/>
          <a:p>
            <a:pPr algn="ctr">
              <a:lnSpc>
                <a:spcPct val="120000"/>
              </a:lnSpc>
            </a:pPr>
            <a:r>
              <a:rPr lang="zh-CN" altLang="en-US" sz="2000" spc="100" dirty="0">
                <a:solidFill>
                  <a:schemeClr val="bg1"/>
                </a:solidFill>
              </a:rPr>
              <a:t>请输入正文内容</a:t>
            </a:r>
            <a:endParaRPr lang="en-US" altLang="zh-CN" sz="2000" spc="100" dirty="0">
              <a:solidFill>
                <a:schemeClr val="bg1"/>
              </a:solidFill>
            </a:endParaRPr>
          </a:p>
          <a:p>
            <a:pPr algn="ctr">
              <a:lnSpc>
                <a:spcPct val="120000"/>
              </a:lnSpc>
            </a:pPr>
            <a:r>
              <a:rPr lang="zh-CN" altLang="en-US" sz="2000" spc="100" dirty="0">
                <a:solidFill>
                  <a:schemeClr val="bg1"/>
                </a:solidFill>
              </a:rPr>
              <a:t>请输入正文内容</a:t>
            </a:r>
          </a:p>
          <a:p>
            <a:pPr algn="ctr">
              <a:lnSpc>
                <a:spcPct val="120000"/>
              </a:lnSpc>
            </a:pPr>
            <a:r>
              <a:rPr lang="zh-CN" altLang="en-US" sz="2000" spc="100" dirty="0">
                <a:solidFill>
                  <a:schemeClr val="bg1"/>
                </a:solidFill>
              </a:rPr>
              <a:t>请输入正文内容</a:t>
            </a:r>
          </a:p>
          <a:p>
            <a:pPr algn="ctr">
              <a:lnSpc>
                <a:spcPct val="120000"/>
              </a:lnSpc>
            </a:pPr>
            <a:r>
              <a:rPr lang="zh-CN" altLang="en-US" sz="2000" spc="100" dirty="0">
                <a:solidFill>
                  <a:schemeClr val="bg1"/>
                </a:solidFill>
              </a:rPr>
              <a:t>请输入正文内容</a:t>
            </a:r>
          </a:p>
          <a:p>
            <a:pPr algn="ctr">
              <a:lnSpc>
                <a:spcPct val="120000"/>
              </a:lnSpc>
            </a:pPr>
            <a:r>
              <a:rPr lang="zh-CN" altLang="en-US" sz="2000" spc="100" dirty="0">
                <a:solidFill>
                  <a:schemeClr val="bg1"/>
                </a:solidFill>
              </a:rPr>
              <a:t>请输入正文内容</a:t>
            </a:r>
            <a:endParaRPr lang="en-US" altLang="zh-CN" sz="2000" spc="100" dirty="0">
              <a:solidFill>
                <a:schemeClr val="bg1"/>
              </a:solidFill>
            </a:endParaRPr>
          </a:p>
          <a:p>
            <a:pPr algn="ctr">
              <a:lnSpc>
                <a:spcPct val="120000"/>
              </a:lnSpc>
            </a:pPr>
            <a:r>
              <a:rPr lang="zh-CN" altLang="en-US" sz="2000" spc="100" dirty="0">
                <a:solidFill>
                  <a:schemeClr val="bg1"/>
                </a:solidFill>
              </a:rPr>
              <a:t>请输入正文内容</a:t>
            </a:r>
          </a:p>
        </p:txBody>
      </p:sp>
      <p:sp>
        <p:nvSpPr>
          <p:cNvPr id="7" name="内容占位符 6">
            <a:extLst>
              <a:ext uri="{FF2B5EF4-FFF2-40B4-BE49-F238E27FC236}">
                <a16:creationId xmlns:a16="http://schemas.microsoft.com/office/drawing/2014/main" xmlns="" id="{40BDCED0-5755-4FB0-9FBB-747706E41DAD}"/>
              </a:ext>
            </a:extLst>
          </p:cNvPr>
          <p:cNvSpPr>
            <a:spLocks noGrp="1"/>
          </p:cNvSpPr>
          <p:nvPr>
            <p:ph sz="quarter" idx="10"/>
          </p:nvPr>
        </p:nvSpPr>
        <p:spPr/>
        <p:txBody>
          <a:bodyPr/>
          <a:lstStyle/>
          <a:p>
            <a:r>
              <a:rPr lang="zh-CN" altLang="en-US" dirty="0"/>
              <a:t>请在这里输入你的小标题</a:t>
            </a:r>
          </a:p>
          <a:p>
            <a:endParaRPr lang="zh-CN" altLang="en-US" dirty="0"/>
          </a:p>
        </p:txBody>
      </p:sp>
    </p:spTree>
    <p:extLst>
      <p:ext uri="{BB962C8B-B14F-4D97-AF65-F5344CB8AC3E}">
        <p14:creationId xmlns:p14="http://schemas.microsoft.com/office/powerpoint/2010/main" val="30262142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书馆, 场景, 房间, 室内&#10;&#10;已生成极高可信度的说明">
            <a:extLst>
              <a:ext uri="{FF2B5EF4-FFF2-40B4-BE49-F238E27FC236}">
                <a16:creationId xmlns:a16="http://schemas.microsoft.com/office/drawing/2014/main" xmlns="" id="{17505575-AC04-499B-A857-7E63CA3C18FE}"/>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672"/>
                    </a14:imgEffect>
                    <a14:imgEffect>
                      <a14:saturation sat="168000"/>
                    </a14:imgEffect>
                  </a14:imgLayer>
                </a14:imgProps>
              </a:ext>
              <a:ext uri="{28A0092B-C50C-407E-A947-70E740481C1C}">
                <a14:useLocalDpi xmlns:a14="http://schemas.microsoft.com/office/drawing/2010/main" val="0"/>
              </a:ext>
            </a:extLst>
          </a:blip>
          <a:srcRect b="15666"/>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15EA3BC5-9BA8-4FB9-8FC3-98E84D581ABC}"/>
              </a:ext>
            </a:extLst>
          </p:cNvPr>
          <p:cNvSpPr/>
          <p:nvPr/>
        </p:nvSpPr>
        <p:spPr>
          <a:xfrm>
            <a:off x="0" y="0"/>
            <a:ext cx="12192000" cy="6858000"/>
          </a:xfrm>
          <a:prstGeom prst="rect">
            <a:avLst/>
          </a:prstGeom>
          <a:solidFill>
            <a:schemeClr val="accent1">
              <a:alpha val="96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3975BE8B-7153-4D1E-9052-E35773036821}"/>
              </a:ext>
            </a:extLst>
          </p:cNvPr>
          <p:cNvSpPr/>
          <p:nvPr/>
        </p:nvSpPr>
        <p:spPr>
          <a:xfrm>
            <a:off x="2133600" y="2494639"/>
            <a:ext cx="1143000" cy="1143000"/>
          </a:xfrm>
          <a:prstGeom prst="roundRect">
            <a:avLst/>
          </a:prstGeom>
          <a:blipFill dpi="0" rotWithShape="1">
            <a:blip r:embed="rId4"/>
            <a:srcRect/>
            <a:stretch>
              <a:fillRect/>
            </a:stretch>
          </a:blip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975A57DE-648E-4E80-B740-FB9184F37581}"/>
              </a:ext>
            </a:extLst>
          </p:cNvPr>
          <p:cNvSpPr txBox="1"/>
          <p:nvPr/>
        </p:nvSpPr>
        <p:spPr>
          <a:xfrm>
            <a:off x="3412988" y="2712196"/>
            <a:ext cx="6645412" cy="707886"/>
          </a:xfrm>
          <a:prstGeom prst="rect">
            <a:avLst/>
          </a:prstGeom>
          <a:noFill/>
        </p:spPr>
        <p:txBody>
          <a:bodyPr wrap="square" rtlCol="0">
            <a:spAutoFit/>
          </a:bodyPr>
          <a:lstStyle/>
          <a:p>
            <a:r>
              <a:rPr lang="en-US" altLang="zh-CN" sz="4000" dirty="0">
                <a:solidFill>
                  <a:schemeClr val="bg1"/>
                </a:solidFill>
                <a:latin typeface="+mj-ea"/>
                <a:ea typeface="+mj-ea"/>
              </a:rPr>
              <a:t>PART  </a:t>
            </a:r>
            <a:r>
              <a:rPr lang="en-US" altLang="zh-CN" sz="4000" b="1" dirty="0">
                <a:solidFill>
                  <a:schemeClr val="bg1"/>
                </a:solidFill>
                <a:latin typeface="+mj-lt"/>
                <a:ea typeface="+mj-ea"/>
              </a:rPr>
              <a:t>02</a:t>
            </a:r>
            <a:r>
              <a:rPr lang="en-US" altLang="zh-CN" sz="4000" dirty="0">
                <a:solidFill>
                  <a:schemeClr val="bg1"/>
                </a:solidFill>
                <a:latin typeface="+mj-ea"/>
                <a:ea typeface="+mj-ea"/>
              </a:rPr>
              <a:t>      </a:t>
            </a:r>
            <a:r>
              <a:rPr lang="zh-CN" altLang="en-US" sz="4000" dirty="0">
                <a:solidFill>
                  <a:schemeClr val="bg1"/>
                </a:solidFill>
                <a:latin typeface="+mj-ea"/>
                <a:ea typeface="+mj-ea"/>
              </a:rPr>
              <a:t>研究内容核心</a:t>
            </a:r>
          </a:p>
        </p:txBody>
      </p:sp>
      <p:grpSp>
        <p:nvGrpSpPr>
          <p:cNvPr id="40" name="组合 39">
            <a:extLst>
              <a:ext uri="{FF2B5EF4-FFF2-40B4-BE49-F238E27FC236}">
                <a16:creationId xmlns:a16="http://schemas.microsoft.com/office/drawing/2014/main" xmlns="" id="{B9297DCC-A7C1-4DF8-A265-5DA9A7FCDD5A}"/>
              </a:ext>
            </a:extLst>
          </p:cNvPr>
          <p:cNvGrpSpPr/>
          <p:nvPr/>
        </p:nvGrpSpPr>
        <p:grpSpPr>
          <a:xfrm>
            <a:off x="6348573" y="3506462"/>
            <a:ext cx="2274727" cy="1550134"/>
            <a:chOff x="6348573" y="3506462"/>
            <a:chExt cx="2274727" cy="1550134"/>
          </a:xfrm>
        </p:grpSpPr>
        <p:grpSp>
          <p:nvGrpSpPr>
            <p:cNvPr id="26" name="组合 25">
              <a:extLst>
                <a:ext uri="{FF2B5EF4-FFF2-40B4-BE49-F238E27FC236}">
                  <a16:creationId xmlns:a16="http://schemas.microsoft.com/office/drawing/2014/main" xmlns="" id="{4A5ED647-5702-4BF9-8C2E-A6BBAB21A893}"/>
                </a:ext>
              </a:extLst>
            </p:cNvPr>
            <p:cNvGrpSpPr/>
            <p:nvPr/>
          </p:nvGrpSpPr>
          <p:grpSpPr>
            <a:xfrm>
              <a:off x="6348573" y="3506462"/>
              <a:ext cx="2274727" cy="338554"/>
              <a:chOff x="6399373" y="3869323"/>
              <a:chExt cx="2274727" cy="338554"/>
            </a:xfrm>
          </p:grpSpPr>
          <p:sp>
            <p:nvSpPr>
              <p:cNvPr id="11" name="椭圆 10">
                <a:extLst>
                  <a:ext uri="{FF2B5EF4-FFF2-40B4-BE49-F238E27FC236}">
                    <a16:creationId xmlns:a16="http://schemas.microsoft.com/office/drawing/2014/main" xmlns="" id="{FA205D32-70E8-4FF2-84E9-E179F3E04E06}"/>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64D361AA-FE4B-47CD-B797-DA62AD5ABFF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28" name="组合 27">
              <a:extLst>
                <a:ext uri="{FF2B5EF4-FFF2-40B4-BE49-F238E27FC236}">
                  <a16:creationId xmlns:a16="http://schemas.microsoft.com/office/drawing/2014/main" xmlns="" id="{E1D7F8AD-55DC-484E-94A8-3981B6AE294E}"/>
                </a:ext>
              </a:extLst>
            </p:cNvPr>
            <p:cNvGrpSpPr/>
            <p:nvPr/>
          </p:nvGrpSpPr>
          <p:grpSpPr>
            <a:xfrm>
              <a:off x="6348573" y="3910322"/>
              <a:ext cx="2274727" cy="338554"/>
              <a:chOff x="6399373" y="3869323"/>
              <a:chExt cx="2274727" cy="338554"/>
            </a:xfrm>
          </p:grpSpPr>
          <p:sp>
            <p:nvSpPr>
              <p:cNvPr id="29" name="椭圆 28">
                <a:extLst>
                  <a:ext uri="{FF2B5EF4-FFF2-40B4-BE49-F238E27FC236}">
                    <a16:creationId xmlns:a16="http://schemas.microsoft.com/office/drawing/2014/main" xmlns="" id="{68F9E80B-3C9B-424A-BA3B-7153E651C8C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76F4503F-3499-4C28-8CCA-508CFECF4746}"/>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1" name="组合 30">
              <a:extLst>
                <a:ext uri="{FF2B5EF4-FFF2-40B4-BE49-F238E27FC236}">
                  <a16:creationId xmlns:a16="http://schemas.microsoft.com/office/drawing/2014/main" xmlns="" id="{CEABBA7F-1CD3-430E-9B03-E709A239A9FC}"/>
                </a:ext>
              </a:extLst>
            </p:cNvPr>
            <p:cNvGrpSpPr/>
            <p:nvPr/>
          </p:nvGrpSpPr>
          <p:grpSpPr>
            <a:xfrm>
              <a:off x="6348573" y="4314182"/>
              <a:ext cx="2274727" cy="338554"/>
              <a:chOff x="6399373" y="3869323"/>
              <a:chExt cx="2274727" cy="338554"/>
            </a:xfrm>
          </p:grpSpPr>
          <p:sp>
            <p:nvSpPr>
              <p:cNvPr id="32" name="椭圆 31">
                <a:extLst>
                  <a:ext uri="{FF2B5EF4-FFF2-40B4-BE49-F238E27FC236}">
                    <a16:creationId xmlns:a16="http://schemas.microsoft.com/office/drawing/2014/main" xmlns="" id="{6B158090-26B8-4B4A-B353-4208FB27B579}"/>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A247A20D-E0E6-47A7-852C-F324E98ECD23}"/>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nvGrpSpPr>
            <p:cNvPr id="34" name="组合 33">
              <a:extLst>
                <a:ext uri="{FF2B5EF4-FFF2-40B4-BE49-F238E27FC236}">
                  <a16:creationId xmlns:a16="http://schemas.microsoft.com/office/drawing/2014/main" xmlns="" id="{DFF90A22-180B-44A6-81EA-AEDFB58E39E1}"/>
                </a:ext>
              </a:extLst>
            </p:cNvPr>
            <p:cNvGrpSpPr/>
            <p:nvPr/>
          </p:nvGrpSpPr>
          <p:grpSpPr>
            <a:xfrm>
              <a:off x="6348573" y="4718042"/>
              <a:ext cx="2274727" cy="338554"/>
              <a:chOff x="6399373" y="3869323"/>
              <a:chExt cx="2274727" cy="338554"/>
            </a:xfrm>
          </p:grpSpPr>
          <p:sp>
            <p:nvSpPr>
              <p:cNvPr id="35" name="椭圆 34">
                <a:extLst>
                  <a:ext uri="{FF2B5EF4-FFF2-40B4-BE49-F238E27FC236}">
                    <a16:creationId xmlns:a16="http://schemas.microsoft.com/office/drawing/2014/main" xmlns="" id="{77DA4D3D-4721-4F8E-A165-8A6394CCD028}"/>
                  </a:ext>
                </a:extLst>
              </p:cNvPr>
              <p:cNvSpPr/>
              <p:nvPr/>
            </p:nvSpPr>
            <p:spPr>
              <a:xfrm>
                <a:off x="6399373" y="3979546"/>
                <a:ext cx="118108" cy="1181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E3D9C68E-BB0D-4083-A941-C0A86C739AD7}"/>
                  </a:ext>
                </a:extLst>
              </p:cNvPr>
              <p:cNvSpPr txBox="1"/>
              <p:nvPr/>
            </p:nvSpPr>
            <p:spPr>
              <a:xfrm>
                <a:off x="6543675" y="3869323"/>
                <a:ext cx="2130425" cy="338554"/>
              </a:xfrm>
              <a:prstGeom prst="rect">
                <a:avLst/>
              </a:prstGeom>
              <a:noFill/>
            </p:spPr>
            <p:txBody>
              <a:bodyPr wrap="square" rtlCol="0">
                <a:spAutoFit/>
              </a:bodyPr>
              <a:lstStyle/>
              <a:p>
                <a:r>
                  <a:rPr lang="zh-CN" altLang="en-US" sz="1600" dirty="0">
                    <a:solidFill>
                      <a:schemeClr val="bg1"/>
                    </a:solidFill>
                  </a:rPr>
                  <a:t>请在这里输入小标题</a:t>
                </a:r>
              </a:p>
            </p:txBody>
          </p:sp>
        </p:grpSp>
      </p:grpSp>
    </p:spTree>
    <p:extLst>
      <p:ext uri="{BB962C8B-B14F-4D97-AF65-F5344CB8AC3E}">
        <p14:creationId xmlns:p14="http://schemas.microsoft.com/office/powerpoint/2010/main" val="16114435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学术风">
      <a:dk1>
        <a:sysClr val="windowText" lastClr="000000"/>
      </a:dk1>
      <a:lt1>
        <a:sysClr val="window" lastClr="FFFFFF"/>
      </a:lt1>
      <a:dk2>
        <a:srgbClr val="373545"/>
      </a:dk2>
      <a:lt2>
        <a:srgbClr val="CEDBE6"/>
      </a:lt2>
      <a:accent1>
        <a:srgbClr val="005CA2"/>
      </a:accent1>
      <a:accent2>
        <a:srgbClr val="02A4EC"/>
      </a:accent2>
      <a:accent3>
        <a:srgbClr val="09E6F1"/>
      </a:accent3>
      <a:accent4>
        <a:srgbClr val="06ECB5"/>
      </a:accent4>
      <a:accent5>
        <a:srgbClr val="74DE95"/>
      </a:accent5>
      <a:accent6>
        <a:srgbClr val="EB9641"/>
      </a:accent6>
      <a:hlink>
        <a:srgbClr val="6B9F25"/>
      </a:hlink>
      <a:folHlink>
        <a:srgbClr val="9F6715"/>
      </a:folHlink>
    </a:clrScheme>
    <a:fontScheme name="自定义 1">
      <a:majorFont>
        <a:latin typeface="Segoe UI"/>
        <a:ea typeface="思源黑体 CN Bold"/>
        <a:cs typeface=""/>
      </a:majorFont>
      <a:minorFont>
        <a:latin typeface="Segoe UI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852</TotalTime>
  <Words>4285</Words>
  <Application>Microsoft Office PowerPoint</Application>
  <PresentationFormat>宽屏</PresentationFormat>
  <Paragraphs>412</Paragraphs>
  <Slides>38</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38</vt:i4>
      </vt:variant>
    </vt:vector>
  </HeadingPairs>
  <TitlesOfParts>
    <vt:vector size="49" baseType="lpstr">
      <vt:lpstr>等线</vt:lpstr>
      <vt:lpstr>等线 Light</vt:lpstr>
      <vt:lpstr>华文楷体</vt:lpstr>
      <vt:lpstr>思源黑体 CN Bold</vt:lpstr>
      <vt:lpstr>思源黑体 CN Light</vt:lpstr>
      <vt:lpstr>微软雅黑</vt:lpstr>
      <vt:lpstr>Arial</vt:lpstr>
      <vt:lpstr>Segoe UI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论文答辩</dc:title>
  <dc:creator>张伟崇;秦阳</dc:creator>
  <cp:keywords>51PPT模板网</cp:keywords>
  <cp:lastModifiedBy>精美PPT（不二演示）</cp:lastModifiedBy>
  <cp:revision>128</cp:revision>
  <dcterms:created xsi:type="dcterms:W3CDTF">2018-09-11T01:33:49Z</dcterms:created>
  <dcterms:modified xsi:type="dcterms:W3CDTF">2019-02-24T14:29:19Z</dcterms:modified>
</cp:coreProperties>
</file>